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3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E30D"/>
    <a:srgbClr val="E808CD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7545A-E2A0-4A3F-B99F-6D7CF2A24B63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28350BD-877C-4A45-8B33-466B5F6C9BAA}">
      <dgm:prSet phldrT="[Text]" custT="1"/>
      <dgm:spPr>
        <a:noFill/>
      </dgm:spPr>
      <dgm:t>
        <a:bodyPr/>
        <a:lstStyle/>
        <a:p>
          <a:pPr rtl="1"/>
          <a:r>
            <a:rPr lang="fa-IR" sz="2400" dirty="0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شکوفایی علم و دانش </a:t>
          </a:r>
          <a:endParaRPr lang="fa-IR" sz="2400" dirty="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gm:t>
    </dgm:pt>
    <dgm:pt modelId="{0405A4B7-1315-4A05-8F24-A2B17C8BF8E9}" type="parTrans" cxnId="{D2F7D9DA-819E-46E1-B846-98FC45C6403D}">
      <dgm:prSet/>
      <dgm:spPr/>
      <dgm:t>
        <a:bodyPr/>
        <a:lstStyle/>
        <a:p>
          <a:pPr rtl="1"/>
          <a:endParaRPr lang="fa-IR"/>
        </a:p>
      </dgm:t>
    </dgm:pt>
    <dgm:pt modelId="{1BCF9439-D975-4788-878D-274653853369}" type="sibTrans" cxnId="{D2F7D9DA-819E-46E1-B846-98FC45C6403D}">
      <dgm:prSet/>
      <dgm:spPr>
        <a:noFill/>
      </dgm:spPr>
      <dgm:t>
        <a:bodyPr/>
        <a:lstStyle/>
        <a:p>
          <a:pPr rtl="1"/>
          <a:endParaRPr lang="fa-IR" sz="240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gm:t>
    </dgm:pt>
    <dgm:pt modelId="{8625B228-0298-4930-9562-7D81690072EC}">
      <dgm:prSet phldrT="[Text]" custT="1"/>
      <dgm:spPr>
        <a:noFill/>
      </dgm:spPr>
      <dgm:t>
        <a:bodyPr/>
        <a:lstStyle/>
        <a:p>
          <a:pPr rtl="1"/>
          <a:r>
            <a:rPr lang="fa-IR" sz="2400" dirty="0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از بین رفتن فقر </a:t>
          </a:r>
          <a:endParaRPr lang="fa-IR" sz="2400" dirty="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gm:t>
    </dgm:pt>
    <dgm:pt modelId="{09FAC73B-D0BE-42C0-AE53-FE0039DBD432}" type="parTrans" cxnId="{4056D09E-860B-4E23-831E-4BF93F4D926F}">
      <dgm:prSet/>
      <dgm:spPr/>
      <dgm:t>
        <a:bodyPr/>
        <a:lstStyle/>
        <a:p>
          <a:pPr rtl="1"/>
          <a:endParaRPr lang="fa-IR"/>
        </a:p>
      </dgm:t>
    </dgm:pt>
    <dgm:pt modelId="{14455230-57D2-4F52-A13F-F359C71BC171}" type="sibTrans" cxnId="{4056D09E-860B-4E23-831E-4BF93F4D926F}">
      <dgm:prSet/>
      <dgm:spPr>
        <a:noFill/>
      </dgm:spPr>
      <dgm:t>
        <a:bodyPr/>
        <a:lstStyle/>
        <a:p>
          <a:pPr rtl="1"/>
          <a:endParaRPr lang="fa-IR" sz="240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gm:t>
    </dgm:pt>
    <dgm:pt modelId="{08DFBD07-C050-4770-A038-66E4FD057BCC}">
      <dgm:prSet phldrT="[Text]" custT="1"/>
      <dgm:spPr>
        <a:noFill/>
      </dgm:spPr>
      <dgm:t>
        <a:bodyPr/>
        <a:lstStyle/>
        <a:p>
          <a:pPr rtl="1"/>
          <a:r>
            <a:rPr lang="fa-IR" sz="2400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سبزی و خرمی </a:t>
          </a:r>
          <a:endParaRPr lang="fa-IR" sz="240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gm:t>
    </dgm:pt>
    <dgm:pt modelId="{55BA29D0-68E2-415A-8F57-6A8ADAC198DC}" type="parTrans" cxnId="{144142CB-399B-4161-8BA0-38A30541795F}">
      <dgm:prSet/>
      <dgm:spPr/>
      <dgm:t>
        <a:bodyPr/>
        <a:lstStyle/>
        <a:p>
          <a:pPr rtl="1"/>
          <a:endParaRPr lang="fa-IR"/>
        </a:p>
      </dgm:t>
    </dgm:pt>
    <dgm:pt modelId="{905F56CB-41A2-4DA5-BD1F-216D249E9419}" type="sibTrans" cxnId="{144142CB-399B-4161-8BA0-38A30541795F}">
      <dgm:prSet/>
      <dgm:spPr>
        <a:noFill/>
      </dgm:spPr>
      <dgm:t>
        <a:bodyPr/>
        <a:lstStyle/>
        <a:p>
          <a:pPr rtl="1"/>
          <a:endParaRPr lang="fa-IR" sz="240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gm:t>
    </dgm:pt>
    <dgm:pt modelId="{5B13EBCE-C963-460D-BD3D-EFC01DCAD915}">
      <dgm:prSet phldrT="[Text]" custT="1"/>
      <dgm:spPr>
        <a:noFill/>
      </dgm:spPr>
      <dgm:t>
        <a:bodyPr/>
        <a:lstStyle/>
        <a:p>
          <a:pPr rtl="1"/>
          <a:r>
            <a:rPr lang="fa-IR" sz="2400" dirty="0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برکت در نعمت ها </a:t>
          </a:r>
          <a:endParaRPr lang="fa-IR" sz="2400" dirty="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gm:t>
    </dgm:pt>
    <dgm:pt modelId="{52F12FDA-966F-43F5-AF5C-69148BB2A373}" type="parTrans" cxnId="{A54D804C-E8D1-401D-9F28-6817DEFA83BE}">
      <dgm:prSet/>
      <dgm:spPr/>
      <dgm:t>
        <a:bodyPr/>
        <a:lstStyle/>
        <a:p>
          <a:pPr rtl="1"/>
          <a:endParaRPr lang="fa-IR"/>
        </a:p>
      </dgm:t>
    </dgm:pt>
    <dgm:pt modelId="{E6562E2C-36DF-4C45-AB2B-546C661CDB34}" type="sibTrans" cxnId="{A54D804C-E8D1-401D-9F28-6817DEFA83BE}">
      <dgm:prSet/>
      <dgm:spPr>
        <a:noFill/>
      </dgm:spPr>
      <dgm:t>
        <a:bodyPr/>
        <a:lstStyle/>
        <a:p>
          <a:pPr rtl="1"/>
          <a:endParaRPr lang="fa-IR" sz="240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gm:t>
    </dgm:pt>
    <dgm:pt modelId="{B1C602BE-1812-4FB7-9D09-CF42B14B385C}">
      <dgm:prSet phldrT="[Text]" custT="1"/>
      <dgm:spPr>
        <a:noFill/>
      </dgm:spPr>
      <dgm:t>
        <a:bodyPr/>
        <a:lstStyle/>
        <a:p>
          <a:pPr rtl="1"/>
          <a:r>
            <a:rPr lang="fa-IR" sz="2400" dirty="0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از بین رفتن حرص و طمع</a:t>
          </a:r>
          <a:endParaRPr lang="fa-IR" sz="2400" dirty="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gm:t>
    </dgm:pt>
    <dgm:pt modelId="{27FC55D7-89D1-46AF-8491-23825DE413B8}" type="parTrans" cxnId="{CAC53B85-9981-4AEC-B158-031B691295AE}">
      <dgm:prSet/>
      <dgm:spPr/>
      <dgm:t>
        <a:bodyPr/>
        <a:lstStyle/>
        <a:p>
          <a:pPr rtl="1"/>
          <a:endParaRPr lang="fa-IR"/>
        </a:p>
      </dgm:t>
    </dgm:pt>
    <dgm:pt modelId="{51D72094-EC4F-48B6-9163-997C35A71E78}" type="sibTrans" cxnId="{CAC53B85-9981-4AEC-B158-031B691295AE}">
      <dgm:prSet/>
      <dgm:spPr>
        <a:noFill/>
      </dgm:spPr>
      <dgm:t>
        <a:bodyPr/>
        <a:lstStyle/>
        <a:p>
          <a:pPr rtl="1"/>
          <a:endParaRPr lang="fa-IR" sz="240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gm:t>
    </dgm:pt>
    <dgm:pt modelId="{A98AC80E-3256-463C-BC48-6B538C73D2D6}">
      <dgm:prSet phldrT="[Text]" custT="1"/>
      <dgm:spPr>
        <a:noFill/>
      </dgm:spPr>
      <dgm:t>
        <a:bodyPr/>
        <a:lstStyle/>
        <a:p>
          <a:pPr rtl="1"/>
          <a:r>
            <a:rPr lang="fa-IR" sz="2400" dirty="0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نابودی ظلم </a:t>
          </a:r>
          <a:r>
            <a:rPr lang="fa-IR" sz="2400" dirty="0" err="1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وستم</a:t>
          </a:r>
          <a:endParaRPr lang="fa-IR" sz="2400" dirty="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gm:t>
    </dgm:pt>
    <dgm:pt modelId="{577D1D87-57DB-471C-A062-87C2C7B915B5}" type="parTrans" cxnId="{0EF28BAB-AAF1-47CA-AF18-874D6192AE12}">
      <dgm:prSet/>
      <dgm:spPr/>
      <dgm:t>
        <a:bodyPr/>
        <a:lstStyle/>
        <a:p>
          <a:pPr rtl="1"/>
          <a:endParaRPr lang="fa-IR"/>
        </a:p>
      </dgm:t>
    </dgm:pt>
    <dgm:pt modelId="{DD2953B6-63E8-4514-A8D0-C6A7CEBC7DAC}" type="sibTrans" cxnId="{0EF28BAB-AAF1-47CA-AF18-874D6192AE12}">
      <dgm:prSet/>
      <dgm:spPr>
        <a:noFill/>
      </dgm:spPr>
      <dgm:t>
        <a:bodyPr/>
        <a:lstStyle/>
        <a:p>
          <a:pPr rtl="1"/>
          <a:endParaRPr lang="fa-IR" sz="240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gm:t>
    </dgm:pt>
    <dgm:pt modelId="{ED88FBC3-F979-4A43-9ACB-67B4351D0396}">
      <dgm:prSet phldrT="[Text]" custT="1"/>
      <dgm:spPr>
        <a:noFill/>
      </dgm:spPr>
      <dgm:t>
        <a:bodyPr/>
        <a:lstStyle/>
        <a:p>
          <a:pPr rtl="1"/>
          <a:r>
            <a:rPr lang="fa-IR" sz="2400" dirty="0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عدالت فراگیر</a:t>
          </a:r>
          <a:endParaRPr lang="fa-IR" sz="2400" dirty="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gm:t>
    </dgm:pt>
    <dgm:pt modelId="{78D34F69-2550-47E8-A96F-0C0108FD360E}" type="parTrans" cxnId="{DD46F46B-0072-4FC2-99D3-B194571DD8D6}">
      <dgm:prSet/>
      <dgm:spPr/>
      <dgm:t>
        <a:bodyPr/>
        <a:lstStyle/>
        <a:p>
          <a:pPr rtl="1"/>
          <a:endParaRPr lang="fa-IR"/>
        </a:p>
      </dgm:t>
    </dgm:pt>
    <dgm:pt modelId="{5A8FAB34-DD91-45B7-8C3C-196058493C52}" type="sibTrans" cxnId="{DD46F46B-0072-4FC2-99D3-B194571DD8D6}">
      <dgm:prSet/>
      <dgm:spPr>
        <a:noFill/>
      </dgm:spPr>
      <dgm:t>
        <a:bodyPr/>
        <a:lstStyle/>
        <a:p>
          <a:pPr rtl="1"/>
          <a:endParaRPr lang="fa-IR" sz="240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gm:t>
    </dgm:pt>
    <dgm:pt modelId="{3D3A798D-AA41-4896-900A-D2A47CC3032D}">
      <dgm:prSet phldrT="[Text]" custT="1"/>
      <dgm:spPr>
        <a:noFill/>
      </dgm:spPr>
      <dgm:t>
        <a:bodyPr/>
        <a:lstStyle/>
        <a:p>
          <a:pPr rtl="1"/>
          <a:r>
            <a:rPr lang="fa-IR" sz="2400" dirty="0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خالی شدن زندان ها و دادگاهها</a:t>
          </a:r>
          <a:endParaRPr lang="fa-IR" sz="2400" dirty="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gm:t>
    </dgm:pt>
    <dgm:pt modelId="{4BC5F519-548C-45F6-9128-C15C003B897A}" type="parTrans" cxnId="{5BDB18DB-56CB-4824-9199-BA7D1C4CB2ED}">
      <dgm:prSet/>
      <dgm:spPr/>
      <dgm:t>
        <a:bodyPr/>
        <a:lstStyle/>
        <a:p>
          <a:pPr rtl="1"/>
          <a:endParaRPr lang="fa-IR"/>
        </a:p>
      </dgm:t>
    </dgm:pt>
    <dgm:pt modelId="{77B0EDF3-7711-4E40-B249-F2C164E88AE6}" type="sibTrans" cxnId="{5BDB18DB-56CB-4824-9199-BA7D1C4CB2ED}">
      <dgm:prSet/>
      <dgm:spPr>
        <a:noFill/>
      </dgm:spPr>
      <dgm:t>
        <a:bodyPr/>
        <a:lstStyle/>
        <a:p>
          <a:pPr rtl="1"/>
          <a:endParaRPr lang="fa-IR" sz="240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gm:t>
    </dgm:pt>
    <dgm:pt modelId="{E8B419D6-0F63-4FC2-AC43-541F3BB6D4BE}">
      <dgm:prSet phldrT="[Text]" custT="1"/>
      <dgm:spPr>
        <a:noFill/>
      </dgm:spPr>
      <dgm:t>
        <a:bodyPr/>
        <a:lstStyle/>
        <a:p>
          <a:pPr rtl="1"/>
          <a:r>
            <a:rPr lang="fa-IR" sz="2400" dirty="0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مصداق کامل خدا پرستی</a:t>
          </a:r>
          <a:endParaRPr lang="fa-IR" sz="2400" dirty="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gm:t>
    </dgm:pt>
    <dgm:pt modelId="{C6233BF4-398D-4B24-BCA8-FDDF16E9F84B}" type="parTrans" cxnId="{633B7AE8-A76B-4EF7-9476-88FACDADD1D9}">
      <dgm:prSet/>
      <dgm:spPr/>
      <dgm:t>
        <a:bodyPr/>
        <a:lstStyle/>
        <a:p>
          <a:pPr rtl="1"/>
          <a:endParaRPr lang="fa-IR"/>
        </a:p>
      </dgm:t>
    </dgm:pt>
    <dgm:pt modelId="{40504A19-30D0-4B02-8AD9-9BFAD20878C1}" type="sibTrans" cxnId="{633B7AE8-A76B-4EF7-9476-88FACDADD1D9}">
      <dgm:prSet/>
      <dgm:spPr/>
      <dgm:t>
        <a:bodyPr/>
        <a:lstStyle/>
        <a:p>
          <a:pPr rtl="1"/>
          <a:endParaRPr lang="fa-IR"/>
        </a:p>
      </dgm:t>
    </dgm:pt>
    <dgm:pt modelId="{DA48D425-CCA7-477C-AD2C-3C1496587DCF}" type="pres">
      <dgm:prSet presAssocID="{8A97545A-E2A0-4A3F-B99F-6D7CF2A24B63}" presName="Name0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CAFBA9EA-F7E1-4153-A3D8-484F09E47B99}" type="pres">
      <dgm:prSet presAssocID="{028350BD-877C-4A45-8B33-466B5F6C9BAA}" presName="compNode" presStyleCnt="0"/>
      <dgm:spPr/>
    </dgm:pt>
    <dgm:pt modelId="{7239601F-F910-4EE3-B185-7804D1D4C30F}" type="pres">
      <dgm:prSet presAssocID="{028350BD-877C-4A45-8B33-466B5F6C9BAA}" presName="dummyConnPt" presStyleCnt="0"/>
      <dgm:spPr/>
    </dgm:pt>
    <dgm:pt modelId="{C68628B1-9E55-4FFD-8C35-3ACE7B281272}" type="pres">
      <dgm:prSet presAssocID="{028350BD-877C-4A45-8B33-466B5F6C9BA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FCD8FC6-08D6-4334-9C36-4656E4260AD1}" type="pres">
      <dgm:prSet presAssocID="{1BCF9439-D975-4788-878D-274653853369}" presName="sibTrans" presStyleLbl="bgSibTrans2D1" presStyleIdx="0" presStyleCnt="8"/>
      <dgm:spPr/>
      <dgm:t>
        <a:bodyPr/>
        <a:lstStyle/>
        <a:p>
          <a:pPr rtl="1"/>
          <a:endParaRPr lang="fa-IR"/>
        </a:p>
      </dgm:t>
    </dgm:pt>
    <dgm:pt modelId="{4A3D4DCE-BF65-450A-99A9-D5279B6433EB}" type="pres">
      <dgm:prSet presAssocID="{8625B228-0298-4930-9562-7D81690072EC}" presName="compNode" presStyleCnt="0"/>
      <dgm:spPr/>
    </dgm:pt>
    <dgm:pt modelId="{05330BF9-B932-4424-A060-CFE091F5E491}" type="pres">
      <dgm:prSet presAssocID="{8625B228-0298-4930-9562-7D81690072EC}" presName="dummyConnPt" presStyleCnt="0"/>
      <dgm:spPr/>
    </dgm:pt>
    <dgm:pt modelId="{A91D9D55-FEB5-4A87-B579-ABA2E871F2FE}" type="pres">
      <dgm:prSet presAssocID="{8625B228-0298-4930-9562-7D81690072E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E436F5C-6A2B-49A1-8845-ADC74F3A41BD}" type="pres">
      <dgm:prSet presAssocID="{14455230-57D2-4F52-A13F-F359C71BC171}" presName="sibTrans" presStyleLbl="bgSibTrans2D1" presStyleIdx="1" presStyleCnt="8"/>
      <dgm:spPr/>
      <dgm:t>
        <a:bodyPr/>
        <a:lstStyle/>
        <a:p>
          <a:pPr rtl="1"/>
          <a:endParaRPr lang="fa-IR"/>
        </a:p>
      </dgm:t>
    </dgm:pt>
    <dgm:pt modelId="{0BD89794-C31D-4615-8110-37D37D769C36}" type="pres">
      <dgm:prSet presAssocID="{08DFBD07-C050-4770-A038-66E4FD057BCC}" presName="compNode" presStyleCnt="0"/>
      <dgm:spPr/>
    </dgm:pt>
    <dgm:pt modelId="{70290F58-4A03-4DE7-BF0C-96D1FB966C4F}" type="pres">
      <dgm:prSet presAssocID="{08DFBD07-C050-4770-A038-66E4FD057BCC}" presName="dummyConnPt" presStyleCnt="0"/>
      <dgm:spPr/>
    </dgm:pt>
    <dgm:pt modelId="{D0CCA02C-18F0-4C70-95ED-5EE78C0ACB10}" type="pres">
      <dgm:prSet presAssocID="{08DFBD07-C050-4770-A038-66E4FD057BC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2632F7F-620C-4785-AD23-27E2AF6428C7}" type="pres">
      <dgm:prSet presAssocID="{905F56CB-41A2-4DA5-BD1F-216D249E9419}" presName="sibTrans" presStyleLbl="bgSibTrans2D1" presStyleIdx="2" presStyleCnt="8" custLinFactNeighborX="-8461" custLinFactNeighborY="-56799"/>
      <dgm:spPr/>
      <dgm:t>
        <a:bodyPr/>
        <a:lstStyle/>
        <a:p>
          <a:pPr rtl="1"/>
          <a:endParaRPr lang="fa-IR"/>
        </a:p>
      </dgm:t>
    </dgm:pt>
    <dgm:pt modelId="{6DC0F3FA-6C96-4928-95B9-E969796320EA}" type="pres">
      <dgm:prSet presAssocID="{5B13EBCE-C963-460D-BD3D-EFC01DCAD915}" presName="compNode" presStyleCnt="0"/>
      <dgm:spPr/>
    </dgm:pt>
    <dgm:pt modelId="{C6546962-0E4B-4E12-8B6B-10018DEEE5D1}" type="pres">
      <dgm:prSet presAssocID="{5B13EBCE-C963-460D-BD3D-EFC01DCAD915}" presName="dummyConnPt" presStyleCnt="0"/>
      <dgm:spPr/>
    </dgm:pt>
    <dgm:pt modelId="{875F2E3B-EC9E-4BE3-A312-B0ED999D6D6F}" type="pres">
      <dgm:prSet presAssocID="{5B13EBCE-C963-460D-BD3D-EFC01DCAD91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E094642-9701-4675-8CC8-3AB61004353D}" type="pres">
      <dgm:prSet presAssocID="{E6562E2C-36DF-4C45-AB2B-546C661CDB34}" presName="sibTrans" presStyleLbl="bgSibTrans2D1" presStyleIdx="3" presStyleCnt="8" custLinFactNeighborX="-15042" custLinFactNeighborY="-56799"/>
      <dgm:spPr/>
      <dgm:t>
        <a:bodyPr/>
        <a:lstStyle/>
        <a:p>
          <a:pPr rtl="1"/>
          <a:endParaRPr lang="fa-IR"/>
        </a:p>
      </dgm:t>
    </dgm:pt>
    <dgm:pt modelId="{5D8A0C7F-2570-493D-BEED-6E0862E08235}" type="pres">
      <dgm:prSet presAssocID="{B1C602BE-1812-4FB7-9D09-CF42B14B385C}" presName="compNode" presStyleCnt="0"/>
      <dgm:spPr/>
    </dgm:pt>
    <dgm:pt modelId="{1A6A9133-7E08-4ECB-9757-1824BF591571}" type="pres">
      <dgm:prSet presAssocID="{B1C602BE-1812-4FB7-9D09-CF42B14B385C}" presName="dummyConnPt" presStyleCnt="0"/>
      <dgm:spPr/>
    </dgm:pt>
    <dgm:pt modelId="{F785A9DB-231C-43B2-BD7D-061DD0F764EF}" type="pres">
      <dgm:prSet presAssocID="{B1C602BE-1812-4FB7-9D09-CF42B14B385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04976F1-45D8-4695-B36F-7FC003F38336}" type="pres">
      <dgm:prSet presAssocID="{51D72094-EC4F-48B6-9163-997C35A71E78}" presName="sibTrans" presStyleLbl="bgSibTrans2D1" presStyleIdx="4" presStyleCnt="8"/>
      <dgm:spPr/>
      <dgm:t>
        <a:bodyPr/>
        <a:lstStyle/>
        <a:p>
          <a:pPr rtl="1"/>
          <a:endParaRPr lang="fa-IR"/>
        </a:p>
      </dgm:t>
    </dgm:pt>
    <dgm:pt modelId="{F9F65C2F-CC90-4BC1-93CD-148FB7156C75}" type="pres">
      <dgm:prSet presAssocID="{A98AC80E-3256-463C-BC48-6B538C73D2D6}" presName="compNode" presStyleCnt="0"/>
      <dgm:spPr/>
    </dgm:pt>
    <dgm:pt modelId="{1D572C64-002D-4FED-A890-60D9E130AC51}" type="pres">
      <dgm:prSet presAssocID="{A98AC80E-3256-463C-BC48-6B538C73D2D6}" presName="dummyConnPt" presStyleCnt="0"/>
      <dgm:spPr/>
    </dgm:pt>
    <dgm:pt modelId="{5546D03C-D121-4C0B-B8AB-14B6364931BC}" type="pres">
      <dgm:prSet presAssocID="{A98AC80E-3256-463C-BC48-6B538C73D2D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1227D86-E964-4C7E-AC96-49095B8B7A64}" type="pres">
      <dgm:prSet presAssocID="{DD2953B6-63E8-4514-A8D0-C6A7CEBC7DAC}" presName="sibTrans" presStyleLbl="bgSibTrans2D1" presStyleIdx="5" presStyleCnt="8"/>
      <dgm:spPr/>
      <dgm:t>
        <a:bodyPr/>
        <a:lstStyle/>
        <a:p>
          <a:pPr rtl="1"/>
          <a:endParaRPr lang="fa-IR"/>
        </a:p>
      </dgm:t>
    </dgm:pt>
    <dgm:pt modelId="{274FC5A7-F35F-41F6-9B51-7B9D658F01D8}" type="pres">
      <dgm:prSet presAssocID="{ED88FBC3-F979-4A43-9ACB-67B4351D0396}" presName="compNode" presStyleCnt="0"/>
      <dgm:spPr/>
    </dgm:pt>
    <dgm:pt modelId="{0D2BDC09-240C-47AA-BE04-6A7EA6DC0A3A}" type="pres">
      <dgm:prSet presAssocID="{ED88FBC3-F979-4A43-9ACB-67B4351D0396}" presName="dummyConnPt" presStyleCnt="0"/>
      <dgm:spPr/>
    </dgm:pt>
    <dgm:pt modelId="{2AF0A78F-06BA-4610-92A4-052A8A68039D}" type="pres">
      <dgm:prSet presAssocID="{ED88FBC3-F979-4A43-9ACB-67B4351D039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774C324-0CFD-47B8-9759-1D791EEDEBAE}" type="pres">
      <dgm:prSet presAssocID="{5A8FAB34-DD91-45B7-8C3C-196058493C52}" presName="sibTrans" presStyleLbl="bgSibTrans2D1" presStyleIdx="6" presStyleCnt="8"/>
      <dgm:spPr/>
      <dgm:t>
        <a:bodyPr/>
        <a:lstStyle/>
        <a:p>
          <a:pPr rtl="1"/>
          <a:endParaRPr lang="fa-IR"/>
        </a:p>
      </dgm:t>
    </dgm:pt>
    <dgm:pt modelId="{18DAB870-E6B6-4878-A17C-759D0433A55A}" type="pres">
      <dgm:prSet presAssocID="{3D3A798D-AA41-4896-900A-D2A47CC3032D}" presName="compNode" presStyleCnt="0"/>
      <dgm:spPr/>
    </dgm:pt>
    <dgm:pt modelId="{3BA48D68-DBF8-4776-9ECC-EB76E2A5D6A5}" type="pres">
      <dgm:prSet presAssocID="{3D3A798D-AA41-4896-900A-D2A47CC3032D}" presName="dummyConnPt" presStyleCnt="0"/>
      <dgm:spPr/>
    </dgm:pt>
    <dgm:pt modelId="{2B511034-BD89-4A6F-8229-04901782E43E}" type="pres">
      <dgm:prSet presAssocID="{3D3A798D-AA41-4896-900A-D2A47CC3032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B43852-E5BB-4EB1-9684-E0A9C4158F14}" type="pres">
      <dgm:prSet presAssocID="{77B0EDF3-7711-4E40-B249-F2C164E88AE6}" presName="sibTrans" presStyleLbl="bgSibTrans2D1" presStyleIdx="7" presStyleCnt="8" custLinFactNeighborX="-15042" custLinFactNeighborY="-56799"/>
      <dgm:spPr/>
      <dgm:t>
        <a:bodyPr/>
        <a:lstStyle/>
        <a:p>
          <a:pPr rtl="1"/>
          <a:endParaRPr lang="fa-IR"/>
        </a:p>
      </dgm:t>
    </dgm:pt>
    <dgm:pt modelId="{E2843D6F-635E-4720-8D80-D1BE9623060A}" type="pres">
      <dgm:prSet presAssocID="{E8B419D6-0F63-4FC2-AC43-541F3BB6D4BE}" presName="compNode" presStyleCnt="0"/>
      <dgm:spPr/>
    </dgm:pt>
    <dgm:pt modelId="{F7D95477-9394-4C90-B521-F544EF435A23}" type="pres">
      <dgm:prSet presAssocID="{E8B419D6-0F63-4FC2-AC43-541F3BB6D4BE}" presName="dummyConnPt" presStyleCnt="0"/>
      <dgm:spPr/>
    </dgm:pt>
    <dgm:pt modelId="{A3588D4D-C95A-4998-8C66-612021E49DD9}" type="pres">
      <dgm:prSet presAssocID="{E8B419D6-0F63-4FC2-AC43-541F3BB6D4B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C8B96F7-0760-45F6-B203-18E2D860EDB8}" type="presOf" srcId="{51D72094-EC4F-48B6-9163-997C35A71E78}" destId="{804976F1-45D8-4695-B36F-7FC003F38336}" srcOrd="0" destOrd="0" presId="urn:microsoft.com/office/officeart/2005/8/layout/bProcess4"/>
    <dgm:cxn modelId="{560F2FC8-DA3D-41F6-BB6A-86ADB8CF8ECD}" type="presOf" srcId="{905F56CB-41A2-4DA5-BD1F-216D249E9419}" destId="{92632F7F-620C-4785-AD23-27E2AF6428C7}" srcOrd="0" destOrd="0" presId="urn:microsoft.com/office/officeart/2005/8/layout/bProcess4"/>
    <dgm:cxn modelId="{5BDB18DB-56CB-4824-9199-BA7D1C4CB2ED}" srcId="{8A97545A-E2A0-4A3F-B99F-6D7CF2A24B63}" destId="{3D3A798D-AA41-4896-900A-D2A47CC3032D}" srcOrd="7" destOrd="0" parTransId="{4BC5F519-548C-45F6-9128-C15C003B897A}" sibTransId="{77B0EDF3-7711-4E40-B249-F2C164E88AE6}"/>
    <dgm:cxn modelId="{0D10E518-579A-44AD-9240-32E213B5D982}" type="presOf" srcId="{77B0EDF3-7711-4E40-B249-F2C164E88AE6}" destId="{75B43852-E5BB-4EB1-9684-E0A9C4158F14}" srcOrd="0" destOrd="0" presId="urn:microsoft.com/office/officeart/2005/8/layout/bProcess4"/>
    <dgm:cxn modelId="{E4783669-5902-4ACB-BA49-405E6C8A04F6}" type="presOf" srcId="{A98AC80E-3256-463C-BC48-6B538C73D2D6}" destId="{5546D03C-D121-4C0B-B8AB-14B6364931BC}" srcOrd="0" destOrd="0" presId="urn:microsoft.com/office/officeart/2005/8/layout/bProcess4"/>
    <dgm:cxn modelId="{CAC53B85-9981-4AEC-B158-031B691295AE}" srcId="{8A97545A-E2A0-4A3F-B99F-6D7CF2A24B63}" destId="{B1C602BE-1812-4FB7-9D09-CF42B14B385C}" srcOrd="4" destOrd="0" parTransId="{27FC55D7-89D1-46AF-8491-23825DE413B8}" sibTransId="{51D72094-EC4F-48B6-9163-997C35A71E78}"/>
    <dgm:cxn modelId="{0F55C9B0-A5A8-4EC2-80D9-744FB750C7F3}" type="presOf" srcId="{8625B228-0298-4930-9562-7D81690072EC}" destId="{A91D9D55-FEB5-4A87-B579-ABA2E871F2FE}" srcOrd="0" destOrd="0" presId="urn:microsoft.com/office/officeart/2005/8/layout/bProcess4"/>
    <dgm:cxn modelId="{633B7AE8-A76B-4EF7-9476-88FACDADD1D9}" srcId="{8A97545A-E2A0-4A3F-B99F-6D7CF2A24B63}" destId="{E8B419D6-0F63-4FC2-AC43-541F3BB6D4BE}" srcOrd="8" destOrd="0" parTransId="{C6233BF4-398D-4B24-BCA8-FDDF16E9F84B}" sibTransId="{40504A19-30D0-4B02-8AD9-9BFAD20878C1}"/>
    <dgm:cxn modelId="{A54D804C-E8D1-401D-9F28-6817DEFA83BE}" srcId="{8A97545A-E2A0-4A3F-B99F-6D7CF2A24B63}" destId="{5B13EBCE-C963-460D-BD3D-EFC01DCAD915}" srcOrd="3" destOrd="0" parTransId="{52F12FDA-966F-43F5-AF5C-69148BB2A373}" sibTransId="{E6562E2C-36DF-4C45-AB2B-546C661CDB34}"/>
    <dgm:cxn modelId="{0E248B99-04FB-489B-91CD-9937596D9CBA}" type="presOf" srcId="{08DFBD07-C050-4770-A038-66E4FD057BCC}" destId="{D0CCA02C-18F0-4C70-95ED-5EE78C0ACB10}" srcOrd="0" destOrd="0" presId="urn:microsoft.com/office/officeart/2005/8/layout/bProcess4"/>
    <dgm:cxn modelId="{4A94824B-7E9E-4301-9F61-1EE6FC4CAB72}" type="presOf" srcId="{5B13EBCE-C963-460D-BD3D-EFC01DCAD915}" destId="{875F2E3B-EC9E-4BE3-A312-B0ED999D6D6F}" srcOrd="0" destOrd="0" presId="urn:microsoft.com/office/officeart/2005/8/layout/bProcess4"/>
    <dgm:cxn modelId="{D2F7D9DA-819E-46E1-B846-98FC45C6403D}" srcId="{8A97545A-E2A0-4A3F-B99F-6D7CF2A24B63}" destId="{028350BD-877C-4A45-8B33-466B5F6C9BAA}" srcOrd="0" destOrd="0" parTransId="{0405A4B7-1315-4A05-8F24-A2B17C8BF8E9}" sibTransId="{1BCF9439-D975-4788-878D-274653853369}"/>
    <dgm:cxn modelId="{3ABCF0E6-E33B-4AC2-B9A4-CFC6BB4044A8}" type="presOf" srcId="{14455230-57D2-4F52-A13F-F359C71BC171}" destId="{8E436F5C-6A2B-49A1-8845-ADC74F3A41BD}" srcOrd="0" destOrd="0" presId="urn:microsoft.com/office/officeart/2005/8/layout/bProcess4"/>
    <dgm:cxn modelId="{8C8EFC40-AFD8-43F5-A653-8B3C9BA85539}" type="presOf" srcId="{ED88FBC3-F979-4A43-9ACB-67B4351D0396}" destId="{2AF0A78F-06BA-4610-92A4-052A8A68039D}" srcOrd="0" destOrd="0" presId="urn:microsoft.com/office/officeart/2005/8/layout/bProcess4"/>
    <dgm:cxn modelId="{29DEE9B4-1B9B-46EB-9EBF-B5460F0EF42A}" type="presOf" srcId="{E6562E2C-36DF-4C45-AB2B-546C661CDB34}" destId="{AE094642-9701-4675-8CC8-3AB61004353D}" srcOrd="0" destOrd="0" presId="urn:microsoft.com/office/officeart/2005/8/layout/bProcess4"/>
    <dgm:cxn modelId="{09AB0AB7-9E8B-4F34-9448-9E8C0D550750}" type="presOf" srcId="{DD2953B6-63E8-4514-A8D0-C6A7CEBC7DAC}" destId="{D1227D86-E964-4C7E-AC96-49095B8B7A64}" srcOrd="0" destOrd="0" presId="urn:microsoft.com/office/officeart/2005/8/layout/bProcess4"/>
    <dgm:cxn modelId="{4056D09E-860B-4E23-831E-4BF93F4D926F}" srcId="{8A97545A-E2A0-4A3F-B99F-6D7CF2A24B63}" destId="{8625B228-0298-4930-9562-7D81690072EC}" srcOrd="1" destOrd="0" parTransId="{09FAC73B-D0BE-42C0-AE53-FE0039DBD432}" sibTransId="{14455230-57D2-4F52-A13F-F359C71BC171}"/>
    <dgm:cxn modelId="{99876446-E29A-440A-8281-6F250739CE4D}" type="presOf" srcId="{B1C602BE-1812-4FB7-9D09-CF42B14B385C}" destId="{F785A9DB-231C-43B2-BD7D-061DD0F764EF}" srcOrd="0" destOrd="0" presId="urn:microsoft.com/office/officeart/2005/8/layout/bProcess4"/>
    <dgm:cxn modelId="{ABAB55FB-CA13-4213-B2DC-D5EA7E521AAE}" type="presOf" srcId="{1BCF9439-D975-4788-878D-274653853369}" destId="{3FCD8FC6-08D6-4334-9C36-4656E4260AD1}" srcOrd="0" destOrd="0" presId="urn:microsoft.com/office/officeart/2005/8/layout/bProcess4"/>
    <dgm:cxn modelId="{DD46F46B-0072-4FC2-99D3-B194571DD8D6}" srcId="{8A97545A-E2A0-4A3F-B99F-6D7CF2A24B63}" destId="{ED88FBC3-F979-4A43-9ACB-67B4351D0396}" srcOrd="6" destOrd="0" parTransId="{78D34F69-2550-47E8-A96F-0C0108FD360E}" sibTransId="{5A8FAB34-DD91-45B7-8C3C-196058493C52}"/>
    <dgm:cxn modelId="{BADC9F0E-5366-4DAB-8CD1-53849EDA556D}" type="presOf" srcId="{8A97545A-E2A0-4A3F-B99F-6D7CF2A24B63}" destId="{DA48D425-CCA7-477C-AD2C-3C1496587DCF}" srcOrd="0" destOrd="0" presId="urn:microsoft.com/office/officeart/2005/8/layout/bProcess4"/>
    <dgm:cxn modelId="{CCC802CE-5345-4ABF-A92E-ACBCE3F1D337}" type="presOf" srcId="{E8B419D6-0F63-4FC2-AC43-541F3BB6D4BE}" destId="{A3588D4D-C95A-4998-8C66-612021E49DD9}" srcOrd="0" destOrd="0" presId="urn:microsoft.com/office/officeart/2005/8/layout/bProcess4"/>
    <dgm:cxn modelId="{788721B6-EDE8-4CEE-A418-8E867FE147A9}" type="presOf" srcId="{5A8FAB34-DD91-45B7-8C3C-196058493C52}" destId="{5774C324-0CFD-47B8-9759-1D791EEDEBAE}" srcOrd="0" destOrd="0" presId="urn:microsoft.com/office/officeart/2005/8/layout/bProcess4"/>
    <dgm:cxn modelId="{45884554-5C5D-4584-8F5D-2ECFD7C41C48}" type="presOf" srcId="{028350BD-877C-4A45-8B33-466B5F6C9BAA}" destId="{C68628B1-9E55-4FFD-8C35-3ACE7B281272}" srcOrd="0" destOrd="0" presId="urn:microsoft.com/office/officeart/2005/8/layout/bProcess4"/>
    <dgm:cxn modelId="{DCB1CE79-779F-458C-9A8F-38F9E0747307}" type="presOf" srcId="{3D3A798D-AA41-4896-900A-D2A47CC3032D}" destId="{2B511034-BD89-4A6F-8229-04901782E43E}" srcOrd="0" destOrd="0" presId="urn:microsoft.com/office/officeart/2005/8/layout/bProcess4"/>
    <dgm:cxn modelId="{144142CB-399B-4161-8BA0-38A30541795F}" srcId="{8A97545A-E2A0-4A3F-B99F-6D7CF2A24B63}" destId="{08DFBD07-C050-4770-A038-66E4FD057BCC}" srcOrd="2" destOrd="0" parTransId="{55BA29D0-68E2-415A-8F57-6A8ADAC198DC}" sibTransId="{905F56CB-41A2-4DA5-BD1F-216D249E9419}"/>
    <dgm:cxn modelId="{0EF28BAB-AAF1-47CA-AF18-874D6192AE12}" srcId="{8A97545A-E2A0-4A3F-B99F-6D7CF2A24B63}" destId="{A98AC80E-3256-463C-BC48-6B538C73D2D6}" srcOrd="5" destOrd="0" parTransId="{577D1D87-57DB-471C-A062-87C2C7B915B5}" sibTransId="{DD2953B6-63E8-4514-A8D0-C6A7CEBC7DAC}"/>
    <dgm:cxn modelId="{1E15993A-B8C4-4E84-BC42-41CBCA701B84}" type="presParOf" srcId="{DA48D425-CCA7-477C-AD2C-3C1496587DCF}" destId="{CAFBA9EA-F7E1-4153-A3D8-484F09E47B99}" srcOrd="0" destOrd="0" presId="urn:microsoft.com/office/officeart/2005/8/layout/bProcess4"/>
    <dgm:cxn modelId="{40EBE477-17B8-4ADB-B39C-C7FB15AA212A}" type="presParOf" srcId="{CAFBA9EA-F7E1-4153-A3D8-484F09E47B99}" destId="{7239601F-F910-4EE3-B185-7804D1D4C30F}" srcOrd="0" destOrd="0" presId="urn:microsoft.com/office/officeart/2005/8/layout/bProcess4"/>
    <dgm:cxn modelId="{0EED696D-6453-430E-AC0D-B5A10424445A}" type="presParOf" srcId="{CAFBA9EA-F7E1-4153-A3D8-484F09E47B99}" destId="{C68628B1-9E55-4FFD-8C35-3ACE7B281272}" srcOrd="1" destOrd="0" presId="urn:microsoft.com/office/officeart/2005/8/layout/bProcess4"/>
    <dgm:cxn modelId="{0B7BCBC7-C755-48EE-8C69-EFA8F6A7B37F}" type="presParOf" srcId="{DA48D425-CCA7-477C-AD2C-3C1496587DCF}" destId="{3FCD8FC6-08D6-4334-9C36-4656E4260AD1}" srcOrd="1" destOrd="0" presId="urn:microsoft.com/office/officeart/2005/8/layout/bProcess4"/>
    <dgm:cxn modelId="{27AE2CC3-7789-47E5-BE0C-DCF22DB445DD}" type="presParOf" srcId="{DA48D425-CCA7-477C-AD2C-3C1496587DCF}" destId="{4A3D4DCE-BF65-450A-99A9-D5279B6433EB}" srcOrd="2" destOrd="0" presId="urn:microsoft.com/office/officeart/2005/8/layout/bProcess4"/>
    <dgm:cxn modelId="{D1CF948F-9916-442F-B0F7-951EE83F2DAC}" type="presParOf" srcId="{4A3D4DCE-BF65-450A-99A9-D5279B6433EB}" destId="{05330BF9-B932-4424-A060-CFE091F5E491}" srcOrd="0" destOrd="0" presId="urn:microsoft.com/office/officeart/2005/8/layout/bProcess4"/>
    <dgm:cxn modelId="{8977297F-98E7-49FA-B771-45A6ACF7094B}" type="presParOf" srcId="{4A3D4DCE-BF65-450A-99A9-D5279B6433EB}" destId="{A91D9D55-FEB5-4A87-B579-ABA2E871F2FE}" srcOrd="1" destOrd="0" presId="urn:microsoft.com/office/officeart/2005/8/layout/bProcess4"/>
    <dgm:cxn modelId="{C9EEFEE9-CCAF-44EF-A4EB-513B18FC2794}" type="presParOf" srcId="{DA48D425-CCA7-477C-AD2C-3C1496587DCF}" destId="{8E436F5C-6A2B-49A1-8845-ADC74F3A41BD}" srcOrd="3" destOrd="0" presId="urn:microsoft.com/office/officeart/2005/8/layout/bProcess4"/>
    <dgm:cxn modelId="{6D6B07E5-5894-476C-94A8-F43C03A2F968}" type="presParOf" srcId="{DA48D425-CCA7-477C-AD2C-3C1496587DCF}" destId="{0BD89794-C31D-4615-8110-37D37D769C36}" srcOrd="4" destOrd="0" presId="urn:microsoft.com/office/officeart/2005/8/layout/bProcess4"/>
    <dgm:cxn modelId="{6F024E09-D529-408D-B66E-985CEA0CA06F}" type="presParOf" srcId="{0BD89794-C31D-4615-8110-37D37D769C36}" destId="{70290F58-4A03-4DE7-BF0C-96D1FB966C4F}" srcOrd="0" destOrd="0" presId="urn:microsoft.com/office/officeart/2005/8/layout/bProcess4"/>
    <dgm:cxn modelId="{C7B34695-6F2F-4AD9-A338-09B7F0848474}" type="presParOf" srcId="{0BD89794-C31D-4615-8110-37D37D769C36}" destId="{D0CCA02C-18F0-4C70-95ED-5EE78C0ACB10}" srcOrd="1" destOrd="0" presId="urn:microsoft.com/office/officeart/2005/8/layout/bProcess4"/>
    <dgm:cxn modelId="{B712E3E8-5C04-4CA1-B4E1-DB00B04E38DD}" type="presParOf" srcId="{DA48D425-CCA7-477C-AD2C-3C1496587DCF}" destId="{92632F7F-620C-4785-AD23-27E2AF6428C7}" srcOrd="5" destOrd="0" presId="urn:microsoft.com/office/officeart/2005/8/layout/bProcess4"/>
    <dgm:cxn modelId="{B5828510-73E8-40F2-BC1A-2FC42A66A724}" type="presParOf" srcId="{DA48D425-CCA7-477C-AD2C-3C1496587DCF}" destId="{6DC0F3FA-6C96-4928-95B9-E969796320EA}" srcOrd="6" destOrd="0" presId="urn:microsoft.com/office/officeart/2005/8/layout/bProcess4"/>
    <dgm:cxn modelId="{822B4246-6601-435D-A651-FC0A40B934B2}" type="presParOf" srcId="{6DC0F3FA-6C96-4928-95B9-E969796320EA}" destId="{C6546962-0E4B-4E12-8B6B-10018DEEE5D1}" srcOrd="0" destOrd="0" presId="urn:microsoft.com/office/officeart/2005/8/layout/bProcess4"/>
    <dgm:cxn modelId="{F95F6F8E-AFA3-4ECB-AC0C-8BB6CF58E8D6}" type="presParOf" srcId="{6DC0F3FA-6C96-4928-95B9-E969796320EA}" destId="{875F2E3B-EC9E-4BE3-A312-B0ED999D6D6F}" srcOrd="1" destOrd="0" presId="urn:microsoft.com/office/officeart/2005/8/layout/bProcess4"/>
    <dgm:cxn modelId="{A86D153E-CBE4-4747-AE99-BACD014CF1A0}" type="presParOf" srcId="{DA48D425-CCA7-477C-AD2C-3C1496587DCF}" destId="{AE094642-9701-4675-8CC8-3AB61004353D}" srcOrd="7" destOrd="0" presId="urn:microsoft.com/office/officeart/2005/8/layout/bProcess4"/>
    <dgm:cxn modelId="{CE6B243B-FF37-47A4-9469-51EC077E4BE3}" type="presParOf" srcId="{DA48D425-CCA7-477C-AD2C-3C1496587DCF}" destId="{5D8A0C7F-2570-493D-BEED-6E0862E08235}" srcOrd="8" destOrd="0" presId="urn:microsoft.com/office/officeart/2005/8/layout/bProcess4"/>
    <dgm:cxn modelId="{91C8F2B2-4E2D-4055-8C18-4E7A5060BA20}" type="presParOf" srcId="{5D8A0C7F-2570-493D-BEED-6E0862E08235}" destId="{1A6A9133-7E08-4ECB-9757-1824BF591571}" srcOrd="0" destOrd="0" presId="urn:microsoft.com/office/officeart/2005/8/layout/bProcess4"/>
    <dgm:cxn modelId="{BAD051A5-E8A0-4A6D-B4C4-2D50732C48E0}" type="presParOf" srcId="{5D8A0C7F-2570-493D-BEED-6E0862E08235}" destId="{F785A9DB-231C-43B2-BD7D-061DD0F764EF}" srcOrd="1" destOrd="0" presId="urn:microsoft.com/office/officeart/2005/8/layout/bProcess4"/>
    <dgm:cxn modelId="{86DDE0C8-3E8F-4399-90E6-AB09559DCBFF}" type="presParOf" srcId="{DA48D425-CCA7-477C-AD2C-3C1496587DCF}" destId="{804976F1-45D8-4695-B36F-7FC003F38336}" srcOrd="9" destOrd="0" presId="urn:microsoft.com/office/officeart/2005/8/layout/bProcess4"/>
    <dgm:cxn modelId="{430201D6-E645-4B90-A19D-D41CF69759D9}" type="presParOf" srcId="{DA48D425-CCA7-477C-AD2C-3C1496587DCF}" destId="{F9F65C2F-CC90-4BC1-93CD-148FB7156C75}" srcOrd="10" destOrd="0" presId="urn:microsoft.com/office/officeart/2005/8/layout/bProcess4"/>
    <dgm:cxn modelId="{E05BB4C1-2BE1-4C23-AC87-DDBD40650EA8}" type="presParOf" srcId="{F9F65C2F-CC90-4BC1-93CD-148FB7156C75}" destId="{1D572C64-002D-4FED-A890-60D9E130AC51}" srcOrd="0" destOrd="0" presId="urn:microsoft.com/office/officeart/2005/8/layout/bProcess4"/>
    <dgm:cxn modelId="{427B4874-2709-4CE4-9ED5-2DE319164726}" type="presParOf" srcId="{F9F65C2F-CC90-4BC1-93CD-148FB7156C75}" destId="{5546D03C-D121-4C0B-B8AB-14B6364931BC}" srcOrd="1" destOrd="0" presId="urn:microsoft.com/office/officeart/2005/8/layout/bProcess4"/>
    <dgm:cxn modelId="{A32EC3D5-42C6-4B73-86E9-D15C9ADCB607}" type="presParOf" srcId="{DA48D425-CCA7-477C-AD2C-3C1496587DCF}" destId="{D1227D86-E964-4C7E-AC96-49095B8B7A64}" srcOrd="11" destOrd="0" presId="urn:microsoft.com/office/officeart/2005/8/layout/bProcess4"/>
    <dgm:cxn modelId="{3D2F0D55-F9A2-4D3C-B989-94AA0DABC647}" type="presParOf" srcId="{DA48D425-CCA7-477C-AD2C-3C1496587DCF}" destId="{274FC5A7-F35F-41F6-9B51-7B9D658F01D8}" srcOrd="12" destOrd="0" presId="urn:microsoft.com/office/officeart/2005/8/layout/bProcess4"/>
    <dgm:cxn modelId="{282E81DF-78CF-418A-995F-2A5F232265FC}" type="presParOf" srcId="{274FC5A7-F35F-41F6-9B51-7B9D658F01D8}" destId="{0D2BDC09-240C-47AA-BE04-6A7EA6DC0A3A}" srcOrd="0" destOrd="0" presId="urn:microsoft.com/office/officeart/2005/8/layout/bProcess4"/>
    <dgm:cxn modelId="{11E924AB-5D2E-489D-ADC6-E571F92450F1}" type="presParOf" srcId="{274FC5A7-F35F-41F6-9B51-7B9D658F01D8}" destId="{2AF0A78F-06BA-4610-92A4-052A8A68039D}" srcOrd="1" destOrd="0" presId="urn:microsoft.com/office/officeart/2005/8/layout/bProcess4"/>
    <dgm:cxn modelId="{D2206906-E763-44A0-A7EE-2C6DEB24C401}" type="presParOf" srcId="{DA48D425-CCA7-477C-AD2C-3C1496587DCF}" destId="{5774C324-0CFD-47B8-9759-1D791EEDEBAE}" srcOrd="13" destOrd="0" presId="urn:microsoft.com/office/officeart/2005/8/layout/bProcess4"/>
    <dgm:cxn modelId="{CA30B04F-1628-41E4-9709-134D9BC95745}" type="presParOf" srcId="{DA48D425-CCA7-477C-AD2C-3C1496587DCF}" destId="{18DAB870-E6B6-4878-A17C-759D0433A55A}" srcOrd="14" destOrd="0" presId="urn:microsoft.com/office/officeart/2005/8/layout/bProcess4"/>
    <dgm:cxn modelId="{8ABEF5DA-1B7A-4722-A733-164B3A18752D}" type="presParOf" srcId="{18DAB870-E6B6-4878-A17C-759D0433A55A}" destId="{3BA48D68-DBF8-4776-9ECC-EB76E2A5D6A5}" srcOrd="0" destOrd="0" presId="urn:microsoft.com/office/officeart/2005/8/layout/bProcess4"/>
    <dgm:cxn modelId="{D3EC8F75-3DA0-48BE-8BE0-C60CEDAF3709}" type="presParOf" srcId="{18DAB870-E6B6-4878-A17C-759D0433A55A}" destId="{2B511034-BD89-4A6F-8229-04901782E43E}" srcOrd="1" destOrd="0" presId="urn:microsoft.com/office/officeart/2005/8/layout/bProcess4"/>
    <dgm:cxn modelId="{A8E94800-BD2B-47C6-A406-DC31606E609A}" type="presParOf" srcId="{DA48D425-CCA7-477C-AD2C-3C1496587DCF}" destId="{75B43852-E5BB-4EB1-9684-E0A9C4158F14}" srcOrd="15" destOrd="0" presId="urn:microsoft.com/office/officeart/2005/8/layout/bProcess4"/>
    <dgm:cxn modelId="{566940E1-4D9F-465B-BDDD-5EF995CC6D52}" type="presParOf" srcId="{DA48D425-CCA7-477C-AD2C-3C1496587DCF}" destId="{E2843D6F-635E-4720-8D80-D1BE9623060A}" srcOrd="16" destOrd="0" presId="urn:microsoft.com/office/officeart/2005/8/layout/bProcess4"/>
    <dgm:cxn modelId="{BC1DE702-49A8-4849-9E6A-09440F225CC5}" type="presParOf" srcId="{E2843D6F-635E-4720-8D80-D1BE9623060A}" destId="{F7D95477-9394-4C90-B521-F544EF435A23}" srcOrd="0" destOrd="0" presId="urn:microsoft.com/office/officeart/2005/8/layout/bProcess4"/>
    <dgm:cxn modelId="{3BE2CE0E-DFD1-4351-AB55-F344E4AEF0B1}" type="presParOf" srcId="{E2843D6F-635E-4720-8D80-D1BE9623060A}" destId="{A3588D4D-C95A-4998-8C66-612021E49DD9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DAB61F-59D2-489D-8548-695190C817D8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rtl="1"/>
          <a:endParaRPr lang="fa-IR"/>
        </a:p>
      </dgm:t>
    </dgm:pt>
    <dgm:pt modelId="{4C027796-F0C4-4F24-A178-66F06F1C1421}">
      <dgm:prSet phldrT="[Text]" custT="1"/>
      <dgm:spPr>
        <a:solidFill>
          <a:srgbClr val="FFFF00"/>
        </a:solidFill>
      </dgm:spPr>
      <dgm:t>
        <a:bodyPr/>
        <a:lstStyle/>
        <a:p>
          <a:pPr algn="ctr" rtl="1"/>
          <a:r>
            <a:rPr lang="fa-IR" sz="4800" dirty="0" smtClean="0">
              <a:solidFill>
                <a:srgbClr val="FF0000"/>
              </a:solidFill>
              <a:cs typeface="2  Titr" pitchFamily="2" charset="-78"/>
            </a:rPr>
            <a:t>آمادگی</a:t>
          </a:r>
          <a:r>
            <a:rPr lang="fa-IR" sz="4800" dirty="0" smtClean="0">
              <a:solidFill>
                <a:srgbClr val="00B0F0"/>
              </a:solidFill>
              <a:cs typeface="2  Titr" pitchFamily="2" charset="-78"/>
            </a:rPr>
            <a:t> مردم جهان برای همراهی با قیام امام</a:t>
          </a:r>
          <a:endParaRPr lang="fa-IR" sz="4800" dirty="0">
            <a:solidFill>
              <a:srgbClr val="00B0F0"/>
            </a:solidFill>
            <a:cs typeface="2  Titr" pitchFamily="2" charset="-78"/>
          </a:endParaRPr>
        </a:p>
      </dgm:t>
    </dgm:pt>
    <dgm:pt modelId="{D52DE556-E5C6-408E-94BB-026C6E263577}" type="parTrans" cxnId="{5CF8383E-0EE5-439D-9D99-C0F016414FD1}">
      <dgm:prSet/>
      <dgm:spPr/>
      <dgm:t>
        <a:bodyPr/>
        <a:lstStyle/>
        <a:p>
          <a:pPr rtl="1"/>
          <a:endParaRPr lang="fa-IR"/>
        </a:p>
      </dgm:t>
    </dgm:pt>
    <dgm:pt modelId="{555BC309-194C-4B90-9F2E-495C2EC81D79}" type="sibTrans" cxnId="{5CF8383E-0EE5-439D-9D99-C0F016414FD1}">
      <dgm:prSet/>
      <dgm:spPr/>
      <dgm:t>
        <a:bodyPr/>
        <a:lstStyle/>
        <a:p>
          <a:pPr rtl="1"/>
          <a:endParaRPr lang="fa-IR"/>
        </a:p>
      </dgm:t>
    </dgm:pt>
    <dgm:pt modelId="{66D152A9-6F21-4CF2-8B1A-5A0F7355C018}">
      <dgm:prSet phldrT="[Text]" phldr="1"/>
      <dgm:spPr/>
      <dgm:t>
        <a:bodyPr/>
        <a:lstStyle/>
        <a:p>
          <a:pPr rtl="1"/>
          <a:endParaRPr lang="fa-IR"/>
        </a:p>
      </dgm:t>
    </dgm:pt>
    <dgm:pt modelId="{11C426AA-307C-41DD-AEB6-2174671FDB71}" type="parTrans" cxnId="{74AB2037-5ECF-41A6-8218-96AD3A4E9BF2}">
      <dgm:prSet/>
      <dgm:spPr/>
      <dgm:t>
        <a:bodyPr/>
        <a:lstStyle/>
        <a:p>
          <a:pPr rtl="1"/>
          <a:endParaRPr lang="fa-IR"/>
        </a:p>
      </dgm:t>
    </dgm:pt>
    <dgm:pt modelId="{793F3932-BD47-4305-8B68-8B3B841E1408}" type="sibTrans" cxnId="{74AB2037-5ECF-41A6-8218-96AD3A4E9BF2}">
      <dgm:prSet/>
      <dgm:spPr/>
      <dgm:t>
        <a:bodyPr/>
        <a:lstStyle/>
        <a:p>
          <a:pPr rtl="1"/>
          <a:endParaRPr lang="fa-IR"/>
        </a:p>
      </dgm:t>
    </dgm:pt>
    <dgm:pt modelId="{84BF308D-11DF-4322-AB1A-BE133D9E9AF2}">
      <dgm:prSet phldrT="[Text]" custT="1"/>
      <dgm:spPr>
        <a:solidFill>
          <a:srgbClr val="FFFF00"/>
        </a:solidFill>
      </dgm:spPr>
      <dgm:t>
        <a:bodyPr/>
        <a:lstStyle/>
        <a:p>
          <a:pPr algn="ctr" rtl="1"/>
          <a:r>
            <a:rPr lang="fa-IR" sz="4400" dirty="0" smtClean="0">
              <a:solidFill>
                <a:srgbClr val="00B0F0"/>
              </a:solidFill>
              <a:cs typeface="2  Titr" pitchFamily="2" charset="-78"/>
            </a:rPr>
            <a:t>وجود </a:t>
          </a:r>
          <a:r>
            <a:rPr lang="fa-IR" sz="4400" dirty="0" smtClean="0">
              <a:solidFill>
                <a:srgbClr val="FF0000"/>
              </a:solidFill>
              <a:cs typeface="2  Titr" pitchFamily="2" charset="-78"/>
            </a:rPr>
            <a:t>یاران</a:t>
          </a:r>
          <a:r>
            <a:rPr lang="fa-IR" sz="4400" dirty="0" smtClean="0">
              <a:solidFill>
                <a:srgbClr val="00B0F0"/>
              </a:solidFill>
              <a:cs typeface="2  Titr" pitchFamily="2" charset="-78"/>
            </a:rPr>
            <a:t> باوفا </a:t>
          </a:r>
          <a:r>
            <a:rPr lang="fa-IR" sz="4400" dirty="0" err="1" smtClean="0">
              <a:solidFill>
                <a:srgbClr val="00B0F0"/>
              </a:solidFill>
              <a:cs typeface="2  Titr" pitchFamily="2" charset="-78"/>
            </a:rPr>
            <a:t>یی</a:t>
          </a:r>
          <a:r>
            <a:rPr lang="fa-IR" sz="4400" dirty="0" smtClean="0">
              <a:solidFill>
                <a:srgbClr val="00B0F0"/>
              </a:solidFill>
              <a:cs typeface="2  Titr" pitchFamily="2" charset="-78"/>
            </a:rPr>
            <a:t> است که تا پای جان </a:t>
          </a:r>
          <a:r>
            <a:rPr lang="fa-IR" sz="4400" dirty="0" err="1" smtClean="0">
              <a:solidFill>
                <a:srgbClr val="00B0F0"/>
              </a:solidFill>
              <a:cs typeface="2  Titr" pitchFamily="2" charset="-78"/>
            </a:rPr>
            <a:t>درراه</a:t>
          </a:r>
          <a:r>
            <a:rPr lang="fa-IR" sz="4400" dirty="0" smtClean="0">
              <a:solidFill>
                <a:srgbClr val="00B0F0"/>
              </a:solidFill>
              <a:cs typeface="2  Titr" pitchFamily="2" charset="-78"/>
            </a:rPr>
            <a:t> اهداف و آرمان های امام بایستند.</a:t>
          </a:r>
          <a:endParaRPr lang="fa-IR" sz="4400" dirty="0">
            <a:solidFill>
              <a:srgbClr val="00B0F0"/>
            </a:solidFill>
            <a:cs typeface="2  Titr" pitchFamily="2" charset="-78"/>
          </a:endParaRPr>
        </a:p>
      </dgm:t>
    </dgm:pt>
    <dgm:pt modelId="{4290A48A-C77B-4CB3-8A72-A4BBCF31EAF1}" type="parTrans" cxnId="{B52C9A08-6838-45D2-99CC-06CCEF2C7E3B}">
      <dgm:prSet/>
      <dgm:spPr/>
      <dgm:t>
        <a:bodyPr/>
        <a:lstStyle/>
        <a:p>
          <a:pPr rtl="1"/>
          <a:endParaRPr lang="fa-IR"/>
        </a:p>
      </dgm:t>
    </dgm:pt>
    <dgm:pt modelId="{14D1059E-2942-4A02-B981-402E54E613B2}" type="sibTrans" cxnId="{B52C9A08-6838-45D2-99CC-06CCEF2C7E3B}">
      <dgm:prSet/>
      <dgm:spPr/>
      <dgm:t>
        <a:bodyPr/>
        <a:lstStyle/>
        <a:p>
          <a:pPr rtl="1"/>
          <a:endParaRPr lang="fa-IR"/>
        </a:p>
      </dgm:t>
    </dgm:pt>
    <dgm:pt modelId="{80744794-655B-464B-863F-E1B04723069A}">
      <dgm:prSet phldrT="[Text]" phldr="1"/>
      <dgm:spPr/>
      <dgm:t>
        <a:bodyPr/>
        <a:lstStyle/>
        <a:p>
          <a:pPr rtl="1"/>
          <a:endParaRPr lang="fa-IR"/>
        </a:p>
      </dgm:t>
    </dgm:pt>
    <dgm:pt modelId="{2AB0CDE9-050D-4547-8F5E-41807845C413}" type="parTrans" cxnId="{D6C8BB70-C22A-4462-89FF-3DA676223964}">
      <dgm:prSet/>
      <dgm:spPr/>
      <dgm:t>
        <a:bodyPr/>
        <a:lstStyle/>
        <a:p>
          <a:pPr rtl="1"/>
          <a:endParaRPr lang="fa-IR"/>
        </a:p>
      </dgm:t>
    </dgm:pt>
    <dgm:pt modelId="{B8493D35-7246-4B7A-BF64-8BE1AF879CCA}" type="sibTrans" cxnId="{D6C8BB70-C22A-4462-89FF-3DA676223964}">
      <dgm:prSet/>
      <dgm:spPr/>
      <dgm:t>
        <a:bodyPr/>
        <a:lstStyle/>
        <a:p>
          <a:pPr rtl="1"/>
          <a:endParaRPr lang="fa-IR"/>
        </a:p>
      </dgm:t>
    </dgm:pt>
    <dgm:pt modelId="{91864E2F-A7AE-411A-B8F8-637038239C1E}" type="pres">
      <dgm:prSet presAssocID="{F1DAB61F-59D2-489D-8548-695190C817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B3825DE-B61A-4093-B131-06D88C0172FD}" type="pres">
      <dgm:prSet presAssocID="{4C027796-F0C4-4F24-A178-66F06F1C1421}" presName="parentText" presStyleLbl="node1" presStyleIdx="0" presStyleCnt="2" custScaleY="74704" custLinFactNeighborY="785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9BC43E4-640E-4F61-962E-605097060086}" type="pres">
      <dgm:prSet presAssocID="{4C027796-F0C4-4F24-A178-66F06F1C1421}" presName="childText" presStyleLbl="revTx" presStyleIdx="0" presStyleCnt="2" custScaleY="2103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B64359D-1DEB-4061-961D-3C1C232526A3}" type="pres">
      <dgm:prSet presAssocID="{84BF308D-11DF-4322-AB1A-BE133D9E9AF2}" presName="parentText" presStyleLbl="node1" presStyleIdx="1" presStyleCnt="2" custLinFactY="2701" custLinFactNeighborX="206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46135E-30A7-4DBE-94B3-B176AD9D37A5}" type="pres">
      <dgm:prSet presAssocID="{84BF308D-11DF-4322-AB1A-BE133D9E9AF2}" presName="childText" presStyleLbl="revTx" presStyleIdx="1" presStyleCnt="2" custScaleY="40439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DF9E87D-2559-410F-ACE2-92B15B938F7A}" type="presOf" srcId="{4C027796-F0C4-4F24-A178-66F06F1C1421}" destId="{EB3825DE-B61A-4093-B131-06D88C0172FD}" srcOrd="0" destOrd="0" presId="urn:microsoft.com/office/officeart/2005/8/layout/vList2"/>
    <dgm:cxn modelId="{587F743D-76EC-47AA-868F-7C8722DA5464}" type="presOf" srcId="{F1DAB61F-59D2-489D-8548-695190C817D8}" destId="{91864E2F-A7AE-411A-B8F8-637038239C1E}" srcOrd="0" destOrd="0" presId="urn:microsoft.com/office/officeart/2005/8/layout/vList2"/>
    <dgm:cxn modelId="{3ABF9304-8C7F-4C53-8DEA-1CF9AEA10ABF}" type="presOf" srcId="{84BF308D-11DF-4322-AB1A-BE133D9E9AF2}" destId="{1B64359D-1DEB-4061-961D-3C1C232526A3}" srcOrd="0" destOrd="0" presId="urn:microsoft.com/office/officeart/2005/8/layout/vList2"/>
    <dgm:cxn modelId="{B52C9A08-6838-45D2-99CC-06CCEF2C7E3B}" srcId="{F1DAB61F-59D2-489D-8548-695190C817D8}" destId="{84BF308D-11DF-4322-AB1A-BE133D9E9AF2}" srcOrd="1" destOrd="0" parTransId="{4290A48A-C77B-4CB3-8A72-A4BBCF31EAF1}" sibTransId="{14D1059E-2942-4A02-B981-402E54E613B2}"/>
    <dgm:cxn modelId="{D6C8BB70-C22A-4462-89FF-3DA676223964}" srcId="{84BF308D-11DF-4322-AB1A-BE133D9E9AF2}" destId="{80744794-655B-464B-863F-E1B04723069A}" srcOrd="0" destOrd="0" parTransId="{2AB0CDE9-050D-4547-8F5E-41807845C413}" sibTransId="{B8493D35-7246-4B7A-BF64-8BE1AF879CCA}"/>
    <dgm:cxn modelId="{5CF8383E-0EE5-439D-9D99-C0F016414FD1}" srcId="{F1DAB61F-59D2-489D-8548-695190C817D8}" destId="{4C027796-F0C4-4F24-A178-66F06F1C1421}" srcOrd="0" destOrd="0" parTransId="{D52DE556-E5C6-408E-94BB-026C6E263577}" sibTransId="{555BC309-194C-4B90-9F2E-495C2EC81D79}"/>
    <dgm:cxn modelId="{B850583D-F1CD-4817-87CD-9391CC6A235A}" type="presOf" srcId="{80744794-655B-464B-863F-E1B04723069A}" destId="{1D46135E-30A7-4DBE-94B3-B176AD9D37A5}" srcOrd="0" destOrd="0" presId="urn:microsoft.com/office/officeart/2005/8/layout/vList2"/>
    <dgm:cxn modelId="{74AB2037-5ECF-41A6-8218-96AD3A4E9BF2}" srcId="{4C027796-F0C4-4F24-A178-66F06F1C1421}" destId="{66D152A9-6F21-4CF2-8B1A-5A0F7355C018}" srcOrd="0" destOrd="0" parTransId="{11C426AA-307C-41DD-AEB6-2174671FDB71}" sibTransId="{793F3932-BD47-4305-8B68-8B3B841E1408}"/>
    <dgm:cxn modelId="{7B495F83-DE3E-45A6-B068-D8E9CDCA5213}" type="presOf" srcId="{66D152A9-6F21-4CF2-8B1A-5A0F7355C018}" destId="{49BC43E4-640E-4F61-962E-605097060086}" srcOrd="0" destOrd="0" presId="urn:microsoft.com/office/officeart/2005/8/layout/vList2"/>
    <dgm:cxn modelId="{BC676D1C-62FF-4DDD-A05C-6F247382BFF4}" type="presParOf" srcId="{91864E2F-A7AE-411A-B8F8-637038239C1E}" destId="{EB3825DE-B61A-4093-B131-06D88C0172FD}" srcOrd="0" destOrd="0" presId="urn:microsoft.com/office/officeart/2005/8/layout/vList2"/>
    <dgm:cxn modelId="{1E36EF2E-7619-4F8E-AB64-6B0509DD6132}" type="presParOf" srcId="{91864E2F-A7AE-411A-B8F8-637038239C1E}" destId="{49BC43E4-640E-4F61-962E-605097060086}" srcOrd="1" destOrd="0" presId="urn:microsoft.com/office/officeart/2005/8/layout/vList2"/>
    <dgm:cxn modelId="{EB8FB29E-1B25-4627-97FF-C837C2D974CA}" type="presParOf" srcId="{91864E2F-A7AE-411A-B8F8-637038239C1E}" destId="{1B64359D-1DEB-4061-961D-3C1C232526A3}" srcOrd="2" destOrd="0" presId="urn:microsoft.com/office/officeart/2005/8/layout/vList2"/>
    <dgm:cxn modelId="{046A080C-C377-459F-A538-C676BEDAC644}" type="presParOf" srcId="{91864E2F-A7AE-411A-B8F8-637038239C1E}" destId="{1D46135E-30A7-4DBE-94B3-B176AD9D37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1CFE61-0057-45AB-83C4-862E173059B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5550A0D-41F1-4A24-B10E-46CBBE025EE1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rgbClr val="002060"/>
              </a:solidFill>
              <a:cs typeface="2  Titr" pitchFamily="2" charset="-78"/>
            </a:rPr>
            <a:t>دست روی دست گذاشتن!!!!؟؟؟؟ </a:t>
          </a:r>
          <a:endParaRPr lang="fa-IR" sz="2800" dirty="0">
            <a:solidFill>
              <a:srgbClr val="002060"/>
            </a:solidFill>
            <a:cs typeface="2  Titr" pitchFamily="2" charset="-78"/>
          </a:endParaRPr>
        </a:p>
      </dgm:t>
    </dgm:pt>
    <dgm:pt modelId="{00CFE7A9-FA2E-4F30-929C-F00C3F874693}" type="parTrans" cxnId="{2E3D2358-EEB1-4D72-8511-2999A39DA404}">
      <dgm:prSet/>
      <dgm:spPr/>
      <dgm:t>
        <a:bodyPr/>
        <a:lstStyle/>
        <a:p>
          <a:pPr rtl="1"/>
          <a:endParaRPr lang="fa-IR"/>
        </a:p>
      </dgm:t>
    </dgm:pt>
    <dgm:pt modelId="{B91C05BC-2E95-4FA8-B37F-EE2C66528035}" type="sibTrans" cxnId="{2E3D2358-EEB1-4D72-8511-2999A39DA404}">
      <dgm:prSet/>
      <dgm:spPr>
        <a:solidFill>
          <a:srgbClr val="FFFF00"/>
        </a:solidFill>
      </dgm:spPr>
      <dgm:t>
        <a:bodyPr/>
        <a:lstStyle/>
        <a:p>
          <a:pPr rtl="1"/>
          <a:endParaRPr lang="fa-IR"/>
        </a:p>
      </dgm:t>
    </dgm:pt>
    <dgm:pt modelId="{9B981828-CE31-474C-A1F5-AD0360982F4A}">
      <dgm:prSet phldrT="[Text]"/>
      <dgm:spPr/>
      <dgm:t>
        <a:bodyPr/>
        <a:lstStyle/>
        <a:p>
          <a:pPr rtl="1"/>
          <a:r>
            <a:rPr lang="fa-IR" dirty="0" err="1" smtClean="0">
              <a:solidFill>
                <a:srgbClr val="7030A0"/>
              </a:solidFill>
              <a:cs typeface="2  Titr" pitchFamily="2" charset="-78"/>
            </a:rPr>
            <a:t>یاآماده</a:t>
          </a:r>
          <a:r>
            <a:rPr lang="fa-IR" dirty="0" smtClean="0">
              <a:solidFill>
                <a:srgbClr val="7030A0"/>
              </a:solidFill>
              <a:cs typeface="2  Titr" pitchFamily="2" charset="-78"/>
            </a:rPr>
            <a:t> سازی خود و محیط جهت درک ظهور</a:t>
          </a:r>
          <a:endParaRPr lang="fa-IR" dirty="0">
            <a:solidFill>
              <a:srgbClr val="7030A0"/>
            </a:solidFill>
            <a:cs typeface="2  Titr" pitchFamily="2" charset="-78"/>
          </a:endParaRPr>
        </a:p>
      </dgm:t>
    </dgm:pt>
    <dgm:pt modelId="{0F1076E9-E84D-4FEE-AAA2-E1EF47040F28}" type="parTrans" cxnId="{B0456D75-A04D-4B29-9FDA-2B1CB836CCEF}">
      <dgm:prSet/>
      <dgm:spPr/>
      <dgm:t>
        <a:bodyPr/>
        <a:lstStyle/>
        <a:p>
          <a:pPr rtl="1"/>
          <a:endParaRPr lang="fa-IR"/>
        </a:p>
      </dgm:t>
    </dgm:pt>
    <dgm:pt modelId="{15502427-94BB-4678-B302-7F6F6AFAB16D}" type="sibTrans" cxnId="{B0456D75-A04D-4B29-9FDA-2B1CB836CCEF}">
      <dgm:prSet/>
      <dgm:spPr>
        <a:solidFill>
          <a:srgbClr val="FFFF00"/>
        </a:solidFill>
      </dgm:spPr>
      <dgm:t>
        <a:bodyPr/>
        <a:lstStyle/>
        <a:p>
          <a:pPr rtl="1"/>
          <a:endParaRPr lang="fa-IR"/>
        </a:p>
      </dgm:t>
    </dgm:pt>
    <dgm:pt modelId="{45D5A786-1CB7-468E-861D-A55B57DBD6B0}">
      <dgm:prSet phldrT="[Text]"/>
      <dgm:spPr/>
      <dgm:t>
        <a:bodyPr/>
        <a:lstStyle/>
        <a:p>
          <a:pPr rtl="1"/>
          <a:r>
            <a:rPr lang="fa-IR" dirty="0" smtClean="0">
              <a:solidFill>
                <a:srgbClr val="7030A0"/>
              </a:solidFill>
              <a:cs typeface="2  Titr" pitchFamily="2" charset="-78"/>
            </a:rPr>
            <a:t>یا داشتن برنامه ای جهت زمینه سازی ظهور</a:t>
          </a:r>
          <a:endParaRPr lang="fa-IR" dirty="0">
            <a:solidFill>
              <a:srgbClr val="7030A0"/>
            </a:solidFill>
            <a:cs typeface="2  Titr" pitchFamily="2" charset="-78"/>
          </a:endParaRPr>
        </a:p>
      </dgm:t>
    </dgm:pt>
    <dgm:pt modelId="{1F7908C8-3D61-4411-A1A1-4D514A582CE3}" type="parTrans" cxnId="{95204513-0B68-4BF1-A99A-E76BD1583725}">
      <dgm:prSet/>
      <dgm:spPr/>
      <dgm:t>
        <a:bodyPr/>
        <a:lstStyle/>
        <a:p>
          <a:pPr rtl="1"/>
          <a:endParaRPr lang="fa-IR"/>
        </a:p>
      </dgm:t>
    </dgm:pt>
    <dgm:pt modelId="{E1B26560-13D1-44F0-BB13-97427CB0735E}" type="sibTrans" cxnId="{95204513-0B68-4BF1-A99A-E76BD1583725}">
      <dgm:prSet/>
      <dgm:spPr>
        <a:solidFill>
          <a:srgbClr val="FFFF00"/>
        </a:solidFill>
      </dgm:spPr>
      <dgm:t>
        <a:bodyPr/>
        <a:lstStyle/>
        <a:p>
          <a:pPr rtl="1"/>
          <a:endParaRPr lang="fa-IR"/>
        </a:p>
      </dgm:t>
    </dgm:pt>
    <dgm:pt modelId="{E4929449-47FB-4E23-8CE7-1E4735C536CD}" type="pres">
      <dgm:prSet presAssocID="{371CFE61-0057-45AB-83C4-862E173059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BC0D581-9664-4DEB-88C5-C8B900BC2D63}" type="pres">
      <dgm:prSet presAssocID="{05550A0D-41F1-4A24-B10E-46CBBE025E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4D27DAC-2FA5-44C7-8C40-B8FB28D646DB}" type="pres">
      <dgm:prSet presAssocID="{B91C05BC-2E95-4FA8-B37F-EE2C66528035}" presName="sibTrans" presStyleLbl="sibTrans2D1" presStyleIdx="0" presStyleCnt="3" custLinFactNeighborX="1300" custLinFactNeighborY="-8138"/>
      <dgm:spPr/>
      <dgm:t>
        <a:bodyPr/>
        <a:lstStyle/>
        <a:p>
          <a:pPr rtl="1"/>
          <a:endParaRPr lang="fa-IR"/>
        </a:p>
      </dgm:t>
    </dgm:pt>
    <dgm:pt modelId="{4D9A535E-1EEB-4F20-92B0-C037236890E8}" type="pres">
      <dgm:prSet presAssocID="{B91C05BC-2E95-4FA8-B37F-EE2C66528035}" presName="connectorText" presStyleLbl="sibTrans2D1" presStyleIdx="0" presStyleCnt="3"/>
      <dgm:spPr/>
      <dgm:t>
        <a:bodyPr/>
        <a:lstStyle/>
        <a:p>
          <a:pPr rtl="1"/>
          <a:endParaRPr lang="fa-IR"/>
        </a:p>
      </dgm:t>
    </dgm:pt>
    <dgm:pt modelId="{02F01B2C-D754-4E49-816A-FD75FA844F7A}" type="pres">
      <dgm:prSet presAssocID="{9B981828-CE31-474C-A1F5-AD0360982F4A}" presName="node" presStyleLbl="node1" presStyleIdx="1" presStyleCnt="3" custRadScaleRad="94661" custRadScaleInc="-4758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4881DD-EA76-44ED-9407-E1E4C9372CA8}" type="pres">
      <dgm:prSet presAssocID="{15502427-94BB-4678-B302-7F6F6AFAB16D}" presName="sibTrans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9F53F8BB-6AD8-4666-9454-DF24BF7DEBE5}" type="pres">
      <dgm:prSet presAssocID="{15502427-94BB-4678-B302-7F6F6AFAB16D}" presName="connectorText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73147635-D31B-468A-8994-EF79A088894F}" type="pres">
      <dgm:prSet presAssocID="{45D5A786-1CB7-468E-861D-A55B57DBD6B0}" presName="node" presStyleLbl="node1" presStyleIdx="2" presStyleCnt="3" custRadScaleRad="89194" custRadScaleInc="5065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3F8D8DA-0568-482C-8711-F21FD28F10A1}" type="pres">
      <dgm:prSet presAssocID="{E1B26560-13D1-44F0-BB13-97427CB0735E}" presName="sibTrans" presStyleLbl="sibTrans2D1" presStyleIdx="2" presStyleCnt="3" custLinFactNeighborX="-8019" custLinFactNeighborY="882"/>
      <dgm:spPr/>
      <dgm:t>
        <a:bodyPr/>
        <a:lstStyle/>
        <a:p>
          <a:pPr rtl="1"/>
          <a:endParaRPr lang="fa-IR"/>
        </a:p>
      </dgm:t>
    </dgm:pt>
    <dgm:pt modelId="{3FC8DDCA-C78E-4B62-97F2-FA138576C12B}" type="pres">
      <dgm:prSet presAssocID="{E1B26560-13D1-44F0-BB13-97427CB0735E}" presName="connectorText" presStyleLbl="sibTrans2D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4A3CB9D0-8944-4972-8E06-824456A32274}" type="presOf" srcId="{E1B26560-13D1-44F0-BB13-97427CB0735E}" destId="{3FC8DDCA-C78E-4B62-97F2-FA138576C12B}" srcOrd="1" destOrd="0" presId="urn:microsoft.com/office/officeart/2005/8/layout/cycle7"/>
    <dgm:cxn modelId="{2DC7C5DB-F440-47F8-8894-72F7ACBC0729}" type="presOf" srcId="{45D5A786-1CB7-468E-861D-A55B57DBD6B0}" destId="{73147635-D31B-468A-8994-EF79A088894F}" srcOrd="0" destOrd="0" presId="urn:microsoft.com/office/officeart/2005/8/layout/cycle7"/>
    <dgm:cxn modelId="{0DBB22CD-21DC-4E52-BC3F-6B2D81930794}" type="presOf" srcId="{15502427-94BB-4678-B302-7F6F6AFAB16D}" destId="{9F53F8BB-6AD8-4666-9454-DF24BF7DEBE5}" srcOrd="1" destOrd="0" presId="urn:microsoft.com/office/officeart/2005/8/layout/cycle7"/>
    <dgm:cxn modelId="{719BC37B-D1F0-4ED6-8183-F4A911617A27}" type="presOf" srcId="{9B981828-CE31-474C-A1F5-AD0360982F4A}" destId="{02F01B2C-D754-4E49-816A-FD75FA844F7A}" srcOrd="0" destOrd="0" presId="urn:microsoft.com/office/officeart/2005/8/layout/cycle7"/>
    <dgm:cxn modelId="{57269E35-DBF3-4DEB-9F88-80A09B6D9346}" type="presOf" srcId="{05550A0D-41F1-4A24-B10E-46CBBE025EE1}" destId="{EBC0D581-9664-4DEB-88C5-C8B900BC2D63}" srcOrd="0" destOrd="0" presId="urn:microsoft.com/office/officeart/2005/8/layout/cycle7"/>
    <dgm:cxn modelId="{B0456D75-A04D-4B29-9FDA-2B1CB836CCEF}" srcId="{371CFE61-0057-45AB-83C4-862E173059B4}" destId="{9B981828-CE31-474C-A1F5-AD0360982F4A}" srcOrd="1" destOrd="0" parTransId="{0F1076E9-E84D-4FEE-AAA2-E1EF47040F28}" sibTransId="{15502427-94BB-4678-B302-7F6F6AFAB16D}"/>
    <dgm:cxn modelId="{E04F5876-90FB-4B63-9797-6CB1C6493D12}" type="presOf" srcId="{B91C05BC-2E95-4FA8-B37F-EE2C66528035}" destId="{4D9A535E-1EEB-4F20-92B0-C037236890E8}" srcOrd="1" destOrd="0" presId="urn:microsoft.com/office/officeart/2005/8/layout/cycle7"/>
    <dgm:cxn modelId="{95204513-0B68-4BF1-A99A-E76BD1583725}" srcId="{371CFE61-0057-45AB-83C4-862E173059B4}" destId="{45D5A786-1CB7-468E-861D-A55B57DBD6B0}" srcOrd="2" destOrd="0" parTransId="{1F7908C8-3D61-4411-A1A1-4D514A582CE3}" sibTransId="{E1B26560-13D1-44F0-BB13-97427CB0735E}"/>
    <dgm:cxn modelId="{2E3D2358-EEB1-4D72-8511-2999A39DA404}" srcId="{371CFE61-0057-45AB-83C4-862E173059B4}" destId="{05550A0D-41F1-4A24-B10E-46CBBE025EE1}" srcOrd="0" destOrd="0" parTransId="{00CFE7A9-FA2E-4F30-929C-F00C3F874693}" sibTransId="{B91C05BC-2E95-4FA8-B37F-EE2C66528035}"/>
    <dgm:cxn modelId="{DD865ABD-29F3-4A8C-BD07-BEBB951A8D53}" type="presOf" srcId="{B91C05BC-2E95-4FA8-B37F-EE2C66528035}" destId="{44D27DAC-2FA5-44C7-8C40-B8FB28D646DB}" srcOrd="0" destOrd="0" presId="urn:microsoft.com/office/officeart/2005/8/layout/cycle7"/>
    <dgm:cxn modelId="{5A0F51A0-B8C1-4898-9C1E-184042921E0B}" type="presOf" srcId="{371CFE61-0057-45AB-83C4-862E173059B4}" destId="{E4929449-47FB-4E23-8CE7-1E4735C536CD}" srcOrd="0" destOrd="0" presId="urn:microsoft.com/office/officeart/2005/8/layout/cycle7"/>
    <dgm:cxn modelId="{1BF65F66-F7F5-4DF5-9C96-6FEA20796B27}" type="presOf" srcId="{E1B26560-13D1-44F0-BB13-97427CB0735E}" destId="{A3F8D8DA-0568-482C-8711-F21FD28F10A1}" srcOrd="0" destOrd="0" presId="urn:microsoft.com/office/officeart/2005/8/layout/cycle7"/>
    <dgm:cxn modelId="{B8D40B25-BE76-42CB-84C5-7D337B8ACDAD}" type="presOf" srcId="{15502427-94BB-4678-B302-7F6F6AFAB16D}" destId="{314881DD-EA76-44ED-9407-E1E4C9372CA8}" srcOrd="0" destOrd="0" presId="urn:microsoft.com/office/officeart/2005/8/layout/cycle7"/>
    <dgm:cxn modelId="{BE07F14E-F584-45B9-9C46-51AEBB379112}" type="presParOf" srcId="{E4929449-47FB-4E23-8CE7-1E4735C536CD}" destId="{EBC0D581-9664-4DEB-88C5-C8B900BC2D63}" srcOrd="0" destOrd="0" presId="urn:microsoft.com/office/officeart/2005/8/layout/cycle7"/>
    <dgm:cxn modelId="{CCBE9CF5-C3D9-416D-9260-3C581248D7D3}" type="presParOf" srcId="{E4929449-47FB-4E23-8CE7-1E4735C536CD}" destId="{44D27DAC-2FA5-44C7-8C40-B8FB28D646DB}" srcOrd="1" destOrd="0" presId="urn:microsoft.com/office/officeart/2005/8/layout/cycle7"/>
    <dgm:cxn modelId="{4869A159-F529-479A-A567-E8C0AB653FAF}" type="presParOf" srcId="{44D27DAC-2FA5-44C7-8C40-B8FB28D646DB}" destId="{4D9A535E-1EEB-4F20-92B0-C037236890E8}" srcOrd="0" destOrd="0" presId="urn:microsoft.com/office/officeart/2005/8/layout/cycle7"/>
    <dgm:cxn modelId="{C323C725-634F-4B03-8627-383E983B400C}" type="presParOf" srcId="{E4929449-47FB-4E23-8CE7-1E4735C536CD}" destId="{02F01B2C-D754-4E49-816A-FD75FA844F7A}" srcOrd="2" destOrd="0" presId="urn:microsoft.com/office/officeart/2005/8/layout/cycle7"/>
    <dgm:cxn modelId="{E9A8E22B-D484-411B-ADBD-A2F0BA0AD19D}" type="presParOf" srcId="{E4929449-47FB-4E23-8CE7-1E4735C536CD}" destId="{314881DD-EA76-44ED-9407-E1E4C9372CA8}" srcOrd="3" destOrd="0" presId="urn:microsoft.com/office/officeart/2005/8/layout/cycle7"/>
    <dgm:cxn modelId="{2DAEB270-3120-4616-8C89-3B771996C8BB}" type="presParOf" srcId="{314881DD-EA76-44ED-9407-E1E4C9372CA8}" destId="{9F53F8BB-6AD8-4666-9454-DF24BF7DEBE5}" srcOrd="0" destOrd="0" presId="urn:microsoft.com/office/officeart/2005/8/layout/cycle7"/>
    <dgm:cxn modelId="{9AAFEC82-79D5-411B-8504-38446180A7E0}" type="presParOf" srcId="{E4929449-47FB-4E23-8CE7-1E4735C536CD}" destId="{73147635-D31B-468A-8994-EF79A088894F}" srcOrd="4" destOrd="0" presId="urn:microsoft.com/office/officeart/2005/8/layout/cycle7"/>
    <dgm:cxn modelId="{A479F027-CB2F-4257-8112-A70EACBA27BF}" type="presParOf" srcId="{E4929449-47FB-4E23-8CE7-1E4735C536CD}" destId="{A3F8D8DA-0568-482C-8711-F21FD28F10A1}" srcOrd="5" destOrd="0" presId="urn:microsoft.com/office/officeart/2005/8/layout/cycle7"/>
    <dgm:cxn modelId="{CBC624CB-7C96-4071-977F-D951EADB95A2}" type="presParOf" srcId="{A3F8D8DA-0568-482C-8711-F21FD28F10A1}" destId="{3FC8DDCA-C78E-4B62-97F2-FA138576C12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B639C2-C514-49BC-A74E-A1E028568C9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41B7E4E-78EB-40CA-A91E-42B076F0096C}">
      <dgm:prSet phldrT="[Text]" custT="1"/>
      <dgm:spPr/>
      <dgm:t>
        <a:bodyPr/>
        <a:lstStyle/>
        <a:p>
          <a:pPr rtl="1"/>
          <a:r>
            <a:rPr lang="fa-IR" sz="2400" dirty="0" smtClean="0">
              <a:solidFill>
                <a:srgbClr val="E808CD"/>
              </a:solidFill>
              <a:cs typeface="2  Titr" pitchFamily="2" charset="-78"/>
            </a:rPr>
            <a:t>انتظار</a:t>
          </a:r>
          <a:endParaRPr lang="fa-IR" sz="2400" dirty="0">
            <a:solidFill>
              <a:srgbClr val="E808CD"/>
            </a:solidFill>
            <a:cs typeface="2  Titr" pitchFamily="2" charset="-78"/>
          </a:endParaRPr>
        </a:p>
      </dgm:t>
    </dgm:pt>
    <dgm:pt modelId="{48FACEBF-8FD3-4011-9ED8-EA20CF1294E4}" type="parTrans" cxnId="{D32EA27D-33FF-4F8B-B2F7-B6D663787B3C}">
      <dgm:prSet/>
      <dgm:spPr/>
      <dgm:t>
        <a:bodyPr/>
        <a:lstStyle/>
        <a:p>
          <a:pPr rtl="1"/>
          <a:endParaRPr lang="fa-IR"/>
        </a:p>
      </dgm:t>
    </dgm:pt>
    <dgm:pt modelId="{7E2F609C-A6DC-45A8-B096-5521EBD89F76}" type="sibTrans" cxnId="{D32EA27D-33FF-4F8B-B2F7-B6D663787B3C}">
      <dgm:prSet/>
      <dgm:spPr/>
      <dgm:t>
        <a:bodyPr/>
        <a:lstStyle/>
        <a:p>
          <a:pPr rtl="1"/>
          <a:endParaRPr lang="fa-IR"/>
        </a:p>
      </dgm:t>
    </dgm:pt>
    <dgm:pt modelId="{FF0B1638-C3F9-4A35-97CB-FFAE51A01875}">
      <dgm:prSet phldrT="[Text]" custT="1"/>
      <dgm:spPr/>
      <dgm:t>
        <a:bodyPr/>
        <a:lstStyle/>
        <a:p>
          <a:pPr algn="ctr" rtl="1"/>
          <a:r>
            <a:rPr lang="fa-IR" sz="2400" dirty="0" smtClean="0">
              <a:solidFill>
                <a:srgbClr val="00B050"/>
              </a:solidFill>
              <a:cs typeface="2  Titr" pitchFamily="2" charset="-78"/>
            </a:rPr>
            <a:t>امام رضا علیه </a:t>
          </a:r>
          <a:r>
            <a:rPr lang="fa-IR" sz="2400" dirty="0" err="1" smtClean="0">
              <a:solidFill>
                <a:srgbClr val="00B050"/>
              </a:solidFill>
              <a:cs typeface="2  Titr" pitchFamily="2" charset="-78"/>
            </a:rPr>
            <a:t>السلام</a:t>
          </a:r>
          <a:r>
            <a:rPr lang="fa-IR" sz="2400" dirty="0" smtClean="0">
              <a:solidFill>
                <a:srgbClr val="00B050"/>
              </a:solidFill>
              <a:cs typeface="2  Titr" pitchFamily="2" charset="-78"/>
            </a:rPr>
            <a:t> می فرمایند:</a:t>
          </a:r>
          <a:endParaRPr lang="fa-IR" sz="2400" dirty="0">
            <a:solidFill>
              <a:srgbClr val="00B050"/>
            </a:solidFill>
            <a:cs typeface="2  Titr" pitchFamily="2" charset="-78"/>
          </a:endParaRPr>
        </a:p>
      </dgm:t>
    </dgm:pt>
    <dgm:pt modelId="{2732D2A1-D100-4503-8AE2-152B0329836A}" type="parTrans" cxnId="{CC7B3BF7-0363-4295-8D4C-374A03647019}">
      <dgm:prSet/>
      <dgm:spPr/>
      <dgm:t>
        <a:bodyPr/>
        <a:lstStyle/>
        <a:p>
          <a:pPr rtl="1"/>
          <a:endParaRPr lang="fa-IR"/>
        </a:p>
      </dgm:t>
    </dgm:pt>
    <dgm:pt modelId="{CD34203A-EA94-43B6-83C8-367C6EF6CDE1}" type="sibTrans" cxnId="{CC7B3BF7-0363-4295-8D4C-374A03647019}">
      <dgm:prSet/>
      <dgm:spPr/>
      <dgm:t>
        <a:bodyPr/>
        <a:lstStyle/>
        <a:p>
          <a:pPr rtl="1"/>
          <a:endParaRPr lang="fa-IR"/>
        </a:p>
      </dgm:t>
    </dgm:pt>
    <dgm:pt modelId="{ABFF6F2D-C7F2-487F-975B-E46B3AEE546E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rgbClr val="002060"/>
              </a:solidFill>
              <a:cs typeface="2  Titr" pitchFamily="2" charset="-78"/>
            </a:rPr>
            <a:t>انتظار فرج به چند چیز است:</a:t>
          </a:r>
        </a:p>
        <a:p>
          <a:pPr rtl="1"/>
          <a:r>
            <a:rPr lang="fa-IR" sz="2800" dirty="0" smtClean="0">
              <a:solidFill>
                <a:srgbClr val="002060"/>
              </a:solidFill>
              <a:cs typeface="2  Titr" pitchFamily="2" charset="-78"/>
            </a:rPr>
            <a:t> صبور بودن ، خوش رفتاری، همسایه داری، ترویج کارهای نیک ، خودداری از آزار و اذیت دیگران ، گشاده رویی، خیرخواهی </a:t>
          </a:r>
          <a:r>
            <a:rPr lang="fa-IR" sz="2800" dirty="0" err="1" smtClean="0">
              <a:solidFill>
                <a:srgbClr val="002060"/>
              </a:solidFill>
              <a:cs typeface="2  Titr" pitchFamily="2" charset="-78"/>
            </a:rPr>
            <a:t>ومهربانی</a:t>
          </a:r>
          <a:r>
            <a:rPr lang="fa-IR" sz="2800" dirty="0" smtClean="0">
              <a:solidFill>
                <a:srgbClr val="002060"/>
              </a:solidFill>
              <a:cs typeface="2  Titr" pitchFamily="2" charset="-78"/>
            </a:rPr>
            <a:t> با مؤمنان. </a:t>
          </a:r>
          <a:endParaRPr lang="fa-IR" sz="2800" dirty="0">
            <a:solidFill>
              <a:srgbClr val="002060"/>
            </a:solidFill>
            <a:cs typeface="2  Titr" pitchFamily="2" charset="-78"/>
          </a:endParaRPr>
        </a:p>
      </dgm:t>
    </dgm:pt>
    <dgm:pt modelId="{FF28FE9E-F2DD-4708-AB70-1C52BA4799E1}" type="parTrans" cxnId="{45936648-DC60-4D15-A06A-DB48C0676AD3}">
      <dgm:prSet/>
      <dgm:spPr/>
      <dgm:t>
        <a:bodyPr/>
        <a:lstStyle/>
        <a:p>
          <a:pPr rtl="1"/>
          <a:endParaRPr lang="fa-IR"/>
        </a:p>
      </dgm:t>
    </dgm:pt>
    <dgm:pt modelId="{B0539260-10CC-425C-81D9-51F6D98F595A}" type="sibTrans" cxnId="{45936648-DC60-4D15-A06A-DB48C0676AD3}">
      <dgm:prSet/>
      <dgm:spPr/>
      <dgm:t>
        <a:bodyPr/>
        <a:lstStyle/>
        <a:p>
          <a:pPr rtl="1"/>
          <a:endParaRPr lang="fa-IR"/>
        </a:p>
      </dgm:t>
    </dgm:pt>
    <dgm:pt modelId="{8E40B861-9625-42D7-93CF-BCFC6DB9CEC1}" type="pres">
      <dgm:prSet presAssocID="{B8B639C2-C514-49BC-A74E-A1E028568C9B}" presName="Name0" presStyleCnt="0">
        <dgm:presLayoutVars>
          <dgm:dir/>
          <dgm:animLvl val="lvl"/>
          <dgm:resizeHandles val="exact"/>
        </dgm:presLayoutVars>
      </dgm:prSet>
      <dgm:spPr/>
    </dgm:pt>
    <dgm:pt modelId="{C52A6C1F-92AD-41F7-BB5E-3190DEAE22E6}" type="pres">
      <dgm:prSet presAssocID="{641B7E4E-78EB-40CA-A91E-42B076F0096C}" presName="Name8" presStyleCnt="0"/>
      <dgm:spPr/>
    </dgm:pt>
    <dgm:pt modelId="{4862796F-F63F-4508-9A58-D66FA78D2B29}" type="pres">
      <dgm:prSet presAssocID="{641B7E4E-78EB-40CA-A91E-42B076F0096C}" presName="level" presStyleLbl="node1" presStyleIdx="0" presStyleCnt="3" custScaleY="3226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1A13128-9DF3-4E76-B47B-B6E99870558C}" type="pres">
      <dgm:prSet presAssocID="{641B7E4E-78EB-40CA-A91E-42B076F009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B1D7594-31D3-4A22-BB4F-E080EB138552}" type="pres">
      <dgm:prSet presAssocID="{FF0B1638-C3F9-4A35-97CB-FFAE51A01875}" presName="Name8" presStyleCnt="0"/>
      <dgm:spPr/>
    </dgm:pt>
    <dgm:pt modelId="{144249A9-B0E3-4670-B21D-A93CF39E421F}" type="pres">
      <dgm:prSet presAssocID="{FF0B1638-C3F9-4A35-97CB-FFAE51A01875}" presName="level" presStyleLbl="node1" presStyleIdx="1" presStyleCnt="3" custScaleY="4722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E05ACD8-1D2E-4A88-BD97-BCEE89E87AC0}" type="pres">
      <dgm:prSet presAssocID="{FF0B1638-C3F9-4A35-97CB-FFAE51A018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CC77B2D-DE51-495F-88D9-3038CC93BD2F}" type="pres">
      <dgm:prSet presAssocID="{ABFF6F2D-C7F2-487F-975B-E46B3AEE546E}" presName="Name8" presStyleCnt="0"/>
      <dgm:spPr/>
    </dgm:pt>
    <dgm:pt modelId="{FA264B8A-5F72-4CC9-AAC1-55AB1FC53199}" type="pres">
      <dgm:prSet presAssocID="{ABFF6F2D-C7F2-487F-975B-E46B3AEE546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2E6296-8839-41B1-9D35-236F8AFA9CEA}" type="pres">
      <dgm:prSet presAssocID="{ABFF6F2D-C7F2-487F-975B-E46B3AEE54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758929C-88C8-4B04-AFDA-3B3E1CE07422}" type="presOf" srcId="{ABFF6F2D-C7F2-487F-975B-E46B3AEE546E}" destId="{482E6296-8839-41B1-9D35-236F8AFA9CEA}" srcOrd="1" destOrd="0" presId="urn:microsoft.com/office/officeart/2005/8/layout/pyramid1"/>
    <dgm:cxn modelId="{F7BE05F5-3C04-454C-BF20-F09A814985EF}" type="presOf" srcId="{B8B639C2-C514-49BC-A74E-A1E028568C9B}" destId="{8E40B861-9625-42D7-93CF-BCFC6DB9CEC1}" srcOrd="0" destOrd="0" presId="urn:microsoft.com/office/officeart/2005/8/layout/pyramid1"/>
    <dgm:cxn modelId="{D32EA27D-33FF-4F8B-B2F7-B6D663787B3C}" srcId="{B8B639C2-C514-49BC-A74E-A1E028568C9B}" destId="{641B7E4E-78EB-40CA-A91E-42B076F0096C}" srcOrd="0" destOrd="0" parTransId="{48FACEBF-8FD3-4011-9ED8-EA20CF1294E4}" sibTransId="{7E2F609C-A6DC-45A8-B096-5521EBD89F76}"/>
    <dgm:cxn modelId="{CC7B3BF7-0363-4295-8D4C-374A03647019}" srcId="{B8B639C2-C514-49BC-A74E-A1E028568C9B}" destId="{FF0B1638-C3F9-4A35-97CB-FFAE51A01875}" srcOrd="1" destOrd="0" parTransId="{2732D2A1-D100-4503-8AE2-152B0329836A}" sibTransId="{CD34203A-EA94-43B6-83C8-367C6EF6CDE1}"/>
    <dgm:cxn modelId="{3F602022-139B-4959-8CC6-7D9E03150F3B}" type="presOf" srcId="{FF0B1638-C3F9-4A35-97CB-FFAE51A01875}" destId="{FE05ACD8-1D2E-4A88-BD97-BCEE89E87AC0}" srcOrd="1" destOrd="0" presId="urn:microsoft.com/office/officeart/2005/8/layout/pyramid1"/>
    <dgm:cxn modelId="{ED22DA74-719F-486F-B2C0-05F2F079E503}" type="presOf" srcId="{641B7E4E-78EB-40CA-A91E-42B076F0096C}" destId="{E1A13128-9DF3-4E76-B47B-B6E99870558C}" srcOrd="1" destOrd="0" presId="urn:microsoft.com/office/officeart/2005/8/layout/pyramid1"/>
    <dgm:cxn modelId="{3AE406EF-ED21-4297-9104-1C542CA10BF8}" type="presOf" srcId="{ABFF6F2D-C7F2-487F-975B-E46B3AEE546E}" destId="{FA264B8A-5F72-4CC9-AAC1-55AB1FC53199}" srcOrd="0" destOrd="0" presId="urn:microsoft.com/office/officeart/2005/8/layout/pyramid1"/>
    <dgm:cxn modelId="{45936648-DC60-4D15-A06A-DB48C0676AD3}" srcId="{B8B639C2-C514-49BC-A74E-A1E028568C9B}" destId="{ABFF6F2D-C7F2-487F-975B-E46B3AEE546E}" srcOrd="2" destOrd="0" parTransId="{FF28FE9E-F2DD-4708-AB70-1C52BA4799E1}" sibTransId="{B0539260-10CC-425C-81D9-51F6D98F595A}"/>
    <dgm:cxn modelId="{C0F8A483-EED5-4FDC-92EC-FBFE2D7C1F8A}" type="presOf" srcId="{FF0B1638-C3F9-4A35-97CB-FFAE51A01875}" destId="{144249A9-B0E3-4670-B21D-A93CF39E421F}" srcOrd="0" destOrd="0" presId="urn:microsoft.com/office/officeart/2005/8/layout/pyramid1"/>
    <dgm:cxn modelId="{2AECC1C9-306E-4743-9BF8-9524B7E87BD6}" type="presOf" srcId="{641B7E4E-78EB-40CA-A91E-42B076F0096C}" destId="{4862796F-F63F-4508-9A58-D66FA78D2B29}" srcOrd="0" destOrd="0" presId="urn:microsoft.com/office/officeart/2005/8/layout/pyramid1"/>
    <dgm:cxn modelId="{4426FF85-508B-4B4D-BF6E-1430E051F53B}" type="presParOf" srcId="{8E40B861-9625-42D7-93CF-BCFC6DB9CEC1}" destId="{C52A6C1F-92AD-41F7-BB5E-3190DEAE22E6}" srcOrd="0" destOrd="0" presId="urn:microsoft.com/office/officeart/2005/8/layout/pyramid1"/>
    <dgm:cxn modelId="{94A879D9-E669-4157-BADF-35AB9A5EFB71}" type="presParOf" srcId="{C52A6C1F-92AD-41F7-BB5E-3190DEAE22E6}" destId="{4862796F-F63F-4508-9A58-D66FA78D2B29}" srcOrd="0" destOrd="0" presId="urn:microsoft.com/office/officeart/2005/8/layout/pyramid1"/>
    <dgm:cxn modelId="{D2447C50-6A46-41FD-9199-AC0CC3080C83}" type="presParOf" srcId="{C52A6C1F-92AD-41F7-BB5E-3190DEAE22E6}" destId="{E1A13128-9DF3-4E76-B47B-B6E99870558C}" srcOrd="1" destOrd="0" presId="urn:microsoft.com/office/officeart/2005/8/layout/pyramid1"/>
    <dgm:cxn modelId="{1E019E03-9874-4621-9BAB-F40FDFA35902}" type="presParOf" srcId="{8E40B861-9625-42D7-93CF-BCFC6DB9CEC1}" destId="{2B1D7594-31D3-4A22-BB4F-E080EB138552}" srcOrd="1" destOrd="0" presId="urn:microsoft.com/office/officeart/2005/8/layout/pyramid1"/>
    <dgm:cxn modelId="{B8B061ED-539D-4425-B9A1-E30F6365CF8D}" type="presParOf" srcId="{2B1D7594-31D3-4A22-BB4F-E080EB138552}" destId="{144249A9-B0E3-4670-B21D-A93CF39E421F}" srcOrd="0" destOrd="0" presId="urn:microsoft.com/office/officeart/2005/8/layout/pyramid1"/>
    <dgm:cxn modelId="{3FCEE89F-AF23-44E3-BE3D-E909B272D93E}" type="presParOf" srcId="{2B1D7594-31D3-4A22-BB4F-E080EB138552}" destId="{FE05ACD8-1D2E-4A88-BD97-BCEE89E87AC0}" srcOrd="1" destOrd="0" presId="urn:microsoft.com/office/officeart/2005/8/layout/pyramid1"/>
    <dgm:cxn modelId="{B63131CD-D5FA-4F89-89B9-B8485314FEB5}" type="presParOf" srcId="{8E40B861-9625-42D7-93CF-BCFC6DB9CEC1}" destId="{CCC77B2D-DE51-495F-88D9-3038CC93BD2F}" srcOrd="2" destOrd="0" presId="urn:microsoft.com/office/officeart/2005/8/layout/pyramid1"/>
    <dgm:cxn modelId="{946C63ED-FB3C-40D4-B4F5-18FF26B296D9}" type="presParOf" srcId="{CCC77B2D-DE51-495F-88D9-3038CC93BD2F}" destId="{FA264B8A-5F72-4CC9-AAC1-55AB1FC53199}" srcOrd="0" destOrd="0" presId="urn:microsoft.com/office/officeart/2005/8/layout/pyramid1"/>
    <dgm:cxn modelId="{62605EA4-6AA8-4E87-AEA1-F01FDA93F365}" type="presParOf" srcId="{CCC77B2D-DE51-495F-88D9-3038CC93BD2F}" destId="{482E6296-8839-41B1-9D35-236F8AFA9CE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D8FC6-08D6-4334-9C36-4656E4260AD1}">
      <dsp:nvSpPr>
        <dsp:cNvPr id="0" name=""/>
        <dsp:cNvSpPr/>
      </dsp:nvSpPr>
      <dsp:spPr>
        <a:xfrm rot="5400000">
          <a:off x="-388363" y="1274942"/>
          <a:ext cx="1714858" cy="20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628B1-9E55-4FFD-8C35-3ACE7B281272}">
      <dsp:nvSpPr>
        <dsp:cNvPr id="0" name=""/>
        <dsp:cNvSpPr/>
      </dsp:nvSpPr>
      <dsp:spPr>
        <a:xfrm>
          <a:off x="4237" y="177729"/>
          <a:ext cx="2299579" cy="137974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شکوفایی علم و دانش </a:t>
          </a:r>
          <a:endParaRPr lang="fa-IR" sz="2400" kern="1200" dirty="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sp:txBody>
      <dsp:txXfrm>
        <a:off x="44648" y="218140"/>
        <a:ext cx="2218757" cy="1298925"/>
      </dsp:txXfrm>
    </dsp:sp>
    <dsp:sp modelId="{8E436F5C-6A2B-49A1-8845-ADC74F3A41BD}">
      <dsp:nvSpPr>
        <dsp:cNvPr id="0" name=""/>
        <dsp:cNvSpPr/>
      </dsp:nvSpPr>
      <dsp:spPr>
        <a:xfrm rot="5400000">
          <a:off x="-388363" y="2999627"/>
          <a:ext cx="1714858" cy="20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D9D55-FEB5-4A87-B579-ABA2E871F2FE}">
      <dsp:nvSpPr>
        <dsp:cNvPr id="0" name=""/>
        <dsp:cNvSpPr/>
      </dsp:nvSpPr>
      <dsp:spPr>
        <a:xfrm>
          <a:off x="4237" y="1902414"/>
          <a:ext cx="2299579" cy="137974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از بین رفتن فقر </a:t>
          </a:r>
          <a:endParaRPr lang="fa-IR" sz="2400" kern="1200" dirty="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sp:txBody>
      <dsp:txXfrm>
        <a:off x="44648" y="1942825"/>
        <a:ext cx="2218757" cy="1298925"/>
      </dsp:txXfrm>
    </dsp:sp>
    <dsp:sp modelId="{92632F7F-620C-4785-AD23-27E2AF6428C7}">
      <dsp:nvSpPr>
        <dsp:cNvPr id="0" name=""/>
        <dsp:cNvSpPr/>
      </dsp:nvSpPr>
      <dsp:spPr>
        <a:xfrm>
          <a:off x="216035" y="3744417"/>
          <a:ext cx="3048614" cy="20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CA02C-18F0-4C70-95ED-5EE78C0ACB10}">
      <dsp:nvSpPr>
        <dsp:cNvPr id="0" name=""/>
        <dsp:cNvSpPr/>
      </dsp:nvSpPr>
      <dsp:spPr>
        <a:xfrm>
          <a:off x="4237" y="3627098"/>
          <a:ext cx="2299579" cy="137974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سبزی و خرمی </a:t>
          </a:r>
          <a:endParaRPr lang="fa-IR" sz="2400" kern="120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sp:txBody>
      <dsp:txXfrm>
        <a:off x="44648" y="3667509"/>
        <a:ext cx="2218757" cy="1298925"/>
      </dsp:txXfrm>
    </dsp:sp>
    <dsp:sp modelId="{AE094642-9701-4675-8CC8-3AB61004353D}">
      <dsp:nvSpPr>
        <dsp:cNvPr id="0" name=""/>
        <dsp:cNvSpPr/>
      </dsp:nvSpPr>
      <dsp:spPr>
        <a:xfrm rot="16200000">
          <a:off x="2412128" y="2882075"/>
          <a:ext cx="1714858" cy="20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F2E3B-EC9E-4BE3-A312-B0ED999D6D6F}">
      <dsp:nvSpPr>
        <dsp:cNvPr id="0" name=""/>
        <dsp:cNvSpPr/>
      </dsp:nvSpPr>
      <dsp:spPr>
        <a:xfrm>
          <a:off x="3062678" y="3627098"/>
          <a:ext cx="2299579" cy="137974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برکت در نعمت ها </a:t>
          </a:r>
          <a:endParaRPr lang="fa-IR" sz="2400" kern="1200" dirty="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sp:txBody>
      <dsp:txXfrm>
        <a:off x="3103089" y="3667509"/>
        <a:ext cx="2218757" cy="1298925"/>
      </dsp:txXfrm>
    </dsp:sp>
    <dsp:sp modelId="{804976F1-45D8-4695-B36F-7FC003F38336}">
      <dsp:nvSpPr>
        <dsp:cNvPr id="0" name=""/>
        <dsp:cNvSpPr/>
      </dsp:nvSpPr>
      <dsp:spPr>
        <a:xfrm rot="16200000">
          <a:off x="2670077" y="1274942"/>
          <a:ext cx="1714858" cy="20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5A9DB-231C-43B2-BD7D-061DD0F764EF}">
      <dsp:nvSpPr>
        <dsp:cNvPr id="0" name=""/>
        <dsp:cNvSpPr/>
      </dsp:nvSpPr>
      <dsp:spPr>
        <a:xfrm>
          <a:off x="3062678" y="1902414"/>
          <a:ext cx="2299579" cy="137974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از بین رفتن حرص و طمع</a:t>
          </a:r>
          <a:endParaRPr lang="fa-IR" sz="2400" kern="1200" dirty="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sp:txBody>
      <dsp:txXfrm>
        <a:off x="3103089" y="1942825"/>
        <a:ext cx="2218757" cy="1298925"/>
      </dsp:txXfrm>
    </dsp:sp>
    <dsp:sp modelId="{D1227D86-E964-4C7E-AC96-49095B8B7A64}">
      <dsp:nvSpPr>
        <dsp:cNvPr id="0" name=""/>
        <dsp:cNvSpPr/>
      </dsp:nvSpPr>
      <dsp:spPr>
        <a:xfrm>
          <a:off x="3532420" y="412600"/>
          <a:ext cx="3048614" cy="20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6D03C-D121-4C0B-B8AB-14B6364931BC}">
      <dsp:nvSpPr>
        <dsp:cNvPr id="0" name=""/>
        <dsp:cNvSpPr/>
      </dsp:nvSpPr>
      <dsp:spPr>
        <a:xfrm>
          <a:off x="3062678" y="177729"/>
          <a:ext cx="2299579" cy="137974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نابودی ظلم </a:t>
          </a:r>
          <a:r>
            <a:rPr lang="fa-IR" sz="2400" kern="1200" dirty="0" err="1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وستم</a:t>
          </a:r>
          <a:endParaRPr lang="fa-IR" sz="2400" kern="1200" dirty="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sp:txBody>
      <dsp:txXfrm>
        <a:off x="3103089" y="218140"/>
        <a:ext cx="2218757" cy="1298925"/>
      </dsp:txXfrm>
    </dsp:sp>
    <dsp:sp modelId="{5774C324-0CFD-47B8-9759-1D791EEDEBAE}">
      <dsp:nvSpPr>
        <dsp:cNvPr id="0" name=""/>
        <dsp:cNvSpPr/>
      </dsp:nvSpPr>
      <dsp:spPr>
        <a:xfrm rot="5400000">
          <a:off x="5728518" y="1274942"/>
          <a:ext cx="1714858" cy="20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0A78F-06BA-4610-92A4-052A8A68039D}">
      <dsp:nvSpPr>
        <dsp:cNvPr id="0" name=""/>
        <dsp:cNvSpPr/>
      </dsp:nvSpPr>
      <dsp:spPr>
        <a:xfrm>
          <a:off x="6121119" y="177729"/>
          <a:ext cx="2299579" cy="137974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عدالت فراگیر</a:t>
          </a:r>
          <a:endParaRPr lang="fa-IR" sz="2400" kern="1200" dirty="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sp:txBody>
      <dsp:txXfrm>
        <a:off x="6161530" y="218140"/>
        <a:ext cx="2218757" cy="1298925"/>
      </dsp:txXfrm>
    </dsp:sp>
    <dsp:sp modelId="{75B43852-E5BB-4EB1-9684-E0A9C4158F14}">
      <dsp:nvSpPr>
        <dsp:cNvPr id="0" name=""/>
        <dsp:cNvSpPr/>
      </dsp:nvSpPr>
      <dsp:spPr>
        <a:xfrm rot="5400000">
          <a:off x="5470569" y="2882075"/>
          <a:ext cx="1714858" cy="20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11034-BD89-4A6F-8229-04901782E43E}">
      <dsp:nvSpPr>
        <dsp:cNvPr id="0" name=""/>
        <dsp:cNvSpPr/>
      </dsp:nvSpPr>
      <dsp:spPr>
        <a:xfrm>
          <a:off x="6121119" y="1902414"/>
          <a:ext cx="2299579" cy="137974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خالی شدن زندان ها و دادگاهها</a:t>
          </a:r>
          <a:endParaRPr lang="fa-IR" sz="2400" kern="1200" dirty="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sp:txBody>
      <dsp:txXfrm>
        <a:off x="6161530" y="1942825"/>
        <a:ext cx="2218757" cy="1298925"/>
      </dsp:txXfrm>
    </dsp:sp>
    <dsp:sp modelId="{A3588D4D-C95A-4998-8C66-612021E49DD9}">
      <dsp:nvSpPr>
        <dsp:cNvPr id="0" name=""/>
        <dsp:cNvSpPr/>
      </dsp:nvSpPr>
      <dsp:spPr>
        <a:xfrm>
          <a:off x="6121119" y="3627098"/>
          <a:ext cx="2299579" cy="137974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accent6">
                  <a:lumMod val="50000"/>
                </a:schemeClr>
              </a:solidFill>
              <a:cs typeface="B Titr" pitchFamily="2" charset="-78"/>
            </a:rPr>
            <a:t>مصداق کامل خدا پرستی</a:t>
          </a:r>
          <a:endParaRPr lang="fa-IR" sz="2400" kern="1200" dirty="0">
            <a:solidFill>
              <a:schemeClr val="accent6">
                <a:lumMod val="50000"/>
              </a:schemeClr>
            </a:solidFill>
            <a:cs typeface="B Titr" pitchFamily="2" charset="-78"/>
          </a:endParaRPr>
        </a:p>
      </dsp:txBody>
      <dsp:txXfrm>
        <a:off x="6161530" y="3667509"/>
        <a:ext cx="2218757" cy="1298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1B628-6533-4394-BE76-39BDE1D3F9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E2856-0664-4A1B-95EF-CF2EE7E0A62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9E4D8-903A-4192-A4E1-F2022FECAF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93A73-0C71-44D3-8E3A-65473E592F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8DC86-96EE-422F-BA6E-BB2DE4022CF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6B862-E01C-4CAF-A8FB-96B9BD23015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BEC3D-2C7C-4EC6-A311-D3C049C860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DB81C-38BA-4DCF-A7E7-974457F143C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0BEDB-22B1-4A28-B15E-ECFB643F07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C0205-9891-436A-97DA-5C88873F0F8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02D63-3607-4C96-8751-AF811BC32F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3D8B461-570F-4DE4-82F4-F418EBC0A92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979613" y="1773238"/>
            <a:ext cx="5976937" cy="1470025"/>
          </a:xfrm>
        </p:spPr>
        <p:txBody>
          <a:bodyPr/>
          <a:lstStyle/>
          <a:p>
            <a:pPr eaLnBrk="1" hangingPunct="1"/>
            <a:r>
              <a:rPr lang="fa-IR" sz="4800" smtClean="0">
                <a:solidFill>
                  <a:srgbClr val="FFFF00"/>
                </a:solidFill>
                <a:cs typeface="B Titr" pitchFamily="2" charset="-78"/>
              </a:rPr>
              <a:t>درس ششم : خورشید پنهان</a:t>
            </a:r>
            <a:endParaRPr lang="es-ES" sz="4800" smtClean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2051" name="Rounded Rectangle 4"/>
          <p:cNvSpPr>
            <a:spLocks noChangeArrowheads="1"/>
          </p:cNvSpPr>
          <p:nvPr/>
        </p:nvSpPr>
        <p:spPr bwMode="auto">
          <a:xfrm>
            <a:off x="250825" y="6237288"/>
            <a:ext cx="208915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a-IR">
                <a:solidFill>
                  <a:srgbClr val="002060"/>
                </a:solidFill>
                <a:cs typeface="B Titr" pitchFamily="2" charset="-78"/>
              </a:rPr>
              <a:t>تهیه کننده : جهان شیر</a:t>
            </a:r>
          </a:p>
        </p:txBody>
      </p:sp>
      <p:pic>
        <p:nvPicPr>
          <p:cNvPr id="2052" name="Picture 5" descr="0630553895086793835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33375"/>
            <a:ext cx="39592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068960"/>
            <a:ext cx="3312368" cy="202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3637"/>
          </a:xfrm>
          <a:solidFill>
            <a:srgbClr val="00B050"/>
          </a:solidFill>
        </p:spPr>
        <p:txBody>
          <a:bodyPr/>
          <a:lstStyle/>
          <a:p>
            <a:r>
              <a:rPr lang="fa-IR" sz="2800" smtClean="0">
                <a:cs typeface="2  Titr" pitchFamily="2" charset="-78"/>
              </a:rPr>
              <a:t>امام حسین (علیه السلام ) فرمودند:</a:t>
            </a:r>
            <a:br>
              <a:rPr lang="fa-IR" sz="2800" smtClean="0">
                <a:cs typeface="2  Titr" pitchFamily="2" charset="-78"/>
              </a:rPr>
            </a:br>
            <a:r>
              <a:rPr lang="fa-IR" sz="2800" smtClean="0">
                <a:cs typeface="2  Titr" pitchFamily="2" charset="-78"/>
              </a:rPr>
              <a:t>خداوند عمر او را در دوران غیبتش طولانی  می گرداند ، سپس به قدرت خدایی اش او را در چهره ی جوانی کمتر از چهل سال آشکار  می سازد تا مردمان دریابند که خداوند بر هر کاری توانست .</a:t>
            </a:r>
          </a:p>
        </p:txBody>
      </p:sp>
      <p:pic>
        <p:nvPicPr>
          <p:cNvPr id="4" name="Picture 3" descr="Amazing_Landscapes_Wallpapers_9_www.aksooneh.ir.jpg"/>
          <p:cNvPicPr>
            <a:picLocks noChangeAspect="1"/>
          </p:cNvPicPr>
          <p:nvPr/>
        </p:nvPicPr>
        <p:blipFill>
          <a:blip r:embed="rId2" cstate="print"/>
          <a:srcRect l="15652"/>
          <a:stretch>
            <a:fillRect/>
          </a:stretch>
        </p:blipFill>
        <p:spPr>
          <a:xfrm>
            <a:off x="467544" y="2852936"/>
            <a:ext cx="8208912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chemeClr val="accent1">
                    <a:lumMod val="90000"/>
                  </a:schemeClr>
                </a:solidFill>
                <a:cs typeface="2  Titr" pitchFamily="2" charset="-78"/>
              </a:rPr>
              <a:t>کی خواهد آمد؟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sz="4800" smtClean="0">
                <a:solidFill>
                  <a:srgbClr val="FFFF00"/>
                </a:solidFill>
                <a:cs typeface="2  Titr" pitchFamily="2" charset="-78"/>
              </a:rPr>
              <a:t>در احادیث آمده است  که هرکس برای آمدن امام زمان علیه السلام  وقتی را معین ، ویا ادعا کند ایشان را ملاقات می کند ، دروغگوست 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solidFill>
                  <a:schemeClr val="accent1">
                    <a:lumMod val="90000"/>
                  </a:schemeClr>
                </a:solidFill>
                <a:cs typeface="2  Titr" pitchFamily="2" charset="-78"/>
              </a:rPr>
              <a:t>سوءاستفاده توسط شیادان</a:t>
            </a:r>
            <a:endParaRPr lang="fa-IR" dirty="0">
              <a:solidFill>
                <a:schemeClr val="accent1">
                  <a:lumMod val="90000"/>
                </a:schemeClr>
              </a:solidFill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569325" cy="5329237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sz="4400" smtClean="0">
                <a:solidFill>
                  <a:srgbClr val="002060"/>
                </a:solidFill>
                <a:cs typeface="2  Titr" pitchFamily="2" charset="-78"/>
              </a:rPr>
              <a:t>*روشن است که این ادعاها توسط عده ای شیّاد و با هدف فریب و سوء استفاده  از مردم ساخته می شود .</a:t>
            </a:r>
          </a:p>
          <a:p>
            <a:pPr algn="ctr">
              <a:buFontTx/>
              <a:buNone/>
            </a:pPr>
            <a:r>
              <a:rPr lang="fa-IR" sz="4400" smtClean="0">
                <a:solidFill>
                  <a:srgbClr val="002060"/>
                </a:solidFill>
                <a:cs typeface="2  Titr" pitchFamily="2" charset="-78"/>
              </a:rPr>
              <a:t>*هیچ کس نمی تواند  زمان دقیق قیام آن حضرت رامشخص سازد وبدون شک ، هر زمان که زمینه فراهم شود، ایشان ظهور خواهد کرد.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fa-IR" sz="3600" smtClean="0">
                <a:solidFill>
                  <a:srgbClr val="FFFF00"/>
                </a:solidFill>
                <a:cs typeface="2  Titr" pitchFamily="2" charset="-78"/>
              </a:rPr>
              <a:t>شرایط ظهور حضرت ولی عصر </a:t>
            </a:r>
            <a:br>
              <a:rPr lang="fa-IR" sz="3600" smtClean="0">
                <a:solidFill>
                  <a:srgbClr val="FFFF00"/>
                </a:solidFill>
                <a:cs typeface="2  Titr" pitchFamily="2" charset="-78"/>
              </a:rPr>
            </a:br>
            <a:r>
              <a:rPr lang="fa-IR" sz="3600" smtClean="0">
                <a:solidFill>
                  <a:srgbClr val="FFFF00"/>
                </a:solidFill>
                <a:cs typeface="2  Titr" pitchFamily="2" charset="-78"/>
              </a:rPr>
              <a:t>( عجل الله تعالی فرجه الشریف)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51520" y="1729656"/>
          <a:ext cx="8712968" cy="4867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565400"/>
            <a:ext cx="8229600" cy="4032250"/>
          </a:xfrm>
        </p:spPr>
        <p:txBody>
          <a:bodyPr/>
          <a:lstStyle/>
          <a:p>
            <a:pPr algn="ctr"/>
            <a:r>
              <a:rPr lang="fa-IR" sz="4800" smtClean="0">
                <a:solidFill>
                  <a:srgbClr val="002060"/>
                </a:solidFill>
                <a:cs typeface="2  Titr" pitchFamily="2" charset="-78"/>
              </a:rPr>
              <a:t>یاران امام فقط 313 یار ویژه نیستند </a:t>
            </a:r>
          </a:p>
          <a:p>
            <a:pPr algn="ctr">
              <a:buFontTx/>
              <a:buNone/>
            </a:pPr>
            <a:r>
              <a:rPr lang="fa-IR" sz="4800" smtClean="0">
                <a:solidFill>
                  <a:srgbClr val="002060"/>
                </a:solidFill>
                <a:cs typeface="2  Titr" pitchFamily="2" charset="-78"/>
              </a:rPr>
              <a:t>بلکه علاوه بر آنها امام نیاز به هزاران  هزار یار خواهد داشت که حضورشان برای پیروزی بر دشمن ضروری است.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84313"/>
            <a:ext cx="8229600" cy="496887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پیش از قیام حضرت ، ظلم  </a:t>
            </a:r>
            <a:r>
              <a:rPr lang="fa-IR" sz="3200" dirty="0" err="1" smtClean="0">
                <a:solidFill>
                  <a:srgbClr val="002060"/>
                </a:solidFill>
                <a:cs typeface="2  Titr" pitchFamily="2" charset="-78"/>
              </a:rPr>
              <a:t>وخون</a:t>
            </a:r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 ریزی جهان را فرا گرفته است .قدرت های </a:t>
            </a:r>
            <a:r>
              <a:rPr lang="fa-IR" sz="3200" dirty="0" err="1" smtClean="0">
                <a:solidFill>
                  <a:srgbClr val="002060"/>
                </a:solidFill>
                <a:cs typeface="2  Titr" pitchFamily="2" charset="-78"/>
              </a:rPr>
              <a:t>زورگو</a:t>
            </a:r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 مخالفان منافع خود را از بین می برند .</a:t>
            </a:r>
            <a:b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</a:br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خداوند، امام علیه </a:t>
            </a:r>
            <a:r>
              <a:rPr lang="fa-IR" sz="3200" dirty="0" err="1" smtClean="0">
                <a:solidFill>
                  <a:srgbClr val="002060"/>
                </a:solidFill>
                <a:cs typeface="2  Titr" pitchFamily="2" charset="-78"/>
              </a:rPr>
              <a:t>السلام</a:t>
            </a:r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 را برای پایان دادن به جنگ و بی عدالتی به میان مردم می فرستد.</a:t>
            </a:r>
            <a:b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</a:br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هدف اصلی قیام حضرت ،</a:t>
            </a:r>
            <a:r>
              <a:rPr lang="fa-IR" sz="3200" dirty="0" smtClean="0">
                <a:solidFill>
                  <a:srgbClr val="C00000"/>
                </a:solidFill>
                <a:cs typeface="2  Titr" pitchFamily="2" charset="-78"/>
              </a:rPr>
              <a:t>گسترش عدالت و مهربانی </a:t>
            </a:r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است.</a:t>
            </a:r>
            <a:b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</a:br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امام جنگی به پا </a:t>
            </a:r>
            <a:r>
              <a:rPr lang="fa-IR" sz="3200" dirty="0" err="1" smtClean="0">
                <a:solidFill>
                  <a:srgbClr val="002060"/>
                </a:solidFill>
                <a:cs typeface="2  Titr" pitchFamily="2" charset="-78"/>
              </a:rPr>
              <a:t>نمی</a:t>
            </a:r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 کند ،بلکه با شکست ظالمان ، به خونریزی </a:t>
            </a:r>
            <a:r>
              <a:rPr lang="fa-IR" sz="3200" dirty="0" err="1" smtClean="0">
                <a:solidFill>
                  <a:srgbClr val="002060"/>
                </a:solidFill>
                <a:cs typeface="2  Titr" pitchFamily="2" charset="-78"/>
              </a:rPr>
              <a:t>وجنگ</a:t>
            </a:r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 های همیشگی پایان می دهد.</a:t>
            </a:r>
            <a:endParaRPr lang="fa-IR" sz="3200" dirty="0">
              <a:solidFill>
                <a:srgbClr val="002060"/>
              </a:solidFill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152628">
            <a:off x="61913" y="463550"/>
            <a:ext cx="2447925" cy="8255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  <a:t>یک نکته مهم </a:t>
            </a:r>
            <a:endParaRPr lang="fa-IR" dirty="0">
              <a:solidFill>
                <a:schemeClr val="accent1">
                  <a:lumMod val="75000"/>
                </a:schemeClr>
              </a:solidFill>
              <a:cs typeface="2  Titr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337300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solidFill>
                  <a:srgbClr val="FF0000"/>
                </a:solidFill>
                <a:cs typeface="2  Titr" pitchFamily="2" charset="-78"/>
              </a:rPr>
              <a:t>آیا با قیام حضرت قیامت فرا می رسد؟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53276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smtClean="0">
                <a:cs typeface="2  Titr" pitchFamily="2" charset="-78"/>
              </a:rPr>
              <a:t>  </a:t>
            </a:r>
            <a:r>
              <a:rPr lang="fa-IR" sz="3600" smtClean="0">
                <a:cs typeface="2  Titr" pitchFamily="2" charset="-78"/>
              </a:rPr>
              <a:t>از اهداف قیام حضرت ، رسیدن مردم به خوشبختی و آرامش و نیز بر پایی عدالت . اگر قرار باشد جهان پایان بپذیرد ، آمدن ایشان برای مردم چه سودی دارد؟ </a:t>
            </a:r>
          </a:p>
          <a:p>
            <a:pPr algn="ctr">
              <a:buFontTx/>
              <a:buNone/>
            </a:pPr>
            <a:r>
              <a:rPr lang="fa-IR" sz="3600" smtClean="0">
                <a:cs typeface="2  Titr" pitchFamily="2" charset="-78"/>
              </a:rPr>
              <a:t>در احادیث آمده است که حکومت امام زمان           علیه السلام سالها ادامه خواهد داشت و پس از ایشان نیز صالحان دیگری اداره جهان را بدست خواهند گرفت.  </a:t>
            </a:r>
          </a:p>
          <a:p>
            <a:pPr algn="ctr">
              <a:buFontTx/>
              <a:buNone/>
            </a:pPr>
            <a:r>
              <a:rPr lang="fa-IR" sz="3600" smtClean="0">
                <a:cs typeface="2  Titr" pitchFamily="2" charset="-78"/>
              </a:rPr>
              <a:t> </a:t>
            </a:r>
          </a:p>
        </p:txBody>
      </p:sp>
      <p:pic>
        <p:nvPicPr>
          <p:cNvPr id="18436" name="Picture 3" descr="babol -motebark 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516563"/>
            <a:ext cx="24479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babol -motebark 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589588"/>
            <a:ext cx="24479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solidFill>
                  <a:srgbClr val="00B0F0"/>
                </a:solidFill>
                <a:cs typeface="2  Titr" pitchFamily="2" charset="-78"/>
              </a:rPr>
              <a:t>آیا یاران حضرت همین ها هستند 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924425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algn="r">
              <a:buFontTx/>
              <a:buNone/>
            </a:pPr>
            <a:r>
              <a:rPr lang="fa-IR" sz="3600" smtClean="0">
                <a:solidFill>
                  <a:srgbClr val="FF0000"/>
                </a:solidFill>
                <a:cs typeface="2  Titr" pitchFamily="2" charset="-78"/>
              </a:rPr>
              <a:t>پاسخ منفی است </a:t>
            </a:r>
            <a:r>
              <a:rPr lang="fa-IR" sz="3600" smtClean="0">
                <a:solidFill>
                  <a:srgbClr val="0070C0"/>
                </a:solidFill>
                <a:cs typeface="2  Titr" pitchFamily="2" charset="-78"/>
              </a:rPr>
              <a:t>.</a:t>
            </a:r>
          </a:p>
          <a:p>
            <a:pPr algn="r">
              <a:buFontTx/>
              <a:buNone/>
            </a:pPr>
            <a:r>
              <a:rPr lang="fa-IR" sz="3600" smtClean="0">
                <a:solidFill>
                  <a:srgbClr val="0070C0"/>
                </a:solidFill>
                <a:cs typeface="2  Titr" pitchFamily="2" charset="-78"/>
              </a:rPr>
              <a:t>یاران ایشان فقط کسانی نیستند که ظهور امام را می بینند  بلکه اکنون نیز گروهی از مردم ازیاران امام هستند . آنانکه  با انجام واجبات  دینی و دوری از گناهان ، گره گشایی از کار گرفتاران  واخلاق نیک ، باعث خوشحالی امام زمان علیه السلام می شوند نیز یار امام محسوب می شوند.</a:t>
            </a:r>
          </a:p>
          <a:p>
            <a:pPr algn="r">
              <a:buFontTx/>
              <a:buNone/>
            </a:pPr>
            <a:r>
              <a:rPr lang="fa-IR" sz="3600" smtClean="0">
                <a:solidFill>
                  <a:srgbClr val="0070C0"/>
                </a:solidFill>
                <a:cs typeface="2  Titr" pitchFamily="2" charset="-78"/>
              </a:rPr>
              <a:t>این کار مختص دوران ظهور نیست .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solidFill>
                  <a:srgbClr val="00B050"/>
                </a:solidFill>
                <a:cs typeface="2  Titr" pitchFamily="2" charset="-78"/>
              </a:rPr>
              <a:t>آیا ما جزء یاران حضرت خواهیم بود؟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8640762" cy="5256212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4000" smtClean="0">
                <a:solidFill>
                  <a:srgbClr val="E808CD"/>
                </a:solidFill>
                <a:cs typeface="2  Titr" pitchFamily="2" charset="-78"/>
              </a:rPr>
              <a:t>دسته اول یاران حضرت که اینان بهترین و نزدیک ترین یاران آن حضرت اند همان 313 نفرند.به جز آنها ،تعداد بیشماری از افراد دیگر نیز خودشان را به حضرت می رسانند  وایشان را یاری می کنند.</a:t>
            </a:r>
          </a:p>
          <a:p>
            <a:pPr algn="r">
              <a:buFontTx/>
              <a:buNone/>
            </a:pPr>
            <a:r>
              <a:rPr lang="fa-IR" sz="4000" smtClean="0">
                <a:solidFill>
                  <a:srgbClr val="E808CD"/>
                </a:solidFill>
                <a:cs typeface="2  Titr" pitchFamily="2" charset="-78"/>
              </a:rPr>
              <a:t>ما نیز از خداوند می خواهیم که ظهور را درک کنیم و از یاران خاص ویا از هزاران نفری باشیم که افتخاری یاری ایشان را دارند.</a:t>
            </a:r>
          </a:p>
        </p:txBody>
      </p:sp>
      <p:pic>
        <p:nvPicPr>
          <p:cNvPr id="20484" name="Picture 4" descr="6417528234358809408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5732463"/>
            <a:ext cx="15906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13787" cy="4997450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es-UY" smtClean="0">
                <a:solidFill>
                  <a:schemeClr val="bg1"/>
                </a:solidFill>
              </a:rPr>
              <a:t>Text</a:t>
            </a:r>
            <a:endParaRPr lang="es-ES" smtClean="0">
              <a:solidFill>
                <a:schemeClr val="bg1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>
                <a:solidFill>
                  <a:schemeClr val="bg1"/>
                </a:solidFill>
                <a:cs typeface="B Titr" pitchFamily="2" charset="-78"/>
              </a:rPr>
              <a:t>از این تصویر چه برداشتی دارید؟ </a:t>
            </a:r>
            <a:endParaRPr lang="es-ES" smtClean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7025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endParaRPr lang="fa-IR" smtClean="0"/>
          </a:p>
        </p:txBody>
      </p:sp>
      <p:sp>
        <p:nvSpPr>
          <p:cNvPr id="4" name="Flowchart: Document 3"/>
          <p:cNvSpPr>
            <a:spLocks noChangeArrowheads="1"/>
          </p:cNvSpPr>
          <p:nvPr/>
        </p:nvSpPr>
        <p:spPr bwMode="auto">
          <a:xfrm>
            <a:off x="468313" y="3141663"/>
            <a:ext cx="8207375" cy="3455987"/>
          </a:xfrm>
          <a:prstGeom prst="flowChartDocumen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4000">
                <a:solidFill>
                  <a:srgbClr val="FFFF00"/>
                </a:solidFill>
                <a:cs typeface="2  Titr" pitchFamily="2" charset="-78"/>
              </a:rPr>
              <a:t>از مهم ترین کارها که بزرگان دین به ما سفارش کرده اند عبارت است از:</a:t>
            </a:r>
          </a:p>
          <a:p>
            <a:pPr algn="ctr"/>
            <a:r>
              <a:rPr lang="fa-IR" sz="4400">
                <a:solidFill>
                  <a:srgbClr val="00B0F0"/>
                </a:solidFill>
                <a:cs typeface="2  Titr" pitchFamily="2" charset="-78"/>
              </a:rPr>
              <a:t>انجام واجبات </a:t>
            </a:r>
          </a:p>
          <a:p>
            <a:pPr algn="ctr"/>
            <a:r>
              <a:rPr lang="fa-IR" sz="4400">
                <a:solidFill>
                  <a:srgbClr val="FF0000"/>
                </a:solidFill>
                <a:cs typeface="2  Titr" pitchFamily="2" charset="-78"/>
              </a:rPr>
              <a:t>ترک محرمات 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6000" smtClean="0">
                <a:solidFill>
                  <a:srgbClr val="FFC000"/>
                </a:solidFill>
                <a:cs typeface="2  Titr" pitchFamily="2" charset="-78"/>
              </a:rPr>
              <a:t>انتظار یعنی چه؟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51520" y="1700808"/>
          <a:ext cx="864096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539750" y="5661025"/>
            <a:ext cx="8064500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2400">
                <a:solidFill>
                  <a:srgbClr val="FF0000"/>
                </a:solidFill>
                <a:cs typeface="2  Titr" pitchFamily="2" charset="-78"/>
              </a:rPr>
              <a:t>مطمئناً دست روی دست گذاشتن معنای انتظاربرای این امر مهم  نیست .</a:t>
            </a:r>
          </a:p>
        </p:txBody>
      </p:sp>
      <p:pic>
        <p:nvPicPr>
          <p:cNvPr id="6" name="Picture 5" descr="7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836712"/>
            <a:ext cx="172559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7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124744"/>
            <a:ext cx="172559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51520" y="188640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44450"/>
            <a:ext cx="4259262" cy="922338"/>
          </a:xfrm>
        </p:spPr>
        <p:txBody>
          <a:bodyPr/>
          <a:lstStyle/>
          <a:p>
            <a:r>
              <a:rPr lang="fa-IR" smtClean="0">
                <a:solidFill>
                  <a:srgbClr val="FFC000"/>
                </a:solidFill>
                <a:cs typeface="2  Titr" pitchFamily="2" charset="-78"/>
              </a:rPr>
              <a:t>نامه به شیخ مفید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5616575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pPr rtl="1"/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_________________________</a:t>
            </a:r>
            <a: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</a:b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*</a:t>
            </a:r>
            <a:r>
              <a:rPr lang="fa-IR" sz="2400" b="1" dirty="0" err="1" smtClean="0">
                <a:solidFill>
                  <a:srgbClr val="FFFF00"/>
                </a:solidFill>
                <a:cs typeface="2  Nazanin" pitchFamily="2" charset="-78"/>
              </a:rPr>
              <a:t>اطلاعيه</a:t>
            </a: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 مهم*</a:t>
            </a:r>
            <a: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</a:b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برگزاری آزمون دانشگاه انتظار فرج</a:t>
            </a:r>
            <a: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</a:b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دانشگاه انتظار فرج ،بعد از1400سال همچنان دانشجو میپذیرد.</a:t>
            </a:r>
            <a: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</a:b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با ابراز تاسف این دانشگاه هنوز 313 فارغ </a:t>
            </a:r>
            <a:r>
              <a:rPr lang="fa-IR" sz="2400" b="1" dirty="0" err="1" smtClean="0">
                <a:solidFill>
                  <a:srgbClr val="FFFF00"/>
                </a:solidFill>
                <a:cs typeface="2  Nazanin" pitchFamily="2" charset="-78"/>
              </a:rPr>
              <a:t>التحصیل</a:t>
            </a: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 نداشته و برای تکمیل ظرفیت در تمام مدت شبانه روز،از علاقمندان آزمون </a:t>
            </a:r>
            <a:r>
              <a:rPr lang="fa-IR" sz="2400" b="1" dirty="0" err="1" smtClean="0">
                <a:solidFill>
                  <a:srgbClr val="FFFF00"/>
                </a:solidFill>
                <a:cs typeface="2  Nazanin" pitchFamily="2" charset="-78"/>
              </a:rPr>
              <a:t>بعمل</a:t>
            </a: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 می آورد:</a:t>
            </a:r>
            <a: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</a:b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مدارک لازم برای ثبت نام:</a:t>
            </a:r>
            <a: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</a:b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1_نماز اول وقت</a:t>
            </a:r>
            <a: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</a:b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2_عشق به اهل بیت{ع}</a:t>
            </a:r>
            <a: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</a:b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3_</a:t>
            </a:r>
            <a:r>
              <a:rPr lang="fa-IR" sz="2400" b="1" dirty="0" err="1" smtClean="0">
                <a:solidFill>
                  <a:srgbClr val="FFFF00"/>
                </a:solidFill>
                <a:cs typeface="2  Nazanin" pitchFamily="2" charset="-78"/>
              </a:rPr>
              <a:t>راستگويي</a:t>
            </a:r>
            <a: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</a:b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4_برگه تسویه حساب حق </a:t>
            </a:r>
            <a:r>
              <a:rPr lang="fa-IR" sz="2400" b="1" dirty="0" err="1" smtClean="0">
                <a:solidFill>
                  <a:srgbClr val="FFFF00"/>
                </a:solidFill>
                <a:cs typeface="2  Nazanin" pitchFamily="2" charset="-78"/>
              </a:rPr>
              <a:t>الناس</a:t>
            </a:r>
            <a: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</a:b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5_انجام </a:t>
            </a:r>
            <a:r>
              <a:rPr lang="fa-IR" sz="2400" b="1" dirty="0" err="1" smtClean="0">
                <a:solidFill>
                  <a:srgbClr val="FFFF00"/>
                </a:solidFill>
                <a:cs typeface="2  Nazanin" pitchFamily="2" charset="-78"/>
              </a:rPr>
              <a:t>واجبات</a:t>
            </a: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 و </a:t>
            </a:r>
            <a:r>
              <a:rPr lang="fa-IR" sz="2400" b="1" dirty="0" err="1" smtClean="0">
                <a:solidFill>
                  <a:srgbClr val="FFFF00"/>
                </a:solidFill>
                <a:cs typeface="2  Nazanin" pitchFamily="2" charset="-78"/>
              </a:rPr>
              <a:t>ترك</a:t>
            </a: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 محرمات</a:t>
            </a:r>
            <a: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</a:b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6_ </a:t>
            </a:r>
            <a:r>
              <a:rPr lang="fa-IR" sz="2400" b="1" dirty="0" err="1" smtClean="0">
                <a:solidFill>
                  <a:srgbClr val="FFFF00"/>
                </a:solidFill>
                <a:cs typeface="2  Nazanin" pitchFamily="2" charset="-78"/>
              </a:rPr>
              <a:t>كمك</a:t>
            </a: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 به مستمندان </a:t>
            </a:r>
            <a: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</a:b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7_ </a:t>
            </a:r>
            <a:r>
              <a:rPr lang="fa-IR" sz="2400" b="1" dirty="0" err="1" smtClean="0">
                <a:solidFill>
                  <a:srgbClr val="FFFF00"/>
                </a:solidFill>
                <a:cs typeface="2  Nazanin" pitchFamily="2" charset="-78"/>
              </a:rPr>
              <a:t>رعايت</a:t>
            </a: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 </a:t>
            </a:r>
            <a:r>
              <a:rPr lang="fa-IR" sz="2400" b="1" dirty="0" err="1" smtClean="0">
                <a:solidFill>
                  <a:srgbClr val="FFFF00"/>
                </a:solidFill>
                <a:cs typeface="2  Nazanin" pitchFamily="2" charset="-78"/>
              </a:rPr>
              <a:t>حيا</a:t>
            </a: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 و عفاف </a:t>
            </a:r>
            <a: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</a:b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8- ......</a:t>
            </a:r>
            <a: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</a:b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9- .....</a:t>
            </a:r>
            <a: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</a:b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......</a:t>
            </a:r>
            <a: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</a:br>
            <a:r>
              <a:rPr lang="fa-IR" sz="2400" b="1" dirty="0" smtClean="0">
                <a:solidFill>
                  <a:srgbClr val="FFFF00"/>
                </a:solidFill>
                <a:cs typeface="2  Nazanin" pitchFamily="2" charset="-78"/>
              </a:rPr>
              <a:t>&lt;&lt;با آرزوی موفقیت تان در این آزمون بزرگ&gt;&gt;</a:t>
            </a:r>
            <a: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</a:br>
            <a: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  <a:t> </a:t>
            </a:r>
            <a:br>
              <a:rPr lang="en-US" sz="2400" b="1" dirty="0" smtClean="0">
                <a:solidFill>
                  <a:srgbClr val="FFFF00"/>
                </a:solidFill>
                <a:cs typeface="2  Nazanin" pitchFamily="2" charset="-78"/>
              </a:rPr>
            </a:br>
            <a:endParaRPr lang="fa-IR" sz="2400" b="1" dirty="0">
              <a:solidFill>
                <a:srgbClr val="FFFF00"/>
              </a:solidFill>
              <a:cs typeface="2 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 rtl="1"/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اگر لامپی در </a:t>
            </a:r>
            <a:r>
              <a:rPr lang="fa-IR" sz="2800" b="1" dirty="0" err="1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یك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 خیابانی بزنند،افرادی بیایند این لامپ را بشکنند... 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cs typeface="2  Titr" pitchFamily="2" charset="-78"/>
            </a:endParaRPr>
          </a:p>
          <a:p>
            <a:pPr algn="ctr" rtl="1"/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لامپ دوم را بزنند،لامپ دوم را هم بشکنند...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cs typeface="2  Titr" pitchFamily="2" charset="-78"/>
            </a:endParaRPr>
          </a:p>
          <a:p>
            <a:pPr algn="ctr" rtl="1"/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لامپ سوم را بزنند،لامپ سوم را هم بشکنند ...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cs typeface="2  Titr" pitchFamily="2" charset="-78"/>
            </a:endParaRPr>
          </a:p>
          <a:p>
            <a:pPr algn="ctr" rtl="1"/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 </a:t>
            </a: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اگر یازده لامپ بزنند و مردم نااهل بشکنند حکما عاقلی دیگر می گوید: 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cs typeface="2  Titr" pitchFamily="2" charset="-78"/>
            </a:endParaRPr>
          </a:p>
          <a:p>
            <a:pPr algn="ctr" rtl="1"/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لامپ دوازدهمین را وصل </a:t>
            </a:r>
            <a:r>
              <a:rPr lang="fa-IR" sz="2800" b="1" dirty="0" err="1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نکـن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 </a:t>
            </a:r>
            <a:r>
              <a:rPr lang="fa-IR" sz="2800" b="1" dirty="0" err="1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ایـن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 ها هنوز آدم نشده </a:t>
            </a:r>
            <a:r>
              <a:rPr lang="fa-IR" sz="2800" b="1" dirty="0" err="1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اند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،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cs typeface="2  Titr" pitchFamily="2" charset="-78"/>
            </a:endParaRPr>
          </a:p>
          <a:p>
            <a:pPr algn="ctr" rtl="1"/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لیاقت ندارند بگذار در تاریکی باشند.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cs typeface="2  Titr" pitchFamily="2" charset="-78"/>
            </a:endParaRPr>
          </a:p>
          <a:p>
            <a:pPr algn="ctr" rtl="1"/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یازده امام آمد و یازده چراغ هدایت را شهید کردند ... چراغ </a:t>
            </a:r>
            <a:r>
              <a:rPr lang="fa-IR" sz="2800" b="1" dirty="0" err="1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دوازدهمیـن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 را دیگر خداوند وصل نکرد ...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cs typeface="2  Titr" pitchFamily="2" charset="-78"/>
            </a:endParaRPr>
          </a:p>
          <a:p>
            <a:pPr algn="ctr" rtl="1"/>
            <a:r>
              <a:rPr lang="fa-IR" sz="2800" b="1" dirty="0" err="1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مي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 گوید:هر وقت آمادگی </a:t>
            </a:r>
            <a:r>
              <a:rPr lang="fa-IR" sz="2800" b="1" dirty="0" err="1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اش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 را داشتید، شما هنوز متمدن نشده </a:t>
            </a:r>
            <a:r>
              <a:rPr lang="fa-IR" sz="2800" b="1" dirty="0" err="1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اید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 .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cs typeface="2  Titr" pitchFamily="2" charset="-78"/>
            </a:endParaRPr>
          </a:p>
          <a:p>
            <a:pPr algn="ctr"/>
            <a:endParaRPr lang="fa-IR" sz="2800" b="1" dirty="0">
              <a:solidFill>
                <a:schemeClr val="accent2">
                  <a:lumMod val="50000"/>
                </a:schemeClr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فرض کن حضرت مهدی (</a:t>
            </a:r>
            <a:r>
              <a:rPr lang="fa-IR" dirty="0" err="1" smtClean="0">
                <a:solidFill>
                  <a:srgbClr val="C00000"/>
                </a:solidFill>
                <a:cs typeface="2  Titr" pitchFamily="2" charset="-78"/>
              </a:rPr>
              <a:t>عج</a:t>
            </a:r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) به تو ظاهر گردد:</a:t>
            </a:r>
            <a:endParaRPr lang="en-US" dirty="0" smtClean="0">
              <a:solidFill>
                <a:srgbClr val="C00000"/>
              </a:solidFill>
              <a:cs typeface="2  Titr" pitchFamily="2" charset="-78"/>
            </a:endParaRPr>
          </a:p>
          <a:p>
            <a:pPr algn="ctr" rtl="1"/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ظاهرت هست </a:t>
            </a:r>
            <a:r>
              <a:rPr lang="fa-IR" dirty="0" err="1" smtClean="0">
                <a:solidFill>
                  <a:srgbClr val="C00000"/>
                </a:solidFill>
                <a:cs typeface="2  Titr" pitchFamily="2" charset="-78"/>
              </a:rPr>
              <a:t>چنانی</a:t>
            </a:r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 که خجالت نکشی؟</a:t>
            </a:r>
            <a:endParaRPr lang="en-US" dirty="0" smtClean="0">
              <a:solidFill>
                <a:srgbClr val="C00000"/>
              </a:solidFill>
              <a:cs typeface="2  Titr" pitchFamily="2" charset="-78"/>
            </a:endParaRPr>
          </a:p>
          <a:p>
            <a:pPr algn="ctr" rtl="1"/>
            <a:r>
              <a:rPr lang="fa-IR" dirty="0" err="1" smtClean="0">
                <a:solidFill>
                  <a:srgbClr val="C00000"/>
                </a:solidFill>
                <a:cs typeface="2  Titr" pitchFamily="2" charset="-78"/>
              </a:rPr>
              <a:t>باطنت</a:t>
            </a:r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 هست پسندیده ی صاحب نظری؟</a:t>
            </a:r>
            <a:endParaRPr lang="en-US" dirty="0" smtClean="0">
              <a:solidFill>
                <a:srgbClr val="C00000"/>
              </a:solidFill>
              <a:cs typeface="2  Titr" pitchFamily="2" charset="-78"/>
            </a:endParaRPr>
          </a:p>
          <a:p>
            <a:pPr algn="ctr" rtl="1"/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خانه </a:t>
            </a:r>
            <a:r>
              <a:rPr lang="fa-IR" dirty="0" err="1" smtClean="0">
                <a:solidFill>
                  <a:srgbClr val="C00000"/>
                </a:solidFill>
                <a:cs typeface="2  Titr" pitchFamily="2" charset="-78"/>
              </a:rPr>
              <a:t>ات</a:t>
            </a:r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 لایق او هست که مهمان گردد؟</a:t>
            </a:r>
            <a:endParaRPr lang="en-US" dirty="0" smtClean="0">
              <a:solidFill>
                <a:srgbClr val="C00000"/>
              </a:solidFill>
              <a:cs typeface="2  Titr" pitchFamily="2" charset="-78"/>
            </a:endParaRPr>
          </a:p>
          <a:p>
            <a:pPr algn="ctr" rtl="1"/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لقمه </a:t>
            </a:r>
            <a:r>
              <a:rPr lang="fa-IR" dirty="0" err="1" smtClean="0">
                <a:solidFill>
                  <a:srgbClr val="C00000"/>
                </a:solidFill>
                <a:cs typeface="2  Titr" pitchFamily="2" charset="-78"/>
              </a:rPr>
              <a:t>ات</a:t>
            </a:r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 درخور او هست که </a:t>
            </a:r>
            <a:r>
              <a:rPr lang="fa-IR" dirty="0" err="1" smtClean="0">
                <a:solidFill>
                  <a:srgbClr val="C00000"/>
                </a:solidFill>
                <a:cs typeface="2  Titr" pitchFamily="2" charset="-78"/>
              </a:rPr>
              <a:t>نزدش</a:t>
            </a:r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 ببری؟</a:t>
            </a:r>
            <a:endParaRPr lang="en-US" dirty="0" smtClean="0">
              <a:solidFill>
                <a:srgbClr val="C00000"/>
              </a:solidFill>
              <a:cs typeface="2  Titr" pitchFamily="2" charset="-78"/>
            </a:endParaRPr>
          </a:p>
          <a:p>
            <a:pPr algn="ctr" rtl="1"/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پول بی شبهه و سالم </a:t>
            </a:r>
            <a:r>
              <a:rPr lang="fa-IR" dirty="0" err="1" smtClean="0">
                <a:solidFill>
                  <a:srgbClr val="C00000"/>
                </a:solidFill>
                <a:cs typeface="2  Titr" pitchFamily="2" charset="-78"/>
              </a:rPr>
              <a:t>زهمه</a:t>
            </a:r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 </a:t>
            </a:r>
            <a:r>
              <a:rPr lang="fa-IR" dirty="0" err="1" smtClean="0">
                <a:solidFill>
                  <a:srgbClr val="C00000"/>
                </a:solidFill>
                <a:cs typeface="2  Titr" pitchFamily="2" charset="-78"/>
              </a:rPr>
              <a:t>داراییت</a:t>
            </a:r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؟</a:t>
            </a:r>
            <a:endParaRPr lang="en-US" dirty="0" smtClean="0">
              <a:solidFill>
                <a:srgbClr val="C00000"/>
              </a:solidFill>
              <a:cs typeface="2  Titr" pitchFamily="2" charset="-78"/>
            </a:endParaRPr>
          </a:p>
          <a:p>
            <a:pPr algn="ctr" rtl="1"/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داری آن </a:t>
            </a:r>
            <a:r>
              <a:rPr lang="fa-IR" dirty="0" err="1" smtClean="0">
                <a:solidFill>
                  <a:srgbClr val="C00000"/>
                </a:solidFill>
                <a:cs typeface="2  Titr" pitchFamily="2" charset="-78"/>
              </a:rPr>
              <a:t>قدرکه</a:t>
            </a:r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 یک هدیه برایش بخری؟</a:t>
            </a:r>
            <a:endParaRPr lang="en-US" dirty="0" smtClean="0">
              <a:solidFill>
                <a:srgbClr val="C00000"/>
              </a:solidFill>
              <a:cs typeface="2  Titr" pitchFamily="2" charset="-78"/>
            </a:endParaRPr>
          </a:p>
          <a:p>
            <a:pPr algn="ctr" rtl="1"/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حاضری گوشی همراه تو را چک بکند؟</a:t>
            </a:r>
            <a:endParaRPr lang="en-US" dirty="0" smtClean="0">
              <a:solidFill>
                <a:srgbClr val="C00000"/>
              </a:solidFill>
              <a:cs typeface="2  Titr" pitchFamily="2" charset="-78"/>
            </a:endParaRPr>
          </a:p>
          <a:p>
            <a:pPr algn="ctr" rtl="1"/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با چنین شرط که </a:t>
            </a:r>
            <a:r>
              <a:rPr lang="fa-IR" dirty="0" err="1" smtClean="0">
                <a:solidFill>
                  <a:srgbClr val="C00000"/>
                </a:solidFill>
                <a:cs typeface="2  Titr" pitchFamily="2" charset="-78"/>
              </a:rPr>
              <a:t>درحافظه</a:t>
            </a:r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 دستی نبری!؟</a:t>
            </a:r>
            <a:endParaRPr lang="en-US" dirty="0" smtClean="0">
              <a:solidFill>
                <a:srgbClr val="C00000"/>
              </a:solidFill>
              <a:cs typeface="2  Titr" pitchFamily="2" charset="-78"/>
            </a:endParaRPr>
          </a:p>
          <a:p>
            <a:pPr algn="ctr" rtl="1"/>
            <a:r>
              <a:rPr lang="fa-IR" dirty="0" err="1" smtClean="0">
                <a:solidFill>
                  <a:srgbClr val="C00000"/>
                </a:solidFill>
                <a:cs typeface="2  Titr" pitchFamily="2" charset="-78"/>
              </a:rPr>
              <a:t>واقفی</a:t>
            </a:r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 بر عمل خویش تو بیش از دگران؟</a:t>
            </a:r>
            <a:endParaRPr lang="en-US" dirty="0" smtClean="0">
              <a:solidFill>
                <a:srgbClr val="C00000"/>
              </a:solidFill>
              <a:cs typeface="2  Titr" pitchFamily="2" charset="-78"/>
            </a:endParaRPr>
          </a:p>
          <a:p>
            <a:pPr algn="ctr" rtl="1"/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می توان گفت تو را شیعه ی اثنا عشری؟؟</a:t>
            </a:r>
            <a:endParaRPr lang="en-US" dirty="0" smtClean="0">
              <a:solidFill>
                <a:srgbClr val="C00000"/>
              </a:solidFill>
              <a:cs typeface="2  Titr" pitchFamily="2" charset="-78"/>
            </a:endParaRPr>
          </a:p>
          <a:p>
            <a:pPr algn="ctr"/>
            <a:endParaRPr lang="fa-IR" dirty="0">
              <a:solidFill>
                <a:srgbClr val="C00000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78850" cy="1143000"/>
          </a:xfrm>
        </p:spPr>
        <p:txBody>
          <a:bodyPr/>
          <a:lstStyle/>
          <a:p>
            <a:pPr eaLnBrk="1" hangingPunct="1">
              <a:defRPr/>
            </a:pPr>
            <a:r>
              <a:rPr lang="fa-IR" sz="4000" dirty="0" smtClean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ضرورت :آشنایی دانش آموزان با امام غایب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779838" y="3789363"/>
            <a:ext cx="5062537" cy="2763837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en-US" sz="4800" smtClean="0">
                <a:solidFill>
                  <a:srgbClr val="7030A0"/>
                </a:solidFill>
                <a:cs typeface="B Titr" pitchFamily="2" charset="-78"/>
              </a:rPr>
              <a:t>   </a:t>
            </a:r>
            <a:r>
              <a:rPr lang="fa-IR" sz="4800" smtClean="0">
                <a:solidFill>
                  <a:srgbClr val="7030A0"/>
                </a:solidFill>
                <a:cs typeface="B Titr" pitchFamily="2" charset="-78"/>
              </a:rPr>
              <a:t> اهداف :</a:t>
            </a:r>
            <a:endParaRPr lang="en-US" smtClean="0">
              <a:solidFill>
                <a:srgbClr val="7030A0"/>
              </a:solidFill>
              <a:cs typeface="B Titr" pitchFamily="2" charset="-78"/>
            </a:endParaRPr>
          </a:p>
          <a:p>
            <a:pPr algn="r" eaLnBrk="1" hangingPunct="1">
              <a:buFontTx/>
              <a:buNone/>
            </a:pPr>
            <a:r>
              <a:rPr lang="fa-IR" sz="2400" smtClean="0">
                <a:solidFill>
                  <a:srgbClr val="7030A0"/>
                </a:solidFill>
                <a:cs typeface="B Titr" pitchFamily="2" charset="-78"/>
              </a:rPr>
              <a:t>*آشنایی با امام زمان (عج)</a:t>
            </a:r>
          </a:p>
          <a:p>
            <a:pPr algn="r" eaLnBrk="1" hangingPunct="1">
              <a:buFontTx/>
              <a:buNone/>
            </a:pPr>
            <a:r>
              <a:rPr lang="fa-IR" sz="2400" smtClean="0">
                <a:solidFill>
                  <a:srgbClr val="7030A0"/>
                </a:solidFill>
                <a:cs typeface="B Titr" pitchFamily="2" charset="-78"/>
              </a:rPr>
              <a:t>*فایده ی امام غائب</a:t>
            </a:r>
          </a:p>
          <a:p>
            <a:pPr algn="r" eaLnBrk="1" hangingPunct="1">
              <a:buFontTx/>
              <a:buNone/>
            </a:pPr>
            <a:r>
              <a:rPr lang="fa-IR" sz="2400" smtClean="0">
                <a:solidFill>
                  <a:srgbClr val="7030A0"/>
                </a:solidFill>
                <a:cs typeface="B Titr" pitchFamily="2" charset="-78"/>
              </a:rPr>
              <a:t>*آشنایی با دوران ظهور حضرت  مهدی (عج)</a:t>
            </a:r>
          </a:p>
          <a:p>
            <a:pPr algn="r" eaLnBrk="1" hangingPunct="1">
              <a:buFontTx/>
              <a:buNone/>
            </a:pPr>
            <a:r>
              <a:rPr lang="fa-IR" sz="2800" smtClean="0">
                <a:solidFill>
                  <a:srgbClr val="7030A0"/>
                </a:solidFill>
                <a:cs typeface="B Titr" pitchFamily="2" charset="-78"/>
              </a:rPr>
              <a:t>*وظایف منتظران ظهور</a:t>
            </a:r>
          </a:p>
          <a:p>
            <a:pPr algn="r" eaLnBrk="1" hangingPunct="1">
              <a:buFontTx/>
              <a:buNone/>
            </a:pPr>
            <a:endParaRPr lang="fa-IR" smtClean="0">
              <a:solidFill>
                <a:srgbClr val="7030A0"/>
              </a:solidFill>
              <a:cs typeface="B Titr" pitchFamily="2" charset="-78"/>
            </a:endParaRPr>
          </a:p>
          <a:p>
            <a:pPr algn="r" eaLnBrk="1" hangingPunct="1">
              <a:buFontTx/>
              <a:buNone/>
            </a:pPr>
            <a:endParaRPr lang="fa-IR" smtClean="0">
              <a:solidFill>
                <a:srgbClr val="7030A0"/>
              </a:solidFill>
              <a:cs typeface="B Titr" pitchFamily="2" charset="-78"/>
            </a:endParaRPr>
          </a:p>
        </p:txBody>
      </p:sp>
      <p:pic>
        <p:nvPicPr>
          <p:cNvPr id="4" name="Picture 3" descr="32b02bc4-a32f-4135-b923-a8cc93da5b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75340">
            <a:off x="669338" y="1878879"/>
            <a:ext cx="467657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1853279510109579065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2442">
            <a:off x="3454400" y="309563"/>
            <a:ext cx="16256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>
                <a:solidFill>
                  <a:srgbClr val="FF0000"/>
                </a:solidFill>
                <a:cs typeface="B Titr" pitchFamily="2" charset="-78"/>
              </a:rPr>
              <a:t>لطفاً عبارات زیر را با دقت بخوانید 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51520" y="1340768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B0F0"/>
                </a:solidFill>
                <a:cs typeface="2  Titr" pitchFamily="2" charset="-78"/>
              </a:rPr>
              <a:t>.</a:t>
            </a:r>
            <a:r>
              <a:rPr lang="fa-IR" sz="3200" smtClean="0">
                <a:solidFill>
                  <a:srgbClr val="00B0F0"/>
                </a:solidFill>
                <a:cs typeface="2  Titr" pitchFamily="2" charset="-78"/>
              </a:rPr>
              <a:t> عباراتی که خواندید ترسیمی ازدوران پس از ظهور است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424863" cy="5256212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pPr algn="r">
              <a:buFontTx/>
              <a:buNone/>
            </a:pPr>
            <a:endParaRPr lang="fa-IR" smtClean="0">
              <a:solidFill>
                <a:srgbClr val="002060"/>
              </a:solidFill>
              <a:cs typeface="2  Titr" pitchFamily="2" charset="-78"/>
            </a:endParaRPr>
          </a:p>
          <a:p>
            <a:pPr algn="r">
              <a:buFontTx/>
              <a:buNone/>
            </a:pPr>
            <a:endParaRPr lang="fa-IR" smtClean="0">
              <a:solidFill>
                <a:srgbClr val="002060"/>
              </a:solidFill>
              <a:cs typeface="2  Titr" pitchFamily="2" charset="-78"/>
            </a:endParaRPr>
          </a:p>
          <a:p>
            <a:pPr algn="r">
              <a:buFontTx/>
              <a:buNone/>
            </a:pPr>
            <a:r>
              <a:rPr lang="fa-IR" smtClean="0">
                <a:solidFill>
                  <a:srgbClr val="002060"/>
                </a:solidFill>
                <a:cs typeface="2  Titr" pitchFamily="2" charset="-78"/>
              </a:rPr>
              <a:t>پیامبر اکرم (صلی الله علیه وآله )فرمودند:</a:t>
            </a:r>
          </a:p>
          <a:p>
            <a:pPr algn="r">
              <a:buFontTx/>
              <a:buNone/>
            </a:pPr>
            <a:r>
              <a:rPr lang="fa-IR" smtClean="0">
                <a:solidFill>
                  <a:srgbClr val="002060"/>
                </a:solidFill>
                <a:cs typeface="2  Titr" pitchFamily="2" charset="-78"/>
              </a:rPr>
              <a:t>شما را بشارت باد به مهدی، مردی از خاندان من ؛در روزگاری که مردم گرفتار اختلاف و تزلزل هستند ،قیام می کند  وزمین را همچنان که از جور و ستم پرشده است از عدل و داد ، آکنده می سازد.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6323012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endParaRPr lang="fa-IR" smtClean="0"/>
          </a:p>
        </p:txBody>
      </p:sp>
      <p:pic>
        <p:nvPicPr>
          <p:cNvPr id="7171" name="Picture 3" descr="2866509556136321166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33375"/>
            <a:ext cx="4524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627313" y="44450"/>
            <a:ext cx="3970337" cy="1143000"/>
          </a:xfrm>
        </p:spPr>
        <p:txBody>
          <a:bodyPr/>
          <a:lstStyle/>
          <a:p>
            <a:r>
              <a:rPr lang="fa-IR" smtClean="0">
                <a:solidFill>
                  <a:srgbClr val="FFC000"/>
                </a:solidFill>
                <a:cs typeface="2  Titr" pitchFamily="2" charset="-78"/>
              </a:rPr>
              <a:t>عقیده ای اثر گذار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329237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r">
              <a:buFontTx/>
              <a:buNone/>
              <a:defRPr/>
            </a:pP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*عقیده به ظهور حضرت مهدی </a:t>
            </a:r>
            <a:r>
              <a:rPr lang="fa-IR" dirty="0" err="1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ارواحنا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 </a:t>
            </a:r>
            <a:r>
              <a:rPr lang="fa-IR" dirty="0" err="1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فداه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 اثر </a:t>
            </a:r>
            <a:r>
              <a:rPr lang="fa-IR" dirty="0" err="1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گذارترین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 عقاید ما شیعیان است و نیرویی عظیم جهت تلاش و امید به آینده ای روشن و سراسر شور </a:t>
            </a:r>
            <a:r>
              <a:rPr lang="fa-IR" dirty="0" err="1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واشتیاق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 را ایجاد کرده.*</a:t>
            </a:r>
          </a:p>
          <a:p>
            <a:pPr algn="r">
              <a:buFontTx/>
              <a:buNone/>
              <a:defRPr/>
            </a:pP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*عقیده به ظهور </a:t>
            </a:r>
            <a:r>
              <a:rPr lang="fa-IR" dirty="0" err="1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منجی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 ،تنها به ما شیعیان اختصاص ندارد بلکه سایر مسلمانان  نیز به ظهور یکی از فرزندان پیامبر (ص) </a:t>
            </a:r>
            <a:r>
              <a:rPr lang="fa-IR" dirty="0" err="1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وقیام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 او برای برقرار ی عدالت معتقد هستند ونیز در تعالیم سایر ادیان مثل مسیحیت و یهود از </a:t>
            </a:r>
            <a:r>
              <a:rPr lang="fa-IR" dirty="0" err="1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منجی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 </a:t>
            </a:r>
            <a:r>
              <a:rPr lang="fa-IR" dirty="0" err="1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صبحت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2  Titr" pitchFamily="2" charset="-78"/>
              </a:rPr>
              <a:t> شده است . *</a:t>
            </a:r>
            <a:endParaRPr lang="fa-IR" dirty="0">
              <a:solidFill>
                <a:schemeClr val="accent2">
                  <a:lumMod val="75000"/>
                </a:schemeClr>
              </a:solidFill>
              <a:cs typeface="2  Titr" pitchFamily="2" charset="-78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smtClean="0">
                <a:solidFill>
                  <a:srgbClr val="00B0F0"/>
                </a:solidFill>
                <a:cs typeface="2  Titr" pitchFamily="2" charset="-78"/>
              </a:rPr>
              <a:t>با توجه به بحث هایی که گذشت شناخت دقیق حضرت ولی عصر عجل الله تعالی فرجه الشریف لازم وضروی است .</a:t>
            </a:r>
          </a:p>
        </p:txBody>
      </p:sp>
      <p:sp>
        <p:nvSpPr>
          <p:cNvPr id="4" name="Round Diagonal Corner Rectangle 3"/>
          <p:cNvSpPr/>
          <p:nvPr/>
        </p:nvSpPr>
        <p:spPr bwMode="auto">
          <a:xfrm>
            <a:off x="4140200" y="1628775"/>
            <a:ext cx="4608513" cy="936625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>
              <a:defRPr/>
            </a:pP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cs typeface="2  Titr" pitchFamily="2" charset="-78"/>
              </a:rPr>
              <a:t>حضرت مهدی (</a:t>
            </a:r>
            <a:r>
              <a:rPr lang="fa-IR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2  Titr" pitchFamily="2" charset="-78"/>
              </a:rPr>
              <a:t>عج</a:t>
            </a: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cs typeface="2  Titr" pitchFamily="2" charset="-78"/>
              </a:rPr>
              <a:t>) چگونه نزدیک به 12 قرن عمر کرده است ؟</a:t>
            </a:r>
          </a:p>
        </p:txBody>
      </p:sp>
      <p:sp>
        <p:nvSpPr>
          <p:cNvPr id="9" name="Round Diagonal Corner Rectangle 8"/>
          <p:cNvSpPr/>
          <p:nvPr/>
        </p:nvSpPr>
        <p:spPr bwMode="auto">
          <a:xfrm>
            <a:off x="323850" y="4724400"/>
            <a:ext cx="4608513" cy="936625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>
              <a:defRPr/>
            </a:pP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cs typeface="2  Titr" pitchFamily="2" charset="-78"/>
              </a:rPr>
              <a:t>آیا ممکن است </a:t>
            </a:r>
            <a:r>
              <a:rPr lang="fa-IR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2  Titr" pitchFamily="2" charset="-78"/>
              </a:rPr>
              <a:t>ماهم</a:t>
            </a: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cs typeface="2  Titr" pitchFamily="2" charset="-78"/>
              </a:rPr>
              <a:t> یکی </a:t>
            </a:r>
            <a:r>
              <a:rPr lang="fa-IR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2  Titr" pitchFamily="2" charset="-78"/>
              </a:rPr>
              <a:t>ازیاران</a:t>
            </a: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cs typeface="2  Titr" pitchFamily="2" charset="-78"/>
              </a:rPr>
              <a:t> امام زمان (</a:t>
            </a:r>
            <a:r>
              <a:rPr lang="fa-IR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2  Titr" pitchFamily="2" charset="-78"/>
              </a:rPr>
              <a:t>عج</a:t>
            </a: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cs typeface="2  Titr" pitchFamily="2" charset="-78"/>
              </a:rPr>
              <a:t>) باشیم ؟ </a:t>
            </a:r>
          </a:p>
        </p:txBody>
      </p:sp>
      <p:sp>
        <p:nvSpPr>
          <p:cNvPr id="10" name="Round Diagonal Corner Rectangle 9"/>
          <p:cNvSpPr/>
          <p:nvPr/>
        </p:nvSpPr>
        <p:spPr bwMode="auto">
          <a:xfrm>
            <a:off x="539750" y="5876925"/>
            <a:ext cx="8208963" cy="647700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cs typeface="2  Titr" pitchFamily="2" charset="-78"/>
              </a:rPr>
              <a:t>آیا بعد از شکست حاکمان ظالم و پیروزی حضرت  ، قیامت فرا می رسد؟</a:t>
            </a:r>
          </a:p>
        </p:txBody>
      </p:sp>
      <p:sp>
        <p:nvSpPr>
          <p:cNvPr id="11" name="Round Diagonal Corner Rectangle 10"/>
          <p:cNvSpPr/>
          <p:nvPr/>
        </p:nvSpPr>
        <p:spPr bwMode="auto">
          <a:xfrm>
            <a:off x="4211638" y="3644900"/>
            <a:ext cx="4608512" cy="936625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>
              <a:defRPr/>
            </a:pP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cs typeface="2  Titr" pitchFamily="2" charset="-78"/>
              </a:rPr>
              <a:t>آیا وقتی امام زمان (</a:t>
            </a:r>
            <a:r>
              <a:rPr lang="fa-IR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2  Titr" pitchFamily="2" charset="-78"/>
              </a:rPr>
              <a:t>عج</a:t>
            </a: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cs typeface="2  Titr" pitchFamily="2" charset="-78"/>
              </a:rPr>
              <a:t>) ظهور کنند بیشتر مردم کشته می شوند؟</a:t>
            </a:r>
          </a:p>
        </p:txBody>
      </p:sp>
      <p:sp>
        <p:nvSpPr>
          <p:cNvPr id="12" name="Round Diagonal Corner Rectangle 11"/>
          <p:cNvSpPr/>
          <p:nvPr/>
        </p:nvSpPr>
        <p:spPr bwMode="auto">
          <a:xfrm>
            <a:off x="323850" y="2636838"/>
            <a:ext cx="4608513" cy="936625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>
              <a:defRPr/>
            </a:pP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cs typeface="2  Titr" pitchFamily="2" charset="-78"/>
              </a:rPr>
              <a:t>حضرت مهدی (</a:t>
            </a:r>
            <a:r>
              <a:rPr lang="fa-IR" sz="2800" dirty="0" err="1">
                <a:solidFill>
                  <a:schemeClr val="tx1">
                    <a:lumMod val="95000"/>
                    <a:lumOff val="5000"/>
                  </a:schemeClr>
                </a:solidFill>
                <a:cs typeface="2  Titr" pitchFamily="2" charset="-78"/>
              </a:rPr>
              <a:t>عج</a:t>
            </a: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cs typeface="2  Titr" pitchFamily="2" charset="-78"/>
              </a:rPr>
              <a:t>)چه زمانی قیام می کنند؟</a:t>
            </a:r>
          </a:p>
        </p:txBody>
      </p:sp>
      <p:sp>
        <p:nvSpPr>
          <p:cNvPr id="13" name="Teardrop 12"/>
          <p:cNvSpPr/>
          <p:nvPr/>
        </p:nvSpPr>
        <p:spPr bwMode="auto">
          <a:xfrm>
            <a:off x="250825" y="1557338"/>
            <a:ext cx="2449513" cy="935037"/>
          </a:xfrm>
          <a:prstGeom prst="teardrop">
            <a:avLst>
              <a:gd name="adj" fmla="val 132013"/>
            </a:avLst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>
              <a:defRPr/>
            </a:pPr>
            <a:r>
              <a:rPr lang="fa-IR" sz="2000" dirty="0">
                <a:solidFill>
                  <a:srgbClr val="002060"/>
                </a:solidFill>
                <a:cs typeface="2  Titr" pitchFamily="2" charset="-78"/>
              </a:rPr>
              <a:t>به این </a:t>
            </a:r>
            <a:r>
              <a:rPr lang="fa-IR" sz="2000" dirty="0" err="1">
                <a:solidFill>
                  <a:srgbClr val="002060"/>
                </a:solidFill>
                <a:cs typeface="2  Titr" pitchFamily="2" charset="-78"/>
              </a:rPr>
              <a:t>سئوالات</a:t>
            </a:r>
            <a:r>
              <a:rPr lang="fa-IR" sz="2000" dirty="0">
                <a:solidFill>
                  <a:srgbClr val="002060"/>
                </a:solidFill>
                <a:cs typeface="2  Titr" pitchFamily="2" charset="-78"/>
              </a:rPr>
              <a:t> توجه کنید :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4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2060575"/>
          </a:xfrm>
        </p:spPr>
        <p:txBody>
          <a:bodyPr/>
          <a:lstStyle/>
          <a:p>
            <a:pPr>
              <a:defRPr/>
            </a:pP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  <a:t>*</a:t>
            </a:r>
            <a:r>
              <a:rPr lang="fa-IR" sz="2400" dirty="0" err="1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  <a:t>باتوجه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  <a:t> به آیات قرآن کریم داشتن عمر طولانی محال نیست.</a:t>
            </a:r>
            <a:b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  <a:t>*</a:t>
            </a:r>
            <a:r>
              <a:rPr lang="fa-IR" sz="2400" dirty="0" err="1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  <a:t>درآیه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  <a:t> 14 سوره عنکبوت مدت حضور حضرت نوح(ع) در میان </a:t>
            </a:r>
            <a:r>
              <a:rPr lang="fa-IR" sz="2400" dirty="0" err="1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  <a:t>قومش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  <a:t> </a:t>
            </a:r>
            <a:r>
              <a:rPr lang="fa-IR" sz="2400" dirty="0" err="1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  <a:t>تاقبل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  <a:t> از نزول عذاب الهی 950 سال بوده .</a:t>
            </a:r>
            <a:b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  <a:t>* از نظر پزشکی اگر کسی بتواند مسائل بهداشتی را به خوبی مراعات کند از عمر طولانی تری برخوردار خواهد بود.</a:t>
            </a:r>
            <a:b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  <a:t> </a:t>
            </a:r>
            <a:endParaRPr lang="fa-IR" sz="2400" dirty="0">
              <a:solidFill>
                <a:schemeClr val="accent1">
                  <a:lumMod val="75000"/>
                </a:schemeClr>
              </a:solidFill>
              <a:cs typeface="2  Titr" pitchFamily="2" charset="-78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23850" y="2492375"/>
            <a:ext cx="8569325" cy="4032250"/>
          </a:xfrm>
          <a:solidFill>
            <a:srgbClr val="FFC000"/>
          </a:solidFill>
        </p:spPr>
        <p:txBody>
          <a:bodyPr/>
          <a:lstStyle/>
          <a:p>
            <a:pPr algn="r">
              <a:buFontTx/>
              <a:buNone/>
            </a:pPr>
            <a:r>
              <a:rPr lang="fa-IR" sz="2400" smtClean="0">
                <a:cs typeface="2  Titr" pitchFamily="2" charset="-78"/>
              </a:rPr>
              <a:t>*طول عمر :</a:t>
            </a:r>
          </a:p>
          <a:p>
            <a:pPr algn="r">
              <a:buFontTx/>
              <a:buNone/>
            </a:pPr>
            <a:r>
              <a:rPr lang="fa-IR" sz="2400" smtClean="0">
                <a:cs typeface="2  Titr" pitchFamily="2" charset="-78"/>
              </a:rPr>
              <a:t>*در میان گیاهان ،درختانی هستندکه بیش از 5000 سال یا بیشتر عمر دارند .     ( در کالیفرنیا)</a:t>
            </a:r>
          </a:p>
          <a:p>
            <a:pPr algn="r">
              <a:buFontTx/>
              <a:buNone/>
            </a:pPr>
            <a:r>
              <a:rPr lang="fa-IR" sz="2400" smtClean="0">
                <a:cs typeface="2  Titr" pitchFamily="2" charset="-78"/>
              </a:rPr>
              <a:t>*ویروس ها  را می توان قدیم ترن موجودات زنده دانست .همین ها هستند که سبب بسیاری از بیماریها ی نباتی ، حیوانی و انسانی می شوند.</a:t>
            </a:r>
          </a:p>
          <a:p>
            <a:pPr algn="r"/>
            <a:r>
              <a:rPr lang="fa-IR" sz="2400" smtClean="0">
                <a:cs typeface="2  Titr" pitchFamily="2" charset="-78"/>
              </a:rPr>
              <a:t>مسعودی ، عمر طولانی برخی دراز عمران را در کتاب خود(مروج الذهب) آورده است ؛ از جمله:</a:t>
            </a:r>
          </a:p>
          <a:p>
            <a:pPr algn="r">
              <a:buFontTx/>
              <a:buNone/>
            </a:pPr>
            <a:r>
              <a:rPr lang="fa-IR" sz="2400" smtClean="0">
                <a:cs typeface="2  Titr" pitchFamily="2" charset="-78"/>
              </a:rPr>
              <a:t>آدم:930سال       ابراهیم :195 سال        لوط :732سال       نوح:950سال</a:t>
            </a:r>
          </a:p>
          <a:p>
            <a:pPr algn="r">
              <a:buFontTx/>
              <a:buNone/>
            </a:pPr>
            <a:r>
              <a:rPr lang="fa-IR" sz="2400" smtClean="0">
                <a:cs typeface="2  Titr" pitchFamily="2" charset="-78"/>
              </a:rPr>
              <a:t> عاد:1200سال       شیث:912 سال       ادریس :300 سال    </a:t>
            </a:r>
            <a:r>
              <a:rPr lang="fa-IR" sz="1400" smtClean="0">
                <a:cs typeface="2  Titr" pitchFamily="2" charset="-78"/>
              </a:rPr>
              <a:t>(منبع:دادگستر جهان،ابراهیم امینی)  </a:t>
            </a:r>
            <a:endParaRPr lang="fa-IR" sz="2400" smtClean="0">
              <a:cs typeface="2  Titr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 build="p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1090</Words>
  <Application>Microsoft Office PowerPoint</Application>
  <PresentationFormat>On-screen Show (4:3)</PresentationFormat>
  <Paragraphs>99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Diseño predeterminado</vt:lpstr>
      <vt:lpstr>درس ششم : خورشید پنهان</vt:lpstr>
      <vt:lpstr>از این تصویر چه برداشتی دارید؟ </vt:lpstr>
      <vt:lpstr>ضرورت :آشنایی دانش آموزان با امام غایب </vt:lpstr>
      <vt:lpstr>لطفاً عبارات زیر را با دقت بخوانید :</vt:lpstr>
      <vt:lpstr>. عباراتی که خواندید ترسیمی ازدوران پس از ظهور است</vt:lpstr>
      <vt:lpstr>PowerPoint Presentation</vt:lpstr>
      <vt:lpstr>عقیده ای اثر گذار</vt:lpstr>
      <vt:lpstr>با توجه به بحث هایی که گذشت شناخت دقیق حضرت ولی عصر عجل الله تعالی فرجه الشریف لازم وضروی است .</vt:lpstr>
      <vt:lpstr>*باتوجه به آیات قرآن کریم داشتن عمر طولانی محال نیست. *درآیه 14 سوره عنکبوت مدت حضور حضرت نوح(ع) در میان قومش تاقبل از نزول عذاب الهی 950 سال بوده . * از نظر پزشکی اگر کسی بتواند مسائل بهداشتی را به خوبی مراعات کند از عمر طولانی تری برخوردار خواهد بود.  </vt:lpstr>
      <vt:lpstr>امام حسین (علیه السلام ) فرمودند: خداوند عمر او را در دوران غیبتش طولانی  می گرداند ، سپس به قدرت خدایی اش او را در چهره ی جوانی کمتر از چهل سال آشکار  می سازد تا مردمان دریابند که خداوند بر هر کاری توانست .</vt:lpstr>
      <vt:lpstr>کی خواهد آمد؟</vt:lpstr>
      <vt:lpstr>سوءاستفاده توسط شیادان</vt:lpstr>
      <vt:lpstr>شرایط ظهور حضرت ولی عصر  ( عجل الله تعالی فرجه الشریف)</vt:lpstr>
      <vt:lpstr>PowerPoint Presentation</vt:lpstr>
      <vt:lpstr>پیش از قیام حضرت ، ظلم  وخون ریزی جهان را فرا گرفته است .قدرت های زورگو مخالفان منافع خود را از بین می برند . خداوند، امام علیه السلام را برای پایان دادن به جنگ و بی عدالتی به میان مردم می فرستد. هدف اصلی قیام حضرت ،گسترش عدالت و مهربانی است. امام جنگی به پا نمی کند ،بلکه با شکست ظالمان ، به خونریزی وجنگ های همیشگی پایان می دهد.</vt:lpstr>
      <vt:lpstr>PowerPoint Presentation</vt:lpstr>
      <vt:lpstr>آیا با قیام حضرت قیامت فرا می رسد؟</vt:lpstr>
      <vt:lpstr>آیا یاران حضرت همین ها هستند ؟</vt:lpstr>
      <vt:lpstr>آیا ما جزء یاران حضرت خواهیم بود؟</vt:lpstr>
      <vt:lpstr>PowerPoint Presentation</vt:lpstr>
      <vt:lpstr>انتظار یعنی چه؟</vt:lpstr>
      <vt:lpstr>PowerPoint Presentation</vt:lpstr>
      <vt:lpstr>PowerPoint Presentation</vt:lpstr>
      <vt:lpstr>PowerPoint Presentation</vt:lpstr>
      <vt:lpstr>نامه به شیخ مفید </vt:lpstr>
      <vt:lpstr>PowerPoint Presentation</vt:lpstr>
      <vt:lpstr>_________________________ *اطلاعيه مهم* برگزاری آزمون دانشگاه انتظار فرج دانشگاه انتظار فرج ،بعد از1400سال همچنان دانشجو میپذیرد. با ابراز تاسف این دانشگاه هنوز 313 فارغ التحصیل نداشته و برای تکمیل ظرفیت در تمام مدت شبانه روز،از علاقمندان آزمون بعمل می آورد: مدارک لازم برای ثبت نام: 1_نماز اول وقت 2_عشق به اهل بیت{ع} 3_راستگويي 4_برگه تسویه حساب حق الناس 5_انجام واجبات و ترك محرمات 6_ كمك به مستمندان  7_ رعايت حيا و عفاف  8- ...... 9- ..... ...... &lt;&lt;با آرزوی موفقیت تان در این آزمون بزرگ&gt;&gt;   </vt:lpstr>
      <vt:lpstr>PowerPoint Presentation</vt:lpstr>
      <vt:lpstr>PowerPoint Presentation</vt:lpstr>
      <vt:lpstr>PowerPoint Presentation</vt:lpstr>
    </vt:vector>
  </TitlesOfParts>
  <Company>Siracusa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Mariajose</dc:creator>
  <cp:lastModifiedBy>nasir5</cp:lastModifiedBy>
  <cp:revision>78</cp:revision>
  <dcterms:created xsi:type="dcterms:W3CDTF">2008-10-16T00:38:52Z</dcterms:created>
  <dcterms:modified xsi:type="dcterms:W3CDTF">2016-08-02T05:48:15Z</dcterms:modified>
</cp:coreProperties>
</file>