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7" r:id="rId2"/>
    <p:sldId id="26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9" r:id="rId12"/>
    <p:sldId id="280" r:id="rId13"/>
    <p:sldId id="281" r:id="rId14"/>
    <p:sldId id="282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146" autoAdjust="0"/>
    <p:restoredTop sz="94660"/>
  </p:normalViewPr>
  <p:slideViewPr>
    <p:cSldViewPr>
      <p:cViewPr varScale="1">
        <p:scale>
          <a:sx n="68" d="100"/>
          <a:sy n="68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32E3BCD-A185-4BCF-BAFE-A4F063539D7A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AEC5CC9-563F-4B17-8EDA-ED67F0D67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E3BCD-A185-4BCF-BAFE-A4F063539D7A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5CC9-563F-4B17-8EDA-ED67F0D67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32E3BCD-A185-4BCF-BAFE-A4F063539D7A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AEC5CC9-563F-4B17-8EDA-ED67F0D67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E3BCD-A185-4BCF-BAFE-A4F063539D7A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5CC9-563F-4B17-8EDA-ED67F0D67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2E3BCD-A185-4BCF-BAFE-A4F063539D7A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AEC5CC9-563F-4B17-8EDA-ED67F0D67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E3BCD-A185-4BCF-BAFE-A4F063539D7A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5CC9-563F-4B17-8EDA-ED67F0D67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E3BCD-A185-4BCF-BAFE-A4F063539D7A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5CC9-563F-4B17-8EDA-ED67F0D67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E3BCD-A185-4BCF-BAFE-A4F063539D7A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5CC9-563F-4B17-8EDA-ED67F0D67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2E3BCD-A185-4BCF-BAFE-A4F063539D7A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5CC9-563F-4B17-8EDA-ED67F0D67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E3BCD-A185-4BCF-BAFE-A4F063539D7A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5CC9-563F-4B17-8EDA-ED67F0D67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E3BCD-A185-4BCF-BAFE-A4F063539D7A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5CC9-563F-4B17-8EDA-ED67F0D671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32E3BCD-A185-4BCF-BAFE-A4F063539D7A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AEC5CC9-563F-4B17-8EDA-ED67F0D67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IN THE NAME OF GOD</a:t>
            </a:r>
            <a:endParaRPr lang="en-US" sz="5400" dirty="0">
              <a:solidFill>
                <a:schemeClr val="accent1"/>
              </a:solidFill>
            </a:endParaRPr>
          </a:p>
        </p:txBody>
      </p:sp>
      <p:pic>
        <p:nvPicPr>
          <p:cNvPr id="8195" name="Picture 3" descr="C:\Users\javad\Desktop\hm4f81w7fwmzz0vyht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7010400" cy="4648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wn Arrow 2"/>
          <p:cNvSpPr/>
          <p:nvPr/>
        </p:nvSpPr>
        <p:spPr>
          <a:xfrm rot="15806585" flipV="1">
            <a:off x="12060692" y="3886850"/>
            <a:ext cx="381000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55989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r>
              <a:rPr lang="en-US" dirty="0" smtClean="0"/>
              <a:t>woman</a:t>
            </a:r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</p:txBody>
      </p:sp>
      <p:pic>
        <p:nvPicPr>
          <p:cNvPr id="4098" name="Picture 2" descr="C:\Users\javad\Desktop\imagesE7JV9D4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7400"/>
            <a:ext cx="2895600" cy="350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39092323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8800" y="2514600"/>
            <a:ext cx="24384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teacher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 descr="C:\Users\javad\Desktop\imagesTZPI9WE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5029200" cy="472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="" xmlns:p14="http://schemas.microsoft.com/office/powerpoint/2010/main" val="477446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8800" y="2438400"/>
            <a:ext cx="24384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student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2" descr="C:\Users\javad\Desktop\imagesVOC7Q4K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304800"/>
            <a:ext cx="5382491" cy="53894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28150188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2514600"/>
            <a:ext cx="24384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lIBrary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javad\Desktop\imagesD91GB9X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"/>
            <a:ext cx="5029200" cy="5181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153130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0" y="2971800"/>
            <a:ext cx="3276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Library card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075" name="Picture 3" descr="C:\Users\javad\Desktop\images[8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4419600" cy="3962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398475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1066800"/>
            <a:ext cx="5105400" cy="286816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4267200"/>
            <a:ext cx="5114778" cy="19050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dirty="0" smtClean="0">
                <a:solidFill>
                  <a:srgbClr val="C00000"/>
                </a:solidFill>
              </a:rPr>
              <a:t>تهیه کننده</a:t>
            </a:r>
            <a:r>
              <a:rPr lang="fa-IR" dirty="0" smtClean="0"/>
              <a:t>: </a:t>
            </a:r>
            <a:r>
              <a:rPr lang="fa-IR" dirty="0" smtClean="0">
                <a:solidFill>
                  <a:schemeClr val="tx1"/>
                </a:solidFill>
              </a:rPr>
              <a:t>سیده محدثه پاکنژاد </a:t>
            </a:r>
          </a:p>
          <a:p>
            <a:r>
              <a:rPr lang="fa-IR" dirty="0" smtClean="0">
                <a:solidFill>
                  <a:srgbClr val="C00000"/>
                </a:solidFill>
              </a:rPr>
              <a:t>نام معلم</a:t>
            </a:r>
            <a:r>
              <a:rPr lang="fa-IR" dirty="0" smtClean="0">
                <a:solidFill>
                  <a:schemeClr val="bg1"/>
                </a:solidFill>
              </a:rPr>
              <a:t>:</a:t>
            </a:r>
            <a:r>
              <a:rPr lang="fa-IR" dirty="0" smtClean="0">
                <a:solidFill>
                  <a:schemeClr val="tx1"/>
                </a:solidFill>
              </a:rPr>
              <a:t>خانم </a:t>
            </a:r>
            <a:r>
              <a:rPr lang="fa-IR" dirty="0" smtClean="0">
                <a:solidFill>
                  <a:schemeClr val="tx1"/>
                </a:solidFill>
              </a:rPr>
              <a:t>عاشوری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fa-IR" dirty="0" smtClean="0">
                <a:solidFill>
                  <a:schemeClr val="tx1"/>
                </a:solidFill>
              </a:rPr>
              <a:t>کنگان دبیرستان فرزانگان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4098" name="Picture 2" descr="C:\Users\javad\Desktop\images7M3Y3RR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762000"/>
            <a:ext cx="5715000" cy="3276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187670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1"/>
            <a:ext cx="8153400" cy="9906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 smtClean="0"/>
              <a:t>lesson2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2391" y="1442409"/>
            <a:ext cx="8229600" cy="46535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My classmates</a:t>
            </a:r>
          </a:p>
          <a:p>
            <a:pPr algn="l"/>
            <a:r>
              <a:rPr lang="en-US" sz="3200" b="1" dirty="0" smtClean="0">
                <a:solidFill>
                  <a:schemeClr val="tx1"/>
                </a:solidFill>
              </a:rPr>
              <a:t>Ali</a:t>
            </a:r>
            <a:r>
              <a:rPr lang="en-US" sz="2800" dirty="0" smtClean="0">
                <a:solidFill>
                  <a:schemeClr val="tx1"/>
                </a:solidFill>
              </a:rPr>
              <a:t>: who is that boy?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Parham</a:t>
            </a:r>
            <a:r>
              <a:rPr lang="en-US" sz="2800" dirty="0" smtClean="0">
                <a:solidFill>
                  <a:schemeClr val="tx1"/>
                </a:solidFill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</a:rPr>
              <a:t>that,s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erfan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en-US" sz="2800" dirty="0" err="1" smtClean="0">
                <a:solidFill>
                  <a:schemeClr val="tx1"/>
                </a:solidFill>
              </a:rPr>
              <a:t>He,s</a:t>
            </a:r>
            <a:r>
              <a:rPr lang="en-US" sz="2800" dirty="0" smtClean="0">
                <a:solidFill>
                  <a:schemeClr val="tx1"/>
                </a:solidFill>
              </a:rPr>
              <a:t> our new class mate.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Ali</a:t>
            </a:r>
            <a:r>
              <a:rPr lang="en-US" sz="2800" dirty="0" smtClean="0">
                <a:solidFill>
                  <a:schemeClr val="tx1"/>
                </a:solidFill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</a:rPr>
              <a:t>let,s</a:t>
            </a:r>
            <a:r>
              <a:rPr lang="en-US" sz="2800" dirty="0" smtClean="0">
                <a:solidFill>
                  <a:schemeClr val="tx1"/>
                </a:solidFill>
              </a:rPr>
              <a:t> talk to him.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Parham</a:t>
            </a:r>
            <a:r>
              <a:rPr lang="en-US" sz="2800" dirty="0" smtClean="0">
                <a:solidFill>
                  <a:schemeClr val="tx1"/>
                </a:solidFill>
              </a:rPr>
              <a:t>: hi, </a:t>
            </a:r>
            <a:r>
              <a:rPr lang="en-US" sz="2800" dirty="0" err="1" smtClean="0">
                <a:solidFill>
                  <a:schemeClr val="tx1"/>
                </a:solidFill>
              </a:rPr>
              <a:t>erfan</a:t>
            </a:r>
            <a:r>
              <a:rPr lang="en-US" sz="2800" dirty="0" smtClean="0">
                <a:solidFill>
                  <a:schemeClr val="tx1"/>
                </a:solidFill>
              </a:rPr>
              <a:t>. This is </a:t>
            </a:r>
            <a:r>
              <a:rPr lang="en-US" sz="2800" dirty="0" err="1" smtClean="0">
                <a:solidFill>
                  <a:schemeClr val="tx1"/>
                </a:solidFill>
              </a:rPr>
              <a:t>ali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Ali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  <a:r>
              <a:rPr lang="fa-IR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nice to meet you,  </a:t>
            </a:r>
            <a:r>
              <a:rPr lang="en-US" sz="2800" dirty="0" err="1" smtClean="0">
                <a:solidFill>
                  <a:schemeClr val="tx1"/>
                </a:solidFill>
              </a:rPr>
              <a:t>erfan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sz="2800" b="1" dirty="0" err="1" smtClean="0">
                <a:solidFill>
                  <a:schemeClr val="tx1"/>
                </a:solidFill>
              </a:rPr>
              <a:t>Erfan</a:t>
            </a:r>
            <a:r>
              <a:rPr lang="en-US" sz="2800" dirty="0" smtClean="0">
                <a:solidFill>
                  <a:schemeClr val="tx1"/>
                </a:solidFill>
              </a:rPr>
              <a:t>: nice to meet you, too.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Ali</a:t>
            </a:r>
            <a:r>
              <a:rPr lang="en-US" sz="2800" dirty="0" smtClean="0">
                <a:solidFill>
                  <a:schemeClr val="tx1"/>
                </a:solidFill>
              </a:rPr>
              <a:t>: welcome to our school.</a:t>
            </a:r>
          </a:p>
          <a:p>
            <a:pPr algn="l"/>
            <a:r>
              <a:rPr lang="en-US" sz="2800" b="1" dirty="0" err="1" smtClean="0">
                <a:solidFill>
                  <a:schemeClr val="tx1"/>
                </a:solidFill>
              </a:rPr>
              <a:t>erfan</a:t>
            </a:r>
            <a:r>
              <a:rPr lang="en-US" sz="2800" dirty="0" smtClean="0">
                <a:solidFill>
                  <a:schemeClr val="tx1"/>
                </a:solidFill>
              </a:rPr>
              <a:t>: thank you.</a:t>
            </a:r>
          </a:p>
          <a:p>
            <a:pPr algn="l"/>
            <a:endParaRPr lang="en-US" sz="2800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225522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685801"/>
            <a:ext cx="6781800" cy="1066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Lntroducing</a:t>
            </a:r>
            <a:r>
              <a:rPr lang="en-US" dirty="0" smtClean="0"/>
              <a:t> others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514600"/>
            <a:ext cx="6400800" cy="3276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This is my friend </a:t>
            </a:r>
            <a:r>
              <a:rPr lang="en-US" dirty="0" err="1" smtClean="0">
                <a:solidFill>
                  <a:schemeClr val="tx1"/>
                </a:solidFill>
              </a:rPr>
              <a:t>parham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This is my classmate </a:t>
            </a:r>
            <a:r>
              <a:rPr lang="en-US" dirty="0" err="1" smtClean="0">
                <a:solidFill>
                  <a:schemeClr val="tx1"/>
                </a:solidFill>
              </a:rPr>
              <a:t>parisa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This is my </a:t>
            </a:r>
            <a:r>
              <a:rPr lang="en-US" dirty="0" err="1" smtClean="0">
                <a:solidFill>
                  <a:schemeClr val="tx1"/>
                </a:solidFill>
              </a:rPr>
              <a:t>english</a:t>
            </a:r>
            <a:r>
              <a:rPr lang="en-US" dirty="0" smtClean="0">
                <a:solidFill>
                  <a:schemeClr val="tx1"/>
                </a:solidFill>
              </a:rPr>
              <a:t> teacher </a:t>
            </a:r>
            <a:r>
              <a:rPr lang="en-US" dirty="0" err="1" smtClean="0">
                <a:solidFill>
                  <a:schemeClr val="tx1"/>
                </a:solidFill>
              </a:rPr>
              <a:t>mr.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ashori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Nice to meet you.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Nice to meet you, too</a:t>
            </a:r>
          </a:p>
        </p:txBody>
      </p:sp>
      <p:sp>
        <p:nvSpPr>
          <p:cNvPr id="4" name="Heart 3"/>
          <p:cNvSpPr/>
          <p:nvPr/>
        </p:nvSpPr>
        <p:spPr>
          <a:xfrm>
            <a:off x="5029200" y="5334000"/>
            <a:ext cx="8382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95779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7467600" cy="109696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Asking </a:t>
            </a:r>
            <a:r>
              <a:rPr lang="en-US" dirty="0" err="1" smtClean="0"/>
              <a:t>someone,s</a:t>
            </a:r>
            <a:r>
              <a:rPr lang="en-US" dirty="0" smtClean="0"/>
              <a:t>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7543800" cy="2667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Who is that boy </a:t>
            </a:r>
            <a:r>
              <a:rPr lang="en-US" dirty="0" smtClean="0">
                <a:solidFill>
                  <a:schemeClr val="tx1"/>
                </a:solidFill>
              </a:rPr>
              <a:t>? 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He, s my friend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erfan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Who is that girl? 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She,s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my classmate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parisa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 is that man?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He,s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my teacher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mr.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karimi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 teacher miss.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Who is that </a:t>
            </a:r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woman?she,s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bahrami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21465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r>
              <a:rPr lang="en-US" b="1" dirty="0" smtClean="0">
                <a:solidFill>
                  <a:schemeClr val="tx1"/>
                </a:solidFill>
              </a:rPr>
              <a:t>Sit down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122" name="Picture 2" descr="C:\Users\javad\Desktop\images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57400"/>
            <a:ext cx="2590800" cy="350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25471902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 smtClean="0"/>
              <a:t>Stand up</a:t>
            </a:r>
            <a:endParaRPr lang="en-US" dirty="0"/>
          </a:p>
        </p:txBody>
      </p:sp>
      <p:pic>
        <p:nvPicPr>
          <p:cNvPr id="6146" name="Picture 2" descr="C:\Users\javad\Desktop\stand-up-clipart-stand_up-CT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57401"/>
            <a:ext cx="2895600" cy="38957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12207493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543800" cy="4525963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r>
              <a:rPr lang="en-US" dirty="0" smtClean="0"/>
              <a:t>boy</a:t>
            </a:r>
            <a:endParaRPr lang="en-US" dirty="0"/>
          </a:p>
        </p:txBody>
      </p:sp>
      <p:pic>
        <p:nvPicPr>
          <p:cNvPr id="1026" name="Picture 2" descr="C:\Users\javad\Desktop\images2UWT4XM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1905000"/>
            <a:ext cx="2895599" cy="3276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27" name="Picture 3" descr="C:\Users\javad\Desktop\imagesAR8GWL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810000"/>
            <a:ext cx="2819400" cy="2152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34727017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1628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 smtClean="0"/>
              <a:t>girl</a:t>
            </a:r>
          </a:p>
        </p:txBody>
      </p:sp>
      <p:pic>
        <p:nvPicPr>
          <p:cNvPr id="2050" name="Picture 2" descr="C:\Users\javad\Desktop\imagesVOC7Q4K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2767013" cy="259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051" name="Picture 3" descr="C:\Users\javad\Desktop\images5KAIDQ8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962400"/>
            <a:ext cx="2619375" cy="1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602957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/>
            <a:endParaRPr lang="fa-IR" dirty="0" smtClean="0"/>
          </a:p>
          <a:p>
            <a:pPr algn="r"/>
            <a:endParaRPr lang="fa-IR" dirty="0"/>
          </a:p>
          <a:p>
            <a:pPr algn="r"/>
            <a:endParaRPr lang="fa-IR" dirty="0" smtClean="0"/>
          </a:p>
          <a:p>
            <a:pPr algn="r"/>
            <a:endParaRPr lang="fa-IR" dirty="0"/>
          </a:p>
          <a:p>
            <a:pPr algn="r"/>
            <a:r>
              <a:rPr lang="en-US" dirty="0" smtClean="0"/>
              <a:t>man</a:t>
            </a:r>
            <a:endParaRPr lang="en-US" dirty="0"/>
          </a:p>
        </p:txBody>
      </p:sp>
      <p:pic>
        <p:nvPicPr>
          <p:cNvPr id="3074" name="Picture 2" descr="C:\Users\javad\Desktop\imagesLJIA29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727" y="2057400"/>
            <a:ext cx="3124200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2784042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232</TotalTime>
  <Words>178</Words>
  <Application>Microsoft Office PowerPoint</Application>
  <PresentationFormat>On-screen Show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Opulent</vt:lpstr>
      <vt:lpstr>IN THE NAME OF GOD</vt:lpstr>
      <vt:lpstr>lesson2</vt:lpstr>
      <vt:lpstr>Lntroducing others</vt:lpstr>
      <vt:lpstr>Asking someone,s name</vt:lpstr>
      <vt:lpstr>Slide 5</vt:lpstr>
      <vt:lpstr>Slide 6</vt:lpstr>
      <vt:lpstr>Slide 7</vt:lpstr>
      <vt:lpstr>Slide 8</vt:lpstr>
      <vt:lpstr>Slide 9</vt:lpstr>
      <vt:lpstr>Slide 10</vt:lpstr>
      <vt:lpstr>teacher</vt:lpstr>
      <vt:lpstr>student</vt:lpstr>
      <vt:lpstr>lIBrary</vt:lpstr>
      <vt:lpstr>Library card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lesson2</dc:title>
  <dc:creator>javad</dc:creator>
  <cp:lastModifiedBy>Hiva Ati</cp:lastModifiedBy>
  <cp:revision>68</cp:revision>
  <dcterms:created xsi:type="dcterms:W3CDTF">2015-10-19T11:39:45Z</dcterms:created>
  <dcterms:modified xsi:type="dcterms:W3CDTF">2015-11-08T06:50:58Z</dcterms:modified>
</cp:coreProperties>
</file>