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73" r:id="rId14"/>
    <p:sldId id="281" r:id="rId15"/>
    <p:sldId id="282" r:id="rId16"/>
    <p:sldId id="268" r:id="rId17"/>
    <p:sldId id="269" r:id="rId18"/>
    <p:sldId id="270" r:id="rId19"/>
    <p:sldId id="271" r:id="rId20"/>
    <p:sldId id="27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00" autoAdjust="0"/>
    <p:restoredTop sz="94624" autoAdjust="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216568" y="-48126"/>
            <a:ext cx="537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9DD160E-AB64-43A2-8C73-87C5FF279E16}" type="datetimeFigureOut">
              <a:rPr lang="fa-IR" smtClean="0"/>
              <a:pPr/>
              <a:t>11/07/1439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370364E-49E0-4C6A-89CB-E5459A41CBB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 userDrawn="1"/>
        </p:nvSpPr>
        <p:spPr>
          <a:xfrm>
            <a:off x="-216568" y="-48126"/>
            <a:ext cx="537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:\Program Files (x86)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31029"/>
            <a:ext cx="1164031" cy="182697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k\Desktop\Attachments_2012_10_13\rasool-akram-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k\Desktop\Attachments_2012_10_13\rasool-akram-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ik\Desktop\Attachments_2012_10_13\rasool-akram-(4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ik\Desktop\Attachments_2012_10_13\rasool-akram-(4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sool-akram-(12)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8662" y="428604"/>
            <a:ext cx="74295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k\Desktop\Attachments_2012_10_13\rasool-akram-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k\Desktop\Attachments_2012_10_13\rasool-akram-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k\Desktop\Attachments_2012_10_13\rasool-akram-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sool-akram-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82" name="Picture 10" descr="D:\Program Files (x86)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41549">
            <a:off x="6934027" y="1260247"/>
            <a:ext cx="832123" cy="52657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ik\Desktop\Attachments_2012_10_13\rasool-akram-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ik\Desktop\Attachments_2012_10_13\rasool-akram-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ik\Desktop\Attachments_2012_10_13\rasool-akram-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ik\Desktop\Attachments_2012_10_13\rasool-akram-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ik\Desktop\Attachments_2012_10_13\rasool-akram-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ik\Desktop\Attachments_2012_10_13\rasool-akram-(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ik\Desktop\Attachments_2012_10_13\rasool-akram-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ik\Desktop\Attachments_2012_10_13\rasool-akram-(4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ik\Desktop\Attachments_2012_10_13\rasool-akram-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ik\Desktop\Attachments_2012_10_13\rasool-akram-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sool-akram-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368140" cy="552610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ik\Desktop\Attachments_2012_10_13\rasool-akram-(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ik\Desktop\Attachments_2012_10_13\rasool-akram-(4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ik\Desktop\Attachments_2012_10_13\rasool-akram-(4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ik\Desktop\Attachments_2012_10_13\rasool-akram-(4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ik\Desktop\Attachments_2012_10_13\rasool-akram-(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ik\Desktop\Attachments_2012_10_13\rasool-akram-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ik\Desktop\Attachments_2012_10_13\rasool-akram-(5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ik\Desktop\Attachments_2012_10_13\rasool-akram-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ik\Desktop\Attachments_2012_10_13\rasool-akram-(5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ik\Desktop\Attachments_2012_10_13\rasool-akram-(5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rasool-akram-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ik\Desktop\Attachments_2012_10_13\rasool-akram-(5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ik\Desktop\Attachments_2012_10_13\rasool-akram-(5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117428"/>
            <a:ext cx="8858281" cy="6643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ik\Desktop\Attachments_2012_10_13\rasool-akram-(5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ik\Desktop\Attachments_2012_10_13\rasool-akram-(5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ik\Desktop\Attachments_2012_10_13\rasool-akram-(6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ik\Desktop\Attachments_2012_10_13\1-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664"/>
            <a:ext cx="9144000" cy="62920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sool-akram-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  <p:pic>
        <p:nvPicPr>
          <p:cNvPr id="5" name="Picture 4" descr="D:\Program Files (x86)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929198"/>
            <a:ext cx="1164031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ool-akram-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D:\Program Files (x86)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031029"/>
            <a:ext cx="1164031" cy="182697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409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B Titr</vt:lpstr>
      <vt:lpstr>Century Gothic</vt:lpstr>
      <vt:lpstr>Tahoma</vt:lpstr>
      <vt:lpstr>Verdana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ZAHRA</dc:creator>
  <cp:lastModifiedBy>omid</cp:lastModifiedBy>
  <cp:revision>32</cp:revision>
  <dcterms:created xsi:type="dcterms:W3CDTF">2012-10-13T15:09:40Z</dcterms:created>
  <dcterms:modified xsi:type="dcterms:W3CDTF">2018-07-19T12:31:57Z</dcterms:modified>
</cp:coreProperties>
</file>