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3" r:id="rId2"/>
    <p:sldId id="261" r:id="rId3"/>
    <p:sldId id="267" r:id="rId4"/>
    <p:sldId id="262" r:id="rId5"/>
    <p:sldId id="268" r:id="rId6"/>
    <p:sldId id="264" r:id="rId7"/>
    <p:sldId id="266" r:id="rId8"/>
    <p:sldId id="269" r:id="rId9"/>
    <p:sldId id="270" r:id="rId10"/>
    <p:sldId id="271" r:id="rId1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33"/>
    <a:srgbClr val="777777"/>
    <a:srgbClr val="F4F1EC"/>
    <a:srgbClr val="E9E4DB"/>
    <a:srgbClr val="42372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p:cViewPr varScale="1">
        <p:scale>
          <a:sx n="74" d="100"/>
          <a:sy n="74" d="100"/>
        </p:scale>
        <p:origin x="129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ctrTitle"/>
          </p:nvPr>
        </p:nvSpPr>
        <p:spPr>
          <a:xfrm>
            <a:off x="304800" y="2438400"/>
            <a:ext cx="8153400" cy="762000"/>
          </a:xfrm>
        </p:spPr>
        <p:txBody>
          <a:bodyPr/>
          <a:lstStyle>
            <a:lvl1pPr>
              <a:defRPr>
                <a:solidFill>
                  <a:srgbClr val="333333"/>
                </a:solidFill>
              </a:defRPr>
            </a:lvl1pPr>
          </a:lstStyle>
          <a:p>
            <a:pPr lvl="0"/>
            <a:r>
              <a:rPr lang="en-US" altLang="en-US" noProof="0" smtClean="0"/>
              <a:t>Click to edit Master title style</a:t>
            </a:r>
          </a:p>
        </p:txBody>
      </p:sp>
      <p:sp>
        <p:nvSpPr>
          <p:cNvPr id="7171" name="Rectangle 3"/>
          <p:cNvSpPr>
            <a:spLocks noGrp="1" noChangeArrowheads="1"/>
          </p:cNvSpPr>
          <p:nvPr>
            <p:ph type="subTitle" idx="1"/>
          </p:nvPr>
        </p:nvSpPr>
        <p:spPr>
          <a:xfrm>
            <a:off x="2057400" y="4343400"/>
            <a:ext cx="6858000" cy="1219200"/>
          </a:xfrm>
        </p:spPr>
        <p:txBody>
          <a:bodyPr/>
          <a:lstStyle>
            <a:lvl1pPr marL="0" indent="0">
              <a:buFontTx/>
              <a:buNone/>
              <a:defRPr sz="1400" b="1">
                <a:solidFill>
                  <a:schemeClr val="tx1"/>
                </a:solidFill>
              </a:defRPr>
            </a:lvl1pPr>
          </a:lstStyle>
          <a:p>
            <a:pPr lvl="0"/>
            <a:r>
              <a:rPr lang="en-US" altLang="en-US" noProof="0" smtClean="0"/>
              <a:t>Click to edit Master subtitle style</a:t>
            </a:r>
          </a:p>
        </p:txBody>
      </p:sp>
      <p:sp>
        <p:nvSpPr>
          <p:cNvPr id="7172" name="Rectangle 4"/>
          <p:cNvSpPr>
            <a:spLocks noGrp="1" noChangeArrowheads="1"/>
          </p:cNvSpPr>
          <p:nvPr>
            <p:ph type="dt" sz="half" idx="2"/>
          </p:nvPr>
        </p:nvSpPr>
        <p:spPr/>
        <p:txBody>
          <a:bodyPr/>
          <a:lstStyle>
            <a:lvl1pPr>
              <a:defRPr/>
            </a:lvl1pPr>
          </a:lstStyle>
          <a:p>
            <a:endParaRPr lang="en-US" altLang="en-US"/>
          </a:p>
        </p:txBody>
      </p:sp>
      <p:sp>
        <p:nvSpPr>
          <p:cNvPr id="7173" name="Rectangle 5"/>
          <p:cNvSpPr>
            <a:spLocks noGrp="1" noChangeArrowheads="1"/>
          </p:cNvSpPr>
          <p:nvPr>
            <p:ph type="ftr" sz="quarter" idx="3"/>
          </p:nvPr>
        </p:nvSpPr>
        <p:spPr/>
        <p:txBody>
          <a:bodyPr/>
          <a:lstStyle>
            <a:lvl1pPr>
              <a:defRPr/>
            </a:lvl1pPr>
          </a:lstStyle>
          <a:p>
            <a:endParaRPr lang="en-US" altLang="en-US"/>
          </a:p>
        </p:txBody>
      </p:sp>
      <p:sp>
        <p:nvSpPr>
          <p:cNvPr id="7174" name="Rectangle 6"/>
          <p:cNvSpPr>
            <a:spLocks noGrp="1" noChangeArrowheads="1"/>
          </p:cNvSpPr>
          <p:nvPr>
            <p:ph type="sldNum" sz="quarter" idx="4"/>
          </p:nvPr>
        </p:nvSpPr>
        <p:spPr/>
        <p:txBody>
          <a:bodyPr/>
          <a:lstStyle>
            <a:lvl1pPr>
              <a:defRPr/>
            </a:lvl1pPr>
          </a:lstStyle>
          <a:p>
            <a:fld id="{DA484345-0FB2-43E2-B620-604167C5FDFC}" type="slidenum">
              <a:rPr lang="en-US" altLang="en-US"/>
              <a:pPr/>
              <a:t>‹#›</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27B9610D-838A-4160-B7A3-5FB893BCFBD0}" type="slidenum">
              <a:rPr lang="en-US" altLang="en-US"/>
              <a:pPr/>
              <a:t>‹#›</a:t>
            </a:fld>
            <a:endParaRPr lang="en-US" altLang="en-US"/>
          </a:p>
        </p:txBody>
      </p:sp>
    </p:spTree>
    <p:extLst>
      <p:ext uri="{BB962C8B-B14F-4D97-AF65-F5344CB8AC3E}">
        <p14:creationId xmlns:p14="http://schemas.microsoft.com/office/powerpoint/2010/main" val="39735409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38950" y="685800"/>
            <a:ext cx="1847850" cy="5440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95400" y="685800"/>
            <a:ext cx="5391150" cy="5440363"/>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D6D8B16B-1CAF-4E02-BD64-5001357BE886}" type="slidenum">
              <a:rPr lang="en-US" altLang="en-US"/>
              <a:pPr/>
              <a:t>‹#›</a:t>
            </a:fld>
            <a:endParaRPr lang="en-US" altLang="en-US"/>
          </a:p>
        </p:txBody>
      </p:sp>
    </p:spTree>
    <p:extLst>
      <p:ext uri="{BB962C8B-B14F-4D97-AF65-F5344CB8AC3E}">
        <p14:creationId xmlns:p14="http://schemas.microsoft.com/office/powerpoint/2010/main" val="42695965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0A926406-CF78-471D-B379-7808C0D0D529}" type="slidenum">
              <a:rPr lang="en-US" altLang="en-US"/>
              <a:pPr/>
              <a:t>‹#›</a:t>
            </a:fld>
            <a:endParaRPr lang="en-US" altLang="en-US"/>
          </a:p>
        </p:txBody>
      </p:sp>
    </p:spTree>
    <p:extLst>
      <p:ext uri="{BB962C8B-B14F-4D97-AF65-F5344CB8AC3E}">
        <p14:creationId xmlns:p14="http://schemas.microsoft.com/office/powerpoint/2010/main" val="13333967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A365A7B5-FD7A-4766-87F3-31F0D38C90E9}" type="slidenum">
              <a:rPr lang="en-US" altLang="en-US"/>
              <a:pPr/>
              <a:t>‹#›</a:t>
            </a:fld>
            <a:endParaRPr lang="en-US" altLang="en-US"/>
          </a:p>
        </p:txBody>
      </p:sp>
    </p:spTree>
    <p:extLst>
      <p:ext uri="{BB962C8B-B14F-4D97-AF65-F5344CB8AC3E}">
        <p14:creationId xmlns:p14="http://schemas.microsoft.com/office/powerpoint/2010/main" val="22918054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95400" y="1676400"/>
            <a:ext cx="3619500" cy="444976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67300" y="1676400"/>
            <a:ext cx="3619500" cy="444976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6997C385-F156-46DC-B6ED-30F0898503A9}" type="slidenum">
              <a:rPr lang="en-US" altLang="en-US"/>
              <a:pPr/>
              <a:t>‹#›</a:t>
            </a:fld>
            <a:endParaRPr lang="en-US" altLang="en-US"/>
          </a:p>
        </p:txBody>
      </p:sp>
    </p:spTree>
    <p:extLst>
      <p:ext uri="{BB962C8B-B14F-4D97-AF65-F5344CB8AC3E}">
        <p14:creationId xmlns:p14="http://schemas.microsoft.com/office/powerpoint/2010/main" val="40610363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FD64691B-2F77-487E-A7A8-ED1F83CAFEB7}" type="slidenum">
              <a:rPr lang="en-US" altLang="en-US"/>
              <a:pPr/>
              <a:t>‹#›</a:t>
            </a:fld>
            <a:endParaRPr lang="en-US" altLang="en-US"/>
          </a:p>
        </p:txBody>
      </p:sp>
    </p:spTree>
    <p:extLst>
      <p:ext uri="{BB962C8B-B14F-4D97-AF65-F5344CB8AC3E}">
        <p14:creationId xmlns:p14="http://schemas.microsoft.com/office/powerpoint/2010/main" val="33432229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60A97734-E4A8-48F0-A61C-51F4698C16EA}" type="slidenum">
              <a:rPr lang="en-US" altLang="en-US"/>
              <a:pPr/>
              <a:t>‹#›</a:t>
            </a:fld>
            <a:endParaRPr lang="en-US" altLang="en-US"/>
          </a:p>
        </p:txBody>
      </p:sp>
    </p:spTree>
    <p:extLst>
      <p:ext uri="{BB962C8B-B14F-4D97-AF65-F5344CB8AC3E}">
        <p14:creationId xmlns:p14="http://schemas.microsoft.com/office/powerpoint/2010/main" val="40035495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666EB9C3-2E00-4761-BA57-7B28732F63D0}" type="slidenum">
              <a:rPr lang="en-US" altLang="en-US"/>
              <a:pPr/>
              <a:t>‹#›</a:t>
            </a:fld>
            <a:endParaRPr lang="en-US" altLang="en-US"/>
          </a:p>
        </p:txBody>
      </p:sp>
    </p:spTree>
    <p:extLst>
      <p:ext uri="{BB962C8B-B14F-4D97-AF65-F5344CB8AC3E}">
        <p14:creationId xmlns:p14="http://schemas.microsoft.com/office/powerpoint/2010/main" val="16139696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7B0416F3-66A9-4BC1-B079-D4E8BCA5BEAA}" type="slidenum">
              <a:rPr lang="en-US" altLang="en-US"/>
              <a:pPr/>
              <a:t>‹#›</a:t>
            </a:fld>
            <a:endParaRPr lang="en-US" altLang="en-US"/>
          </a:p>
        </p:txBody>
      </p:sp>
    </p:spTree>
    <p:extLst>
      <p:ext uri="{BB962C8B-B14F-4D97-AF65-F5344CB8AC3E}">
        <p14:creationId xmlns:p14="http://schemas.microsoft.com/office/powerpoint/2010/main" val="15410574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E155078F-11AF-48D6-A567-25E8500ED9F7}" type="slidenum">
              <a:rPr lang="en-US" altLang="en-US"/>
              <a:pPr/>
              <a:t>‹#›</a:t>
            </a:fld>
            <a:endParaRPr lang="en-US" altLang="en-US"/>
          </a:p>
        </p:txBody>
      </p:sp>
    </p:spTree>
    <p:extLst>
      <p:ext uri="{BB962C8B-B14F-4D97-AF65-F5344CB8AC3E}">
        <p14:creationId xmlns:p14="http://schemas.microsoft.com/office/powerpoint/2010/main" val="2321258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295400" y="685800"/>
            <a:ext cx="73914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1295400" y="1676400"/>
            <a:ext cx="7391400" cy="444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068584CC-11AD-4631-BF7D-E8301E0AEC9A}"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1" fontAlgn="base" hangingPunct="1">
        <a:spcBef>
          <a:spcPct val="0"/>
        </a:spcBef>
        <a:spcAft>
          <a:spcPct val="0"/>
        </a:spcAft>
        <a:defRPr sz="3600" kern="1200">
          <a:solidFill>
            <a:schemeClr val="tx2"/>
          </a:solidFill>
          <a:latin typeface="+mj-lt"/>
          <a:ea typeface="+mj-ea"/>
          <a:cs typeface="+mj-cs"/>
        </a:defRPr>
      </a:lvl1pPr>
      <a:lvl2pPr algn="l" rtl="0" eaLnBrk="1" fontAlgn="base" hangingPunct="1">
        <a:spcBef>
          <a:spcPct val="0"/>
        </a:spcBef>
        <a:spcAft>
          <a:spcPct val="0"/>
        </a:spcAft>
        <a:defRPr sz="3600">
          <a:solidFill>
            <a:schemeClr val="tx2"/>
          </a:solidFill>
          <a:latin typeface="Times New Roman" panose="02020603050405020304" pitchFamily="18" charset="0"/>
        </a:defRPr>
      </a:lvl2pPr>
      <a:lvl3pPr algn="l" rtl="0" eaLnBrk="1" fontAlgn="base" hangingPunct="1">
        <a:spcBef>
          <a:spcPct val="0"/>
        </a:spcBef>
        <a:spcAft>
          <a:spcPct val="0"/>
        </a:spcAft>
        <a:defRPr sz="3600">
          <a:solidFill>
            <a:schemeClr val="tx2"/>
          </a:solidFill>
          <a:latin typeface="Times New Roman" panose="02020603050405020304" pitchFamily="18" charset="0"/>
        </a:defRPr>
      </a:lvl3pPr>
      <a:lvl4pPr algn="l" rtl="0" eaLnBrk="1" fontAlgn="base" hangingPunct="1">
        <a:spcBef>
          <a:spcPct val="0"/>
        </a:spcBef>
        <a:spcAft>
          <a:spcPct val="0"/>
        </a:spcAft>
        <a:defRPr sz="3600">
          <a:solidFill>
            <a:schemeClr val="tx2"/>
          </a:solidFill>
          <a:latin typeface="Times New Roman" panose="02020603050405020304" pitchFamily="18" charset="0"/>
        </a:defRPr>
      </a:lvl4pPr>
      <a:lvl5pPr algn="l" rtl="0" eaLnBrk="1" fontAlgn="base" hangingPunct="1">
        <a:spcBef>
          <a:spcPct val="0"/>
        </a:spcBef>
        <a:spcAft>
          <a:spcPct val="0"/>
        </a:spcAft>
        <a:defRPr sz="3600">
          <a:solidFill>
            <a:schemeClr val="tx2"/>
          </a:solidFill>
          <a:latin typeface="Times New Roman" panose="02020603050405020304" pitchFamily="18" charset="0"/>
        </a:defRPr>
      </a:lvl5pPr>
      <a:lvl6pPr marL="457200" algn="l" rtl="0" eaLnBrk="1" fontAlgn="base" hangingPunct="1">
        <a:spcBef>
          <a:spcPct val="0"/>
        </a:spcBef>
        <a:spcAft>
          <a:spcPct val="0"/>
        </a:spcAft>
        <a:defRPr sz="3600">
          <a:solidFill>
            <a:schemeClr val="tx2"/>
          </a:solidFill>
          <a:latin typeface="Times New Roman" panose="02020603050405020304" pitchFamily="18" charset="0"/>
        </a:defRPr>
      </a:lvl6pPr>
      <a:lvl7pPr marL="914400" algn="l" rtl="0" eaLnBrk="1" fontAlgn="base" hangingPunct="1">
        <a:spcBef>
          <a:spcPct val="0"/>
        </a:spcBef>
        <a:spcAft>
          <a:spcPct val="0"/>
        </a:spcAft>
        <a:defRPr sz="3600">
          <a:solidFill>
            <a:schemeClr val="tx2"/>
          </a:solidFill>
          <a:latin typeface="Times New Roman" panose="02020603050405020304" pitchFamily="18" charset="0"/>
        </a:defRPr>
      </a:lvl7pPr>
      <a:lvl8pPr marL="1371600" algn="l" rtl="0" eaLnBrk="1" fontAlgn="base" hangingPunct="1">
        <a:spcBef>
          <a:spcPct val="0"/>
        </a:spcBef>
        <a:spcAft>
          <a:spcPct val="0"/>
        </a:spcAft>
        <a:defRPr sz="3600">
          <a:solidFill>
            <a:schemeClr val="tx2"/>
          </a:solidFill>
          <a:latin typeface="Times New Roman" panose="02020603050405020304" pitchFamily="18" charset="0"/>
        </a:defRPr>
      </a:lvl8pPr>
      <a:lvl9pPr marL="1828800" algn="l" rtl="0" eaLnBrk="1" fontAlgn="base" hangingPunct="1">
        <a:spcBef>
          <a:spcPct val="0"/>
        </a:spcBef>
        <a:spcAft>
          <a:spcPct val="0"/>
        </a:spcAft>
        <a:defRPr sz="3600">
          <a:solidFill>
            <a:schemeClr val="tx2"/>
          </a:solidFill>
          <a:latin typeface="Times New Roman" panose="02020603050405020304" pitchFamily="18" charset="0"/>
        </a:defRPr>
      </a:lvl9pPr>
    </p:titleStyle>
    <p:bodyStyle>
      <a:lvl1pPr marL="342900" indent="-342900" algn="l" rtl="0" eaLnBrk="1" fontAlgn="base" hangingPunct="1">
        <a:spcBef>
          <a:spcPct val="20000"/>
        </a:spcBef>
        <a:spcAft>
          <a:spcPct val="0"/>
        </a:spcAft>
        <a:buChar char="•"/>
        <a:defRPr kern="1200">
          <a:solidFill>
            <a:srgbClr val="42372C"/>
          </a:solidFill>
          <a:latin typeface="+mn-lt"/>
          <a:ea typeface="+mn-ea"/>
          <a:cs typeface="+mn-cs"/>
        </a:defRPr>
      </a:lvl1pPr>
      <a:lvl2pPr marL="742950" indent="-285750" algn="l" rtl="0" eaLnBrk="1" fontAlgn="base" hangingPunct="1">
        <a:spcBef>
          <a:spcPct val="20000"/>
        </a:spcBef>
        <a:spcAft>
          <a:spcPct val="0"/>
        </a:spcAft>
        <a:buChar char="–"/>
        <a:defRPr sz="1600" kern="1200">
          <a:solidFill>
            <a:srgbClr val="42372C"/>
          </a:solidFill>
          <a:latin typeface="+mn-lt"/>
          <a:ea typeface="+mn-ea"/>
          <a:cs typeface="+mn-cs"/>
        </a:defRPr>
      </a:lvl2pPr>
      <a:lvl3pPr marL="1143000" indent="-228600" algn="l" rtl="0" eaLnBrk="1" fontAlgn="base" hangingPunct="1">
        <a:spcBef>
          <a:spcPct val="20000"/>
        </a:spcBef>
        <a:spcAft>
          <a:spcPct val="0"/>
        </a:spcAft>
        <a:buChar char="•"/>
        <a:defRPr sz="1400" kern="1200">
          <a:solidFill>
            <a:srgbClr val="42372C"/>
          </a:solidFill>
          <a:latin typeface="+mn-lt"/>
          <a:ea typeface="+mn-ea"/>
          <a:cs typeface="+mn-cs"/>
        </a:defRPr>
      </a:lvl3pPr>
      <a:lvl4pPr marL="1600200" indent="-228600" algn="l" rtl="0" eaLnBrk="1" fontAlgn="base" hangingPunct="1">
        <a:spcBef>
          <a:spcPct val="20000"/>
        </a:spcBef>
        <a:spcAft>
          <a:spcPct val="0"/>
        </a:spcAft>
        <a:buChar char="–"/>
        <a:defRPr sz="1200" kern="1200">
          <a:solidFill>
            <a:srgbClr val="42372C"/>
          </a:solidFill>
          <a:latin typeface="+mn-lt"/>
          <a:ea typeface="+mn-ea"/>
          <a:cs typeface="+mn-cs"/>
        </a:defRPr>
      </a:lvl4pPr>
      <a:lvl5pPr marL="2057400" indent="-228600" algn="l" rtl="0" eaLnBrk="1" fontAlgn="base" hangingPunct="1">
        <a:spcBef>
          <a:spcPct val="20000"/>
        </a:spcBef>
        <a:spcAft>
          <a:spcPct val="0"/>
        </a:spcAft>
        <a:buChar char="»"/>
        <a:defRPr sz="1200" kern="1200">
          <a:solidFill>
            <a:srgbClr val="42372C"/>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endParaRPr lang="fa-IR" altLang="fa-IR" smtClean="0"/>
          </a:p>
        </p:txBody>
      </p:sp>
      <p:sp>
        <p:nvSpPr>
          <p:cNvPr id="4099" name="Content Placeholder 2"/>
          <p:cNvSpPr>
            <a:spLocks noGrp="1"/>
          </p:cNvSpPr>
          <p:nvPr>
            <p:ph idx="1"/>
          </p:nvPr>
        </p:nvSpPr>
        <p:spPr/>
        <p:txBody>
          <a:bodyPr/>
          <a:lstStyle/>
          <a:p>
            <a:endParaRPr lang="fa-IR" altLang="fa-IR" smtClean="0"/>
          </a:p>
        </p:txBody>
      </p:sp>
      <p:pic>
        <p:nvPicPr>
          <p:cNvPr id="4" name="Picture 2" descr="http://www.up.iranjoman.com/images/m6kd53spgj1i7xm0vl65.jpg"/>
          <p:cNvPicPr>
            <a:picLocks noChangeAspect="1" noChangeArrowheads="1"/>
          </p:cNvPicPr>
          <p:nvPr/>
        </p:nvPicPr>
        <p:blipFill rotWithShape="1">
          <a:blip r:embed="rId2">
            <a:duotone>
              <a:prstClr val="black"/>
              <a:schemeClr val="accent3">
                <a:tint val="45000"/>
                <a:satMod val="400000"/>
              </a:schemeClr>
            </a:duotone>
            <a:extLst>
              <a:ext uri="{28A0092B-C50C-407E-A947-70E740481C1C}">
                <a14:useLocalDpi xmlns:a14="http://schemas.microsoft.com/office/drawing/2010/main" val="0"/>
              </a:ext>
            </a:extLst>
          </a:blip>
          <a:srcRect/>
          <a:stretch/>
        </p:blipFill>
        <p:spPr bwMode="auto">
          <a:xfrm>
            <a:off x="18690" y="-20128"/>
            <a:ext cx="9125309" cy="6878128"/>
          </a:xfrm>
          <a:prstGeom prst="roundRect">
            <a:avLst>
              <a:gd name="adj" fmla="val 4167"/>
            </a:avLst>
          </a:prstGeom>
          <a:solidFill>
            <a:srgbClr val="FFFFFF"/>
          </a:solidFill>
          <a:ln w="76200" cap="sq">
            <a:solidFill>
              <a:schemeClr val="accent6">
                <a:lumMod val="75000"/>
              </a:schemeClr>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a:extLst/>
        </p:spPr>
      </p:pic>
    </p:spTree>
    <p:extLst>
      <p:ext uri="{BB962C8B-B14F-4D97-AF65-F5344CB8AC3E}">
        <p14:creationId xmlns:p14="http://schemas.microsoft.com/office/powerpoint/2010/main" val="1684716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b="11340"/>
          <a:stretch/>
        </p:blipFill>
        <p:spPr>
          <a:xfrm>
            <a:off x="5750" y="0"/>
            <a:ext cx="9138249" cy="6858000"/>
          </a:xfrm>
        </p:spPr>
      </p:pic>
    </p:spTree>
    <p:extLst>
      <p:ext uri="{BB962C8B-B14F-4D97-AF65-F5344CB8AC3E}">
        <p14:creationId xmlns:p14="http://schemas.microsoft.com/office/powerpoint/2010/main" val="5536567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313" y="1143000"/>
            <a:ext cx="6858000" cy="1219200"/>
          </a:xfrm>
        </p:spPr>
        <p:txBody>
          <a:bodyPr/>
          <a:lstStyle/>
          <a:p>
            <a:pPr algn="ctr"/>
            <a:r>
              <a:rPr lang="fa-IR" sz="4500" b="0" dirty="0">
                <a:cs typeface="B Nazanin" panose="00000400000000000000" pitchFamily="2" charset="-78"/>
              </a:rPr>
              <a:t>خانه ویلیام. جی. فریک</a:t>
            </a:r>
          </a:p>
          <a:p>
            <a:pPr algn="ctr"/>
            <a:endParaRPr lang="en-US" sz="4500" dirty="0">
              <a:cs typeface="B Nazanin" panose="00000400000000000000" pitchFamily="2" charset="-78"/>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6858000"/>
          </a:xfrm>
        </p:spPr>
      </p:pic>
    </p:spTree>
    <p:extLst>
      <p:ext uri="{BB962C8B-B14F-4D97-AF65-F5344CB8AC3E}">
        <p14:creationId xmlns:p14="http://schemas.microsoft.com/office/powerpoint/2010/main" val="23643192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Grp="1" noChangeArrowheads="1"/>
          </p:cNvSpPr>
          <p:nvPr>
            <p:ph type="body" idx="1"/>
          </p:nvPr>
        </p:nvSpPr>
        <p:spPr>
          <a:xfrm>
            <a:off x="1278147" y="1981200"/>
            <a:ext cx="7391400" cy="4449763"/>
          </a:xfrm>
        </p:spPr>
        <p:txBody>
          <a:bodyPr/>
          <a:lstStyle/>
          <a:p>
            <a:pPr marL="0" indent="0" algn="r">
              <a:buNone/>
            </a:pPr>
            <a:r>
              <a:rPr lang="fa-IR" sz="2400" dirty="0">
                <a:cs typeface="B Nazanin" panose="00000400000000000000" pitchFamily="2" charset="-78"/>
              </a:rPr>
              <a:t>خانه ویلیام. جی.فریک در منطقه وسیعی واقع در دل حومه شهر ساخته شده است. تزئینات چوبی سفید در سطوح سیمانی خانه ویلیام. جی.فریک که با رنگ مشکی، رنگ آمیزی شده‌اند، به وضوح نمایان است. با توجه به اینکه رایت در طراحی آثار اولیه خود، اضطراب و نگرانی‌های زیادی داشت، انواع مبلمان‌هایی را که توسط خودش طراحی شده بودند برای فضای خانه آزمایش می‌کرد تا بتواند بهترین را انتخاب کند. این امر توسط یکی از مشتریانش نیز  تایید شده بود. گویا او یک‌بار، کل مبلمان آنتیک خانه را تغییر داد. هدف او اطمینان از این امر بود که توانسته با استفاده از قفسه‌های ثابت، صندلی، میزهای پادیواری، کمد و غیره، حداقل تطابق کافی را بین مبلمان اصلی و طرح کلی سازه برقرار نماید.</a:t>
            </a:r>
          </a:p>
          <a:p>
            <a:pPr marL="0" indent="0" algn="r">
              <a:buNone/>
            </a:pPr>
            <a:r>
              <a:rPr lang="fa-IR" sz="2400" dirty="0">
                <a:cs typeface="B Nazanin" panose="00000400000000000000" pitchFamily="2" charset="-78"/>
              </a:rPr>
              <a:t/>
            </a:r>
            <a:br>
              <a:rPr lang="fa-IR" sz="2400" dirty="0">
                <a:cs typeface="B Nazanin" panose="00000400000000000000" pitchFamily="2" charset="-78"/>
              </a:rPr>
            </a:br>
            <a:endParaRPr lang="en-US" altLang="en-US" sz="2400" dirty="0">
              <a:cs typeface="B Nazanin" panose="00000400000000000000" pitchFamily="2" charset="-78"/>
            </a:endParaRPr>
          </a:p>
        </p:txBody>
      </p:sp>
      <p:sp>
        <p:nvSpPr>
          <p:cNvPr id="2" name="Title 1"/>
          <p:cNvSpPr>
            <a:spLocks noGrp="1"/>
          </p:cNvSpPr>
          <p:nvPr>
            <p:ph type="title"/>
          </p:nvPr>
        </p:nvSpPr>
        <p:spPr/>
        <p:txBody>
          <a:bodyPr/>
          <a:lstStyle/>
          <a:p>
            <a:pPr algn="ctr"/>
            <a:r>
              <a:rPr lang="fa-IR" dirty="0">
                <a:solidFill>
                  <a:schemeClr val="bg1"/>
                </a:solidFill>
                <a:cs typeface="B Nazanin" panose="00000400000000000000" pitchFamily="2" charset="-78"/>
              </a:rPr>
              <a:t>معرفی خانه ویلیام. جی. </a:t>
            </a:r>
            <a:r>
              <a:rPr lang="fa-IR" dirty="0" smtClean="0">
                <a:solidFill>
                  <a:schemeClr val="bg1"/>
                </a:solidFill>
                <a:cs typeface="B Nazanin" panose="00000400000000000000" pitchFamily="2" charset="-78"/>
              </a:rPr>
              <a:t>فریک</a:t>
            </a:r>
            <a:endParaRPr lang="en-US" dirty="0">
              <a:solidFill>
                <a:schemeClr val="bg1"/>
              </a:solidFill>
              <a:cs typeface="B Nazanin" panose="00000400000000000000" pitchFamily="2" charset="-78"/>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6858000"/>
          </a:xfrm>
        </p:spPr>
      </p:pic>
    </p:spTree>
    <p:extLst>
      <p:ext uri="{BB962C8B-B14F-4D97-AF65-F5344CB8AC3E}">
        <p14:creationId xmlns:p14="http://schemas.microsoft.com/office/powerpoint/2010/main" val="39503489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2291" name="Rectangle 3"/>
          <p:cNvSpPr>
            <a:spLocks noGrp="1" noChangeArrowheads="1"/>
          </p:cNvSpPr>
          <p:nvPr>
            <p:ph type="body" idx="1"/>
          </p:nvPr>
        </p:nvSpPr>
        <p:spPr>
          <a:xfrm>
            <a:off x="1295400" y="1981200"/>
            <a:ext cx="7391400" cy="4449763"/>
          </a:xfrm>
        </p:spPr>
        <p:txBody>
          <a:bodyPr/>
          <a:lstStyle/>
          <a:p>
            <a:pPr marL="0" indent="0" algn="r">
              <a:buNone/>
            </a:pPr>
            <a:r>
              <a:rPr lang="fa-IR" sz="2400" dirty="0">
                <a:cs typeface="B Nazanin" panose="00000400000000000000" pitchFamily="2" charset="-78"/>
              </a:rPr>
              <a:t>معماری باغ خانه ویلیام.جی.فریک، نیز به منظور ایجاد یکپارچگی لازم در مجموعه این فضا، بر اساس ساختمان خانه، طرح‌ریزی شده بود. خانه ویلیام.جی.فریک، سازه‌ای چلیپا شکل است که در آن، اتاق نشیمن، اتاق غذاخوری و سالن ورودی با عناصر معماری نظیر دیوارها یا دربها از هم جدا می‌شوند، همان‌طور که در خانه دانا نیز شومینه توسط جایگاه‌های ثابتی احاطه شده و در مرکز آنها قرار گرفته است.</a:t>
            </a:r>
          </a:p>
          <a:p>
            <a:pPr marL="0" indent="0" algn="r">
              <a:buNone/>
            </a:pPr>
            <a:r>
              <a:rPr lang="fa-IR" sz="2400" dirty="0">
                <a:cs typeface="B Nazanin" panose="00000400000000000000" pitchFamily="2" charset="-78"/>
              </a:rPr>
              <a:t/>
            </a:r>
            <a:br>
              <a:rPr lang="fa-IR" sz="2400" dirty="0">
                <a:cs typeface="B Nazanin" panose="00000400000000000000" pitchFamily="2" charset="-78"/>
              </a:rPr>
            </a:br>
            <a:endParaRPr lang="en-US" altLang="en-US" sz="2400" dirty="0">
              <a:solidFill>
                <a:schemeClr val="tx1"/>
              </a:solidFill>
              <a:cs typeface="B Nazanin" panose="00000400000000000000" pitchFamily="2" charset="-78"/>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p:spPr>
      </p:pic>
    </p:spTree>
    <p:extLst>
      <p:ext uri="{BB962C8B-B14F-4D97-AF65-F5344CB8AC3E}">
        <p14:creationId xmlns:p14="http://schemas.microsoft.com/office/powerpoint/2010/main" val="34415176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7190"/>
            <a:ext cx="9144000" cy="6865189"/>
          </a:xfrm>
        </p:spPr>
      </p:pic>
    </p:spTree>
    <p:extLst>
      <p:ext uri="{BB962C8B-B14F-4D97-AF65-F5344CB8AC3E}">
        <p14:creationId xmlns:p14="http://schemas.microsoft.com/office/powerpoint/2010/main" val="21376114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r="10017"/>
          <a:stretch/>
        </p:blipFill>
        <p:spPr>
          <a:xfrm>
            <a:off x="-21566" y="-14378"/>
            <a:ext cx="9165566" cy="6872377"/>
          </a:xfrm>
        </p:spPr>
      </p:pic>
    </p:spTree>
    <p:extLst>
      <p:ext uri="{BB962C8B-B14F-4D97-AF65-F5344CB8AC3E}">
        <p14:creationId xmlns:p14="http://schemas.microsoft.com/office/powerpoint/2010/main" val="3232490405"/>
      </p:ext>
    </p:extLst>
  </p:cSld>
  <p:clrMapOvr>
    <a:masterClrMapping/>
  </p:clrMapOvr>
</p:sld>
</file>

<file path=ppt/theme/theme1.xml><?xml version="1.0" encoding="utf-8"?>
<a:theme xmlns:a="http://schemas.openxmlformats.org/drawingml/2006/main" name="structural_vision">
  <a:themeElements>
    <a:clrScheme name="structural_vis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ructural_vision">
      <a:majorFont>
        <a:latin typeface="Times New Roman"/>
        <a:ea typeface=""/>
        <a:cs typeface=""/>
      </a:majorFont>
      <a:minorFont>
        <a:latin typeface="Arial Blac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structural_vis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ructural_vis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ructural_vis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ructural_vis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ructural_vis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ructural_vis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ructural_visio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ructural_vis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ructural_vis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ructural_vis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ructural_vis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ructural_vis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www.disamag.com</Template>
  <TotalTime>11</TotalTime>
  <Words>174</Words>
  <Application>Microsoft Office PowerPoint</Application>
  <PresentationFormat>On-screen Show (4:3)</PresentationFormat>
  <Paragraphs>6</Paragraphs>
  <Slides>10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Arial Black</vt:lpstr>
      <vt:lpstr>B Nazanin</vt:lpstr>
      <vt:lpstr>Times New Roman</vt:lpstr>
      <vt:lpstr>structural_vision</vt:lpstr>
      <vt:lpstr>PowerPoint Presentation</vt:lpstr>
      <vt:lpstr>PowerPoint Presentation</vt:lpstr>
      <vt:lpstr>PowerPoint Presentation</vt:lpstr>
      <vt:lpstr>معرفی خانه ویلیام. جی. فریک</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www.disamag.com</dc:creator>
  <cp:lastModifiedBy>omid arzi</cp:lastModifiedBy>
  <cp:revision>4</cp:revision>
  <dcterms:created xsi:type="dcterms:W3CDTF">2017-10-30T19:44:53Z</dcterms:created>
  <dcterms:modified xsi:type="dcterms:W3CDTF">2022-01-26T22:06:17Z</dcterms:modified>
</cp:coreProperties>
</file>