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theme/themeOverride3.xml" ContentType="application/vnd.openxmlformats-officedocument.themeOverride+xml"/>
  <Override PartName="/ppt/tags/tag2.xml" ContentType="application/vnd.openxmlformats-officedocument.presentationml.tags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ags/tag3.xml" ContentType="application/vnd.openxmlformats-officedocument.presentationml.tags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ags/tag4.xml" ContentType="application/vnd.openxmlformats-officedocument.presentationml.tags+xml"/>
  <Override PartName="/ppt/theme/themeOverride10.xml" ContentType="application/vnd.openxmlformats-officedocument.themeOverride+xml"/>
  <Override PartName="/ppt/tags/tag5.xml" ContentType="application/vnd.openxmlformats-officedocument.presentationml.tags+xml"/>
  <Override PartName="/ppt/theme/themeOverride11.xml" ContentType="application/vnd.openxmlformats-officedocument.themeOverride+xml"/>
  <Override PartName="/ppt/tags/tag6.xml" ContentType="application/vnd.openxmlformats-officedocument.presentationml.tags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1" r:id="rId2"/>
    <p:sldMasterId id="2147483705" r:id="rId3"/>
    <p:sldMasterId id="2147483707" r:id="rId4"/>
    <p:sldMasterId id="2147483709" r:id="rId5"/>
    <p:sldMasterId id="2147483711" r:id="rId6"/>
    <p:sldMasterId id="2147483713" r:id="rId7"/>
  </p:sldMasterIdLst>
  <p:notesMasterIdLst>
    <p:notesMasterId r:id="rId24"/>
  </p:notesMasterIdLst>
  <p:handoutMasterIdLst>
    <p:handoutMasterId r:id="rId25"/>
  </p:handout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F99CC"/>
    <a:srgbClr val="FF0000"/>
    <a:srgbClr val="FFFF00"/>
    <a:srgbClr val="66FF33"/>
    <a:srgbClr val="99CCFF"/>
    <a:srgbClr val="66CCFF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6" autoAdjust="0"/>
    <p:restoredTop sz="94660" autoAdjust="0"/>
  </p:normalViewPr>
  <p:slideViewPr>
    <p:cSldViewPr>
      <p:cViewPr>
        <p:scale>
          <a:sx n="47" d="100"/>
          <a:sy n="47" d="100"/>
        </p:scale>
        <p:origin x="2412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5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5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81B66D84-DAC0-490A-8B41-36E9D51EC36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95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4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44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4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7B6C7186-FE49-4D65-9536-BBC84CA2969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606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9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</p:grpSp>
      <p:sp>
        <p:nvSpPr>
          <p:cNvPr id="378074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378075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26644B-74AB-40BB-BD5B-4BEEB7BC8B7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920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382E0-5B84-4149-AB68-9FFC311F1FC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9718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10298-421E-4118-814D-6A395578C5C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4744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4BF74-B74B-4952-8908-893D446E938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109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4CEB3-562F-44CF-A13C-7E39E68F395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169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rtl="0"/>
              <a:endParaRPr kumimoji="1" lang="en-US">
                <a:latin typeface="Arial" pitchFamily="34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rtl="0"/>
              <a:endParaRPr kumimoji="1" lang="en-US">
                <a:latin typeface="Arial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rtl="0">
                <a:defRPr/>
              </a:pPr>
              <a:endParaRPr kumimoji="1" lang="en-US">
                <a:latin typeface="Arial" pitchFamily="34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>
                <a:gd name="T0" fmla="*/ 0 w 768"/>
                <a:gd name="T1" fmla="*/ 1260 h 1260"/>
                <a:gd name="T2" fmla="*/ 0 w 768"/>
                <a:gd name="T3" fmla="*/ 1134 h 1260"/>
                <a:gd name="T4" fmla="*/ 210 w 768"/>
                <a:gd name="T5" fmla="*/ 1032 h 1260"/>
                <a:gd name="T6" fmla="*/ 324 w 768"/>
                <a:gd name="T7" fmla="*/ 918 h 1260"/>
                <a:gd name="T8" fmla="*/ 414 w 768"/>
                <a:gd name="T9" fmla="*/ 714 h 1260"/>
                <a:gd name="T10" fmla="*/ 450 w 768"/>
                <a:gd name="T11" fmla="*/ 456 h 1260"/>
                <a:gd name="T12" fmla="*/ 438 w 768"/>
                <a:gd name="T13" fmla="*/ 258 h 1260"/>
                <a:gd name="T14" fmla="*/ 684 w 768"/>
                <a:gd name="T15" fmla="*/ 0 h 1260"/>
                <a:gd name="T16" fmla="*/ 768 w 768"/>
                <a:gd name="T17" fmla="*/ 18 h 1260"/>
                <a:gd name="T18" fmla="*/ 768 w 768"/>
                <a:gd name="T19" fmla="*/ 1254 h 1260"/>
                <a:gd name="T20" fmla="*/ 0 w 768"/>
                <a:gd name="T21" fmla="*/ 126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>
                <a:gd name="T0" fmla="*/ 550 w 776"/>
                <a:gd name="T1" fmla="*/ 115 h 2543"/>
                <a:gd name="T2" fmla="*/ 460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9 h 2543"/>
                <a:gd name="T10" fmla="*/ 100 w 776"/>
                <a:gd name="T11" fmla="*/ 1351 h 2543"/>
                <a:gd name="T12" fmla="*/ 286 w 776"/>
                <a:gd name="T13" fmla="*/ 1399 h 2543"/>
                <a:gd name="T14" fmla="*/ 394 w 776"/>
                <a:gd name="T15" fmla="*/ 1525 h 2543"/>
                <a:gd name="T16" fmla="*/ 478 w 776"/>
                <a:gd name="T17" fmla="*/ 1705 h 2543"/>
                <a:gd name="T18" fmla="*/ 478 w 776"/>
                <a:gd name="T19" fmla="*/ 1969 h 2543"/>
                <a:gd name="T20" fmla="*/ 370 w 776"/>
                <a:gd name="T21" fmla="*/ 2263 h 2543"/>
                <a:gd name="T22" fmla="*/ 124 w 776"/>
                <a:gd name="T23" fmla="*/ 2479 h 2543"/>
                <a:gd name="T24" fmla="*/ 22 w 776"/>
                <a:gd name="T25" fmla="*/ 2515 h 2543"/>
                <a:gd name="T26" fmla="*/ 196 w 776"/>
                <a:gd name="T27" fmla="*/ 2533 h 2543"/>
                <a:gd name="T28" fmla="*/ 388 w 776"/>
                <a:gd name="T29" fmla="*/ 2455 h 2543"/>
                <a:gd name="T30" fmla="*/ 502 w 776"/>
                <a:gd name="T31" fmla="*/ 2299 h 2543"/>
                <a:gd name="T32" fmla="*/ 598 w 776"/>
                <a:gd name="T33" fmla="*/ 2197 h 2543"/>
                <a:gd name="T34" fmla="*/ 694 w 776"/>
                <a:gd name="T35" fmla="*/ 2197 h 2543"/>
                <a:gd name="T36" fmla="*/ 742 w 776"/>
                <a:gd name="T37" fmla="*/ 2230 h 2543"/>
                <a:gd name="T38" fmla="*/ 712 w 776"/>
                <a:gd name="T39" fmla="*/ 2137 h 2543"/>
                <a:gd name="T40" fmla="*/ 664 w 776"/>
                <a:gd name="T41" fmla="*/ 1807 h 2543"/>
                <a:gd name="T42" fmla="*/ 670 w 776"/>
                <a:gd name="T43" fmla="*/ 1561 h 2543"/>
                <a:gd name="T44" fmla="*/ 718 w 776"/>
                <a:gd name="T45" fmla="*/ 1393 h 2543"/>
                <a:gd name="T46" fmla="*/ 748 w 776"/>
                <a:gd name="T47" fmla="*/ 1219 h 2543"/>
                <a:gd name="T48" fmla="*/ 550 w 776"/>
                <a:gd name="T49" fmla="*/ 115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rtl="0"/>
              <a:endParaRPr kumimoji="1" lang="en-US">
                <a:latin typeface="Arial" pitchFamily="34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>
                <a:gd name="T0" fmla="*/ 1 w 692"/>
                <a:gd name="T1" fmla="*/ 357 h 378"/>
                <a:gd name="T2" fmla="*/ 109 w 692"/>
                <a:gd name="T3" fmla="*/ 341 h 378"/>
                <a:gd name="T4" fmla="*/ 241 w 692"/>
                <a:gd name="T5" fmla="*/ 305 h 378"/>
                <a:gd name="T6" fmla="*/ 353 w 692"/>
                <a:gd name="T7" fmla="*/ 209 h 378"/>
                <a:gd name="T8" fmla="*/ 429 w 692"/>
                <a:gd name="T9" fmla="*/ 89 h 378"/>
                <a:gd name="T10" fmla="*/ 493 w 692"/>
                <a:gd name="T11" fmla="*/ 17 h 378"/>
                <a:gd name="T12" fmla="*/ 577 w 692"/>
                <a:gd name="T13" fmla="*/ 1 h 378"/>
                <a:gd name="T14" fmla="*/ 629 w 692"/>
                <a:gd name="T15" fmla="*/ 21 h 378"/>
                <a:gd name="T16" fmla="*/ 673 w 692"/>
                <a:gd name="T17" fmla="*/ 65 h 378"/>
                <a:gd name="T18" fmla="*/ 673 w 692"/>
                <a:gd name="T19" fmla="*/ 137 h 378"/>
                <a:gd name="T20" fmla="*/ 561 w 692"/>
                <a:gd name="T21" fmla="*/ 225 h 378"/>
                <a:gd name="T22" fmla="*/ 425 w 692"/>
                <a:gd name="T23" fmla="*/ 297 h 378"/>
                <a:gd name="T24" fmla="*/ 245 w 692"/>
                <a:gd name="T25" fmla="*/ 357 h 378"/>
                <a:gd name="T26" fmla="*/ 113 w 692"/>
                <a:gd name="T27" fmla="*/ 377 h 378"/>
                <a:gd name="T28" fmla="*/ 1 w 692"/>
                <a:gd name="T29" fmla="*/ 35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4259 w 21600"/>
                <a:gd name="T1" fmla="*/ 71 h 21600"/>
                <a:gd name="T2" fmla="*/ 2160 w 21600"/>
                <a:gd name="T3" fmla="*/ 142 h 21600"/>
                <a:gd name="T4" fmla="*/ 61 w 21600"/>
                <a:gd name="T5" fmla="*/ 71 h 21600"/>
                <a:gd name="T6" fmla="*/ 216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endParaRPr lang="fa-IR"/>
            </a:p>
          </p:txBody>
        </p:sp>
      </p:grpSp>
      <p:sp>
        <p:nvSpPr>
          <p:cNvPr id="392249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92250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9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A54977-7955-4680-B536-A0598BD572A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912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7A176-8DE2-4F51-99A0-B9E72B52EBC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4028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AFB84-3AB4-43DF-A785-2FE90CADAC9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613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BE34E-04DE-42EE-9544-12F8322ABE6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3763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87D48-6568-417B-9475-03C25A87973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193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42D7E-1876-4FB0-B59C-6C61B28957A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5531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C3CD3-11E3-4ADC-9A37-94F4B44E64E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1524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CCFD5-9CFA-490D-8DC7-5F3251084E3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7915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3702A-0719-4DC1-85FA-6DA5B2285C6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7532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58E-BA78-4F69-B300-211E4454908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3347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3C0DA-0854-4513-B395-5DA6FB22D3C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8839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89A66-A6FD-4AE0-882F-2D7A2FE2612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1153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DE6A3-B3FC-4166-AD79-9D052FEE4E1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2718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</p:grpSp>
      </p:grpSp>
      <p:sp>
        <p:nvSpPr>
          <p:cNvPr id="40861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861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8ED3D4-E675-4520-91DF-7F4C17F6958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485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CA513-C098-4CCF-B917-9E4C0ADD12C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7404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55178-2314-4BFC-8A71-F336EB40044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7285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4D5CB-8D4C-441B-BE1D-51488A2B9A5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7644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8295E-4DB2-4B05-858F-39CB99B8806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3357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E9A20-D8AC-4C69-8B01-EFEF4C4F7EE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1332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0FAA6-73DC-456E-9E32-C2031CD91BD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8625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0F9E6-D04A-40F1-89AB-CD3C4E318FA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0294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D89FB-C727-44D0-AFC4-CA1DB1442C5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6544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E42EC-C9C7-4F20-A8DF-9E39D078720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2935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36CB6-5E2D-40E9-BEA3-391377D7482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5432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0BBBF-ED71-4CED-8A57-30FA4EC0318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4902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66671-CF3D-4469-B2F1-254A81FC414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38083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0F5E4-F9FF-4606-BFDA-CF85B2F471F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3492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920 h 2182"/>
                <a:gd name="T4" fmla="*/ 5232 w 4897"/>
                <a:gd name="T5" fmla="*/ 1920 h 2182"/>
                <a:gd name="T6" fmla="*/ 523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</p:grpSp>
      <p:sp>
        <p:nvSpPr>
          <p:cNvPr id="42394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2394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402E93-9634-4CA6-800D-30BF74AA2D0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450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7BC79-4E99-4B2D-9504-864837464EB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39359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59E2B-0E97-46BA-8425-448745DCA81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6792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86C39-EEDD-4340-B5A1-7D5484BEAC7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6514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833B1-8665-4144-BFF7-FDDE80F4DE0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2041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37BBD-1375-46E1-A4F4-FE8D518217F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0024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563A7-FE1F-44DC-9CDF-83EEBFE12E3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35625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38A20-2A2C-4D21-B4CD-DA78617A2B5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3443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292FF-17A3-4D6D-8D28-9E86CA0AA05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82961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7C520-180C-4989-AE9F-00D1BC95E6A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5217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F543F-8423-4089-ACE2-966CBA53271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7828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E30BD-1121-4005-8BD3-1E069B8A213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9098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CC119-0032-4778-A552-FABF80BA536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09445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838200" y="4076700"/>
            <a:ext cx="800735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06601-93C2-4D51-A4A3-E6D268B4A14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5749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58 w 5740"/>
                <a:gd name="T1" fmla="*/ 1632 h 4316"/>
                <a:gd name="T2" fmla="*/ 0 w 5740"/>
                <a:gd name="T3" fmla="*/ 1632 h 4316"/>
                <a:gd name="T4" fmla="*/ 0 w 5740"/>
                <a:gd name="T5" fmla="*/ 0 h 4316"/>
                <a:gd name="T6" fmla="*/ 5758 w 5740"/>
                <a:gd name="T7" fmla="*/ 0 h 4316"/>
                <a:gd name="T8" fmla="*/ 5758 w 5740"/>
                <a:gd name="T9" fmla="*/ 1632 h 4316"/>
                <a:gd name="T10" fmla="*/ 5758 w 5740"/>
                <a:gd name="T11" fmla="*/ 163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0 w 382"/>
                  <a:gd name="T19" fmla="*/ 96 h 96"/>
                  <a:gd name="T20" fmla="*/ 264 w 382"/>
                  <a:gd name="T21" fmla="*/ 90 h 96"/>
                  <a:gd name="T22" fmla="*/ 312 w 382"/>
                  <a:gd name="T23" fmla="*/ 84 h 96"/>
                  <a:gd name="T24" fmla="*/ 353 w 382"/>
                  <a:gd name="T25" fmla="*/ 66 h 96"/>
                  <a:gd name="T26" fmla="*/ 383 w 382"/>
                  <a:gd name="T27" fmla="*/ 42 h 96"/>
                  <a:gd name="T28" fmla="*/ 377 w 382"/>
                  <a:gd name="T29" fmla="*/ 42 h 96"/>
                  <a:gd name="T30" fmla="*/ 347 w 382"/>
                  <a:gd name="T31" fmla="*/ 66 h 96"/>
                  <a:gd name="T32" fmla="*/ 306 w 382"/>
                  <a:gd name="T33" fmla="*/ 78 h 96"/>
                  <a:gd name="T34" fmla="*/ 264 w 382"/>
                  <a:gd name="T35" fmla="*/ 90 h 96"/>
                  <a:gd name="T36" fmla="*/ 210 w 382"/>
                  <a:gd name="T37" fmla="*/ 96 h 96"/>
                  <a:gd name="T38" fmla="*/ 21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0 w 185"/>
                  <a:gd name="T5" fmla="*/ 36 h 210"/>
                  <a:gd name="T6" fmla="*/ 156 w 185"/>
                  <a:gd name="T7" fmla="*/ 72 h 210"/>
                  <a:gd name="T8" fmla="*/ 162 w 185"/>
                  <a:gd name="T9" fmla="*/ 90 h 210"/>
                  <a:gd name="T10" fmla="*/ 168 w 185"/>
                  <a:gd name="T11" fmla="*/ 114 h 210"/>
                  <a:gd name="T12" fmla="*/ 162 w 185"/>
                  <a:gd name="T13" fmla="*/ 138 h 210"/>
                  <a:gd name="T14" fmla="*/ 150 w 185"/>
                  <a:gd name="T15" fmla="*/ 162 h 210"/>
                  <a:gd name="T16" fmla="*/ 120 w 185"/>
                  <a:gd name="T17" fmla="*/ 180 h 210"/>
                  <a:gd name="T18" fmla="*/ 90 w 185"/>
                  <a:gd name="T19" fmla="*/ 198 h 210"/>
                  <a:gd name="T20" fmla="*/ 97 w 185"/>
                  <a:gd name="T21" fmla="*/ 210 h 210"/>
                  <a:gd name="T22" fmla="*/ 132 w 185"/>
                  <a:gd name="T23" fmla="*/ 192 h 210"/>
                  <a:gd name="T24" fmla="*/ 162 w 185"/>
                  <a:gd name="T25" fmla="*/ 168 h 210"/>
                  <a:gd name="T26" fmla="*/ 180 w 185"/>
                  <a:gd name="T27" fmla="*/ 144 h 210"/>
                  <a:gd name="T28" fmla="*/ 186 w 185"/>
                  <a:gd name="T29" fmla="*/ 114 h 210"/>
                  <a:gd name="T30" fmla="*/ 180 w 185"/>
                  <a:gd name="T31" fmla="*/ 90 h 210"/>
                  <a:gd name="T32" fmla="*/ 174 w 185"/>
                  <a:gd name="T33" fmla="*/ 66 h 210"/>
                  <a:gd name="T34" fmla="*/ 156 w 185"/>
                  <a:gd name="T35" fmla="*/ 48 h 210"/>
                  <a:gd name="T36" fmla="*/ 13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a-IR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a-IR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a-IR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a-IR"/>
                </a:p>
              </p:txBody>
            </p:sp>
          </p:grpSp>
        </p:grpSp>
      </p:grpSp>
      <p:sp>
        <p:nvSpPr>
          <p:cNvPr id="42605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2605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8136B3-4C12-4949-B4E6-CDEF2063982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905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7DF9D-1DAE-4D16-A821-374562C2461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3246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ED761-210F-4B80-BA57-69A61CC4E45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6754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DF50A-F1BE-48D4-8E8E-D6991844E4E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2578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23827-D7D2-4EF1-A502-EF29434E885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9207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136B8-B62E-42A8-9A3D-53B2E23A75F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18970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732DD-8036-449A-93BF-C5975E883A8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0316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FB126-7A18-4495-B9D9-B10D9311A8D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3497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B75EB-FDE0-4D73-9BEC-45728FDA6E1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7601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A85F3-CE2F-4049-835A-F1A753F5349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43356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0C486-8DF8-4126-A338-C3F3597D77E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4585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31897-CCA9-48A5-B47A-364A43E18CD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7339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074A-4F4E-4B97-A1C4-33C1F88CA6D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5186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2 w 305"/>
                    <a:gd name="T1" fmla="*/ 427 h 426"/>
                    <a:gd name="T2" fmla="*/ 306 w 305"/>
                    <a:gd name="T3" fmla="*/ 427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2 w 305"/>
                    <a:gd name="T9" fmla="*/ 427 h 426"/>
                    <a:gd name="T10" fmla="*/ 282 w 305"/>
                    <a:gd name="T11" fmla="*/ 427 h 426"/>
                    <a:gd name="T12" fmla="*/ 282 w 305"/>
                    <a:gd name="T13" fmla="*/ 427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a-IR"/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7 h 486"/>
                    <a:gd name="T2" fmla="*/ 48 w 347"/>
                    <a:gd name="T3" fmla="*/ 487 h 486"/>
                    <a:gd name="T4" fmla="*/ 348 w 347"/>
                    <a:gd name="T5" fmla="*/ 72 h 486"/>
                    <a:gd name="T6" fmla="*/ 348 w 347"/>
                    <a:gd name="T7" fmla="*/ 0 h 486"/>
                    <a:gd name="T8" fmla="*/ 0 w 347"/>
                    <a:gd name="T9" fmla="*/ 487 h 486"/>
                    <a:gd name="T10" fmla="*/ 24 w 347"/>
                    <a:gd name="T11" fmla="*/ 487 h 486"/>
                    <a:gd name="T12" fmla="*/ 24 w 347"/>
                    <a:gd name="T13" fmla="*/ 487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a-IR"/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</p:grpSp>
      </p:grpSp>
      <p:sp>
        <p:nvSpPr>
          <p:cNvPr id="42912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2912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BEBD57-99EC-4BED-B27B-3270E86948D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198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5ECF6-17A1-4F0F-BF0B-F9E2D2AD585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95135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5A130-10E5-4C4E-BB80-E541B2AEB84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462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43B3B-D0F3-4AB2-AB55-46D5099B461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0902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2B20E-B865-46F5-9A0C-BFBFCCD94F1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909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CCEB7-8933-4E92-8088-A46878840F8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5160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8C873-3D6C-4592-A97B-6649785FD8E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5155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EC5CE-2643-4CA8-B2EF-3087B0B241E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69339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6A9EA-1B14-47F0-8A5A-541BA8D97A0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1637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F53B8-01F7-4E8E-8C5C-A1715B79265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15844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EB859-F6D6-4AE1-8BD5-D0B8F3D1A15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0978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33515-8D55-461F-BA60-F3AFAE26C3F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26942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1E04BA-0824-4FBD-BCFE-3A6AFFC15BB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260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AAAFC-15D1-42F3-84FB-4CC8A5AACDA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8802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BE1B6-6CAA-460C-A1C0-2A226739BF8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4092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75E87-F057-43DA-88D2-97672B458C5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7643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27C5-7382-4215-843B-08D9272FC83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742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0B1DA-977C-4F58-88FA-547CAC0F642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1714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12389-EC8B-4256-B22F-B298CCD458F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7882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75B71-AE36-4981-96C8-0FEA7DDF5D3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24511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15936-B793-46C9-834F-9C68B1E8047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5599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EC777-CE5F-4AC7-929A-B9546FBC966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1800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D8995-3078-492E-AF6C-2201DCD5A79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52740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6AFAF-3079-45DF-9DFD-8F922EA8215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66649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B948C-3DD2-4059-B8FC-28F3467FEB3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8764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3AF17-506A-46EA-AC56-F0857EA0BB4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3790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37683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3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3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3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3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4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4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4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4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4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4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4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4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4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4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5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5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5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5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5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5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5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5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5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5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6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6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6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6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6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6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6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rtl="0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7686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6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6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7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7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7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7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7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7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7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7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7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7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8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8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8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8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8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8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8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8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8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8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9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9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9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9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9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9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9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9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9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89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0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0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0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0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0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0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0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0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0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0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1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1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1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1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1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1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1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1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1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1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2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2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2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2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2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2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2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2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2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2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3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3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3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3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3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3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3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3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3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3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4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4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4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4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4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4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4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4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4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4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5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5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5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5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5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5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5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5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5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5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6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6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6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6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6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6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6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6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6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6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7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7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7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7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7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7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7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7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7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7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8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8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8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8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8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8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8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8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8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8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9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9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9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9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9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9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9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9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9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699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0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0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0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0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0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0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0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0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0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0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1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1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1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1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1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1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1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1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1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1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2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2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2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2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2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2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2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2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2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2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3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3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3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3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3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3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3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3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3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3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4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4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4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4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4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4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4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4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4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7704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</p:grpSp>
      <p:sp>
        <p:nvSpPr>
          <p:cNvPr id="377050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F039966F-FCC4-48A0-B329-C513B4B92CD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377051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7052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7053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377054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8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7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7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05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70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770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7054" grpId="0"/>
    </p:bldLst>
  </p:timing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2056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rtl="0"/>
              <a:endParaRPr kumimoji="1" lang="en-US">
                <a:latin typeface="Arial" pitchFamily="34" charset="0"/>
              </a:endParaRPr>
            </a:p>
          </p:txBody>
        </p:sp>
        <p:sp>
          <p:nvSpPr>
            <p:cNvPr id="2057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rtl="0"/>
              <a:endParaRPr kumimoji="1" lang="en-US">
                <a:latin typeface="Arial" pitchFamily="34" charset="0"/>
              </a:endParaRPr>
            </a:p>
          </p:txBody>
        </p:sp>
        <p:sp>
          <p:nvSpPr>
            <p:cNvPr id="391173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rtl="0">
                <a:defRPr/>
              </a:pPr>
              <a:endParaRPr kumimoji="1" lang="en-US">
                <a:latin typeface="Arial" pitchFamily="34" charset="0"/>
              </a:endParaRPr>
            </a:p>
          </p:txBody>
        </p:sp>
        <p:grpSp>
          <p:nvGrpSpPr>
            <p:cNvPr id="2059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2071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2092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2101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2108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2109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2102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2103" name="Freeform 13"/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2104" name="Freeform 14"/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2105" name="Freeform 15"/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2106" name="Freeform 16"/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2107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</p:grpSp>
            <p:pic>
              <p:nvPicPr>
                <p:cNvPr id="2093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94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95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96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97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98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99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100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072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073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74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75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76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77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78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79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80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81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82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83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84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85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86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87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88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89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90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91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2060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39121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>
                <a:gd name="T0" fmla="*/ 0 w 768"/>
                <a:gd name="T1" fmla="*/ 1260 h 1260"/>
                <a:gd name="T2" fmla="*/ 0 w 768"/>
                <a:gd name="T3" fmla="*/ 1134 h 1260"/>
                <a:gd name="T4" fmla="*/ 210 w 768"/>
                <a:gd name="T5" fmla="*/ 1032 h 1260"/>
                <a:gd name="T6" fmla="*/ 324 w 768"/>
                <a:gd name="T7" fmla="*/ 918 h 1260"/>
                <a:gd name="T8" fmla="*/ 414 w 768"/>
                <a:gd name="T9" fmla="*/ 714 h 1260"/>
                <a:gd name="T10" fmla="*/ 450 w 768"/>
                <a:gd name="T11" fmla="*/ 456 h 1260"/>
                <a:gd name="T12" fmla="*/ 438 w 768"/>
                <a:gd name="T13" fmla="*/ 258 h 1260"/>
                <a:gd name="T14" fmla="*/ 684 w 768"/>
                <a:gd name="T15" fmla="*/ 0 h 1260"/>
                <a:gd name="T16" fmla="*/ 768 w 768"/>
                <a:gd name="T17" fmla="*/ 18 h 1260"/>
                <a:gd name="T18" fmla="*/ 768 w 768"/>
                <a:gd name="T19" fmla="*/ 1254 h 1260"/>
                <a:gd name="T20" fmla="*/ 0 w 768"/>
                <a:gd name="T21" fmla="*/ 126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9121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>
                <a:gd name="T0" fmla="*/ 550 w 776"/>
                <a:gd name="T1" fmla="*/ 115 h 2543"/>
                <a:gd name="T2" fmla="*/ 460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9 h 2543"/>
                <a:gd name="T10" fmla="*/ 100 w 776"/>
                <a:gd name="T11" fmla="*/ 1351 h 2543"/>
                <a:gd name="T12" fmla="*/ 286 w 776"/>
                <a:gd name="T13" fmla="*/ 1399 h 2543"/>
                <a:gd name="T14" fmla="*/ 394 w 776"/>
                <a:gd name="T15" fmla="*/ 1525 h 2543"/>
                <a:gd name="T16" fmla="*/ 478 w 776"/>
                <a:gd name="T17" fmla="*/ 1705 h 2543"/>
                <a:gd name="T18" fmla="*/ 478 w 776"/>
                <a:gd name="T19" fmla="*/ 1969 h 2543"/>
                <a:gd name="T20" fmla="*/ 370 w 776"/>
                <a:gd name="T21" fmla="*/ 2263 h 2543"/>
                <a:gd name="T22" fmla="*/ 124 w 776"/>
                <a:gd name="T23" fmla="*/ 2479 h 2543"/>
                <a:gd name="T24" fmla="*/ 22 w 776"/>
                <a:gd name="T25" fmla="*/ 2515 h 2543"/>
                <a:gd name="T26" fmla="*/ 196 w 776"/>
                <a:gd name="T27" fmla="*/ 2533 h 2543"/>
                <a:gd name="T28" fmla="*/ 388 w 776"/>
                <a:gd name="T29" fmla="*/ 2455 h 2543"/>
                <a:gd name="T30" fmla="*/ 502 w 776"/>
                <a:gd name="T31" fmla="*/ 2299 h 2543"/>
                <a:gd name="T32" fmla="*/ 598 w 776"/>
                <a:gd name="T33" fmla="*/ 2197 h 2543"/>
                <a:gd name="T34" fmla="*/ 694 w 776"/>
                <a:gd name="T35" fmla="*/ 2197 h 2543"/>
                <a:gd name="T36" fmla="*/ 742 w 776"/>
                <a:gd name="T37" fmla="*/ 2230 h 2543"/>
                <a:gd name="T38" fmla="*/ 712 w 776"/>
                <a:gd name="T39" fmla="*/ 2137 h 2543"/>
                <a:gd name="T40" fmla="*/ 664 w 776"/>
                <a:gd name="T41" fmla="*/ 1807 h 2543"/>
                <a:gd name="T42" fmla="*/ 670 w 776"/>
                <a:gd name="T43" fmla="*/ 1561 h 2543"/>
                <a:gd name="T44" fmla="*/ 718 w 776"/>
                <a:gd name="T45" fmla="*/ 1393 h 2543"/>
                <a:gd name="T46" fmla="*/ 748 w 776"/>
                <a:gd name="T47" fmla="*/ 1219 h 2543"/>
                <a:gd name="T48" fmla="*/ 550 w 776"/>
                <a:gd name="T49" fmla="*/ 115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063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2064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2065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2066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39122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068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rtl="0"/>
              <a:endParaRPr kumimoji="1" lang="en-US">
                <a:latin typeface="Arial" pitchFamily="34" charset="0"/>
              </a:endParaRPr>
            </a:p>
          </p:txBody>
        </p:sp>
        <p:sp>
          <p:nvSpPr>
            <p:cNvPr id="39122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>
                <a:gd name="T0" fmla="*/ 1 w 692"/>
                <a:gd name="T1" fmla="*/ 357 h 378"/>
                <a:gd name="T2" fmla="*/ 109 w 692"/>
                <a:gd name="T3" fmla="*/ 341 h 378"/>
                <a:gd name="T4" fmla="*/ 241 w 692"/>
                <a:gd name="T5" fmla="*/ 305 h 378"/>
                <a:gd name="T6" fmla="*/ 353 w 692"/>
                <a:gd name="T7" fmla="*/ 209 h 378"/>
                <a:gd name="T8" fmla="*/ 429 w 692"/>
                <a:gd name="T9" fmla="*/ 89 h 378"/>
                <a:gd name="T10" fmla="*/ 493 w 692"/>
                <a:gd name="T11" fmla="*/ 17 h 378"/>
                <a:gd name="T12" fmla="*/ 577 w 692"/>
                <a:gd name="T13" fmla="*/ 1 h 378"/>
                <a:gd name="T14" fmla="*/ 629 w 692"/>
                <a:gd name="T15" fmla="*/ 21 h 378"/>
                <a:gd name="T16" fmla="*/ 673 w 692"/>
                <a:gd name="T17" fmla="*/ 65 h 378"/>
                <a:gd name="T18" fmla="*/ 673 w 692"/>
                <a:gd name="T19" fmla="*/ 137 h 378"/>
                <a:gd name="T20" fmla="*/ 561 w 692"/>
                <a:gd name="T21" fmla="*/ 225 h 378"/>
                <a:gd name="T22" fmla="*/ 425 w 692"/>
                <a:gd name="T23" fmla="*/ 297 h 378"/>
                <a:gd name="T24" fmla="*/ 245 w 692"/>
                <a:gd name="T25" fmla="*/ 357 h 378"/>
                <a:gd name="T26" fmla="*/ 113 w 692"/>
                <a:gd name="T27" fmla="*/ 377 h 378"/>
                <a:gd name="T28" fmla="*/ 1 w 692"/>
                <a:gd name="T29" fmla="*/ 35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2070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4259 w 21600"/>
                <a:gd name="T1" fmla="*/ 71 h 21600"/>
                <a:gd name="T2" fmla="*/ 2160 w 21600"/>
                <a:gd name="T3" fmla="*/ 142 h 21600"/>
                <a:gd name="T4" fmla="*/ 61 w 21600"/>
                <a:gd name="T5" fmla="*/ 71 h 21600"/>
                <a:gd name="T6" fmla="*/ 216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endParaRPr lang="fa-IR"/>
            </a:p>
          </p:txBody>
        </p:sp>
      </p:grpSp>
      <p:sp>
        <p:nvSpPr>
          <p:cNvPr id="391225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1226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1227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0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1228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1229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000" smtClean="0">
                <a:latin typeface="+mn-lt"/>
              </a:defRPr>
            </a:lvl1pPr>
          </a:lstStyle>
          <a:p>
            <a:pPr>
              <a:defRPr/>
            </a:pPr>
            <a:fld id="{081F7509-EABF-408D-AAC7-A421C397445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225" grpId="0"/>
      <p:bldP spid="3912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12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912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1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SzPct val="80000"/>
        <a:buBlip>
          <a:blip r:embed="rId17"/>
        </a:buBlip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SzPct val="70000"/>
        <a:buBlip>
          <a:blip r:embed="rId18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0755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0755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0755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08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40755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08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308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40756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08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40756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09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40756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09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40756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0756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0757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09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40757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09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40757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0757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0757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10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40757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0757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10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40758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310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40758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0758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0758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0758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0758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0758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0758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0759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grpSp>
          <p:nvGrpSpPr>
            <p:cNvPr id="311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0759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0759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</p:grpSp>
      </p:grpSp>
      <p:sp>
        <p:nvSpPr>
          <p:cNvPr id="40759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759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759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9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9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090D5C60-C87C-4A0B-8ED3-ECAA1CFFA7B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0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94" grpId="0"/>
      <p:bldP spid="40759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75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075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4104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411 h 2182"/>
                <a:gd name="T4" fmla="*/ 5232 w 4897"/>
                <a:gd name="T5" fmla="*/ 1411 h 2182"/>
                <a:gd name="T6" fmla="*/ 523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4105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4106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388 h 2182"/>
                <a:gd name="T4" fmla="*/ 5232 w 4897"/>
                <a:gd name="T5" fmla="*/ 1388 h 2182"/>
                <a:gd name="T6" fmla="*/ 523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422918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22919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22920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22921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422922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</p:grpSp>
      <p:sp>
        <p:nvSpPr>
          <p:cNvPr id="42292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2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0BBE9C5C-13A2-4E67-A38E-CB04F445181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422926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22927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1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2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22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26" grpId="0"/>
      <p:bldP spid="4229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29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229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a-IR"/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129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58 w 5740"/>
                <a:gd name="T1" fmla="*/ 1632 h 4316"/>
                <a:gd name="T2" fmla="*/ 0 w 5740"/>
                <a:gd name="T3" fmla="*/ 1632 h 4316"/>
                <a:gd name="T4" fmla="*/ 0 w 5740"/>
                <a:gd name="T5" fmla="*/ 0 h 4316"/>
                <a:gd name="T6" fmla="*/ 5758 w 5740"/>
                <a:gd name="T7" fmla="*/ 0 h 4316"/>
                <a:gd name="T8" fmla="*/ 5758 w 5740"/>
                <a:gd name="T9" fmla="*/ 1632 h 4316"/>
                <a:gd name="T10" fmla="*/ 5758 w 5740"/>
                <a:gd name="T11" fmla="*/ 163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grpSp>
          <p:nvGrpSpPr>
            <p:cNvPr id="5130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2496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6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6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6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7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7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7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7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7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7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7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</p:grpSp>
        <p:grpSp>
          <p:nvGrpSpPr>
            <p:cNvPr id="5131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2497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7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8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8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8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8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8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8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8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8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8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8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5175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5176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2499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9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9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5180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</p:grpSp>
        <p:grpSp>
          <p:nvGrpSpPr>
            <p:cNvPr id="5132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2499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9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499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5000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500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5002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500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5153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2500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500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500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500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500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501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501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501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501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</p:grpSp>
        <p:grpSp>
          <p:nvGrpSpPr>
            <p:cNvPr id="5133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34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0 w 382"/>
                  <a:gd name="T19" fmla="*/ 96 h 96"/>
                  <a:gd name="T20" fmla="*/ 264 w 382"/>
                  <a:gd name="T21" fmla="*/ 90 h 96"/>
                  <a:gd name="T22" fmla="*/ 312 w 382"/>
                  <a:gd name="T23" fmla="*/ 84 h 96"/>
                  <a:gd name="T24" fmla="*/ 353 w 382"/>
                  <a:gd name="T25" fmla="*/ 66 h 96"/>
                  <a:gd name="T26" fmla="*/ 383 w 382"/>
                  <a:gd name="T27" fmla="*/ 42 h 96"/>
                  <a:gd name="T28" fmla="*/ 377 w 382"/>
                  <a:gd name="T29" fmla="*/ 42 h 96"/>
                  <a:gd name="T30" fmla="*/ 347 w 382"/>
                  <a:gd name="T31" fmla="*/ 66 h 96"/>
                  <a:gd name="T32" fmla="*/ 306 w 382"/>
                  <a:gd name="T33" fmla="*/ 78 h 96"/>
                  <a:gd name="T34" fmla="*/ 264 w 382"/>
                  <a:gd name="T35" fmla="*/ 90 h 96"/>
                  <a:gd name="T36" fmla="*/ 210 w 382"/>
                  <a:gd name="T37" fmla="*/ 96 h 96"/>
                  <a:gd name="T38" fmla="*/ 21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5135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5136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5137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5138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5139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0 w 185"/>
                  <a:gd name="T5" fmla="*/ 36 h 210"/>
                  <a:gd name="T6" fmla="*/ 156 w 185"/>
                  <a:gd name="T7" fmla="*/ 72 h 210"/>
                  <a:gd name="T8" fmla="*/ 162 w 185"/>
                  <a:gd name="T9" fmla="*/ 90 h 210"/>
                  <a:gd name="T10" fmla="*/ 168 w 185"/>
                  <a:gd name="T11" fmla="*/ 114 h 210"/>
                  <a:gd name="T12" fmla="*/ 162 w 185"/>
                  <a:gd name="T13" fmla="*/ 138 h 210"/>
                  <a:gd name="T14" fmla="*/ 150 w 185"/>
                  <a:gd name="T15" fmla="*/ 162 h 210"/>
                  <a:gd name="T16" fmla="*/ 120 w 185"/>
                  <a:gd name="T17" fmla="*/ 180 h 210"/>
                  <a:gd name="T18" fmla="*/ 90 w 185"/>
                  <a:gd name="T19" fmla="*/ 198 h 210"/>
                  <a:gd name="T20" fmla="*/ 97 w 185"/>
                  <a:gd name="T21" fmla="*/ 210 h 210"/>
                  <a:gd name="T22" fmla="*/ 132 w 185"/>
                  <a:gd name="T23" fmla="*/ 192 h 210"/>
                  <a:gd name="T24" fmla="*/ 162 w 185"/>
                  <a:gd name="T25" fmla="*/ 168 h 210"/>
                  <a:gd name="T26" fmla="*/ 180 w 185"/>
                  <a:gd name="T27" fmla="*/ 144 h 210"/>
                  <a:gd name="T28" fmla="*/ 186 w 185"/>
                  <a:gd name="T29" fmla="*/ 114 h 210"/>
                  <a:gd name="T30" fmla="*/ 180 w 185"/>
                  <a:gd name="T31" fmla="*/ 90 h 210"/>
                  <a:gd name="T32" fmla="*/ 174 w 185"/>
                  <a:gd name="T33" fmla="*/ 66 h 210"/>
                  <a:gd name="T34" fmla="*/ 156 w 185"/>
                  <a:gd name="T35" fmla="*/ 48 h 210"/>
                  <a:gd name="T36" fmla="*/ 13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5140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grpSp>
            <p:nvGrpSpPr>
              <p:cNvPr id="5141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142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a-IR"/>
                </a:p>
              </p:txBody>
            </p:sp>
            <p:sp>
              <p:nvSpPr>
                <p:cNvPr id="5143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a-IR"/>
                </a:p>
              </p:txBody>
            </p:sp>
            <p:sp>
              <p:nvSpPr>
                <p:cNvPr id="5144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a-IR"/>
                </a:p>
              </p:txBody>
            </p:sp>
            <p:sp>
              <p:nvSpPr>
                <p:cNvPr id="5145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a-IR"/>
                </a:p>
              </p:txBody>
            </p:sp>
          </p:grpSp>
        </p:grpSp>
      </p:grpSp>
      <p:sp>
        <p:nvSpPr>
          <p:cNvPr id="42502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2502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502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03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03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47336205-CBC9-4551-BB58-47B1AB1D8CA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2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5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25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027" grpId="0"/>
      <p:bldP spid="4250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5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250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3529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428035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grpSp>
          <p:nvGrpSpPr>
            <p:cNvPr id="6153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428037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38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39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40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41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42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43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44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45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46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47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48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49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50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51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52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53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54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55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56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57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58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59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60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428061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grpSp>
            <p:nvGrpSpPr>
              <p:cNvPr id="6179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428063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64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65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66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67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68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69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70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71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72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73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74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75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76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77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</p:grpSp>
          <p:grpSp>
            <p:nvGrpSpPr>
              <p:cNvPr id="6180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6199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2 w 305"/>
                    <a:gd name="T1" fmla="*/ 427 h 426"/>
                    <a:gd name="T2" fmla="*/ 306 w 305"/>
                    <a:gd name="T3" fmla="*/ 427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2 w 305"/>
                    <a:gd name="T9" fmla="*/ 427 h 426"/>
                    <a:gd name="T10" fmla="*/ 282 w 305"/>
                    <a:gd name="T11" fmla="*/ 427 h 426"/>
                    <a:gd name="T12" fmla="*/ 282 w 305"/>
                    <a:gd name="T13" fmla="*/ 427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a-IR"/>
                </a:p>
              </p:txBody>
            </p:sp>
            <p:sp>
              <p:nvSpPr>
                <p:cNvPr id="6200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7 h 486"/>
                    <a:gd name="T2" fmla="*/ 48 w 347"/>
                    <a:gd name="T3" fmla="*/ 487 h 486"/>
                    <a:gd name="T4" fmla="*/ 348 w 347"/>
                    <a:gd name="T5" fmla="*/ 72 h 486"/>
                    <a:gd name="T6" fmla="*/ 348 w 347"/>
                    <a:gd name="T7" fmla="*/ 0 h 486"/>
                    <a:gd name="T8" fmla="*/ 0 w 347"/>
                    <a:gd name="T9" fmla="*/ 487 h 486"/>
                    <a:gd name="T10" fmla="*/ 24 w 347"/>
                    <a:gd name="T11" fmla="*/ 487 h 486"/>
                    <a:gd name="T12" fmla="*/ 24 w 347"/>
                    <a:gd name="T13" fmla="*/ 487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a-IR"/>
                </a:p>
              </p:txBody>
            </p:sp>
          </p:grpSp>
          <p:grpSp>
            <p:nvGrpSpPr>
              <p:cNvPr id="6181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28082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83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84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85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86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87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88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89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  <p:sp>
              <p:nvSpPr>
                <p:cNvPr id="428090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a-IR"/>
                </a:p>
              </p:txBody>
            </p:sp>
          </p:grpSp>
          <p:sp>
            <p:nvSpPr>
              <p:cNvPr id="428091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6183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6184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6185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28095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a-IR"/>
              </a:p>
            </p:txBody>
          </p:sp>
          <p:sp>
            <p:nvSpPr>
              <p:cNvPr id="6187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6188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6189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a-IR"/>
              </a:p>
            </p:txBody>
          </p:sp>
        </p:grpSp>
      </p:grpSp>
      <p:sp>
        <p:nvSpPr>
          <p:cNvPr id="42809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28100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101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102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59C3F7AA-A974-40D8-B92B-7AB4F7C3F30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428103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3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8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28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99" grpId="0"/>
      <p:bldP spid="42810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2810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1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1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1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F7B25A03-6B1F-46BE-AC8A-1534718BCFB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4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3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6" grpId="0"/>
      <p:bldP spid="43110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1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3110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4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5.xml"/><Relationship Id="rId1" Type="http://schemas.openxmlformats.org/officeDocument/2006/relationships/themeOverride" Target="../theme/themeOverr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95400" y="344488"/>
            <a:ext cx="8385175" cy="1431925"/>
          </a:xfrm>
        </p:spPr>
        <p:txBody>
          <a:bodyPr/>
          <a:lstStyle/>
          <a:p>
            <a:pPr eaLnBrk="1" hangingPunct="1">
              <a:defRPr/>
            </a:pPr>
            <a:r>
              <a:rPr lang="fa-IR" dirty="0" smtClean="0"/>
              <a:t>                  به نا م خد ا       </a:t>
            </a:r>
            <a:endParaRPr lang="en-US" dirty="0" smtClean="0"/>
          </a:p>
        </p:txBody>
      </p:sp>
      <p:sp>
        <p:nvSpPr>
          <p:cNvPr id="346123" name="Rectangle 11"/>
          <p:cNvSpPr>
            <a:spLocks noGrp="1" noRot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2800" b="1" dirty="0" smtClean="0">
                <a:solidFill>
                  <a:srgbClr val="FF0066"/>
                </a:solidFill>
              </a:rPr>
              <a:t>  قصه ی تکرار </a:t>
            </a:r>
            <a:r>
              <a:rPr lang="fa-IR" sz="2800" b="1" smtClean="0">
                <a:solidFill>
                  <a:srgbClr val="FF0066"/>
                </a:solidFill>
              </a:rPr>
              <a:t>آرش</a:t>
            </a:r>
            <a:r>
              <a:rPr lang="fa-IR" sz="2800" b="1" smtClean="0">
                <a:solidFill>
                  <a:srgbClr val="FF0066"/>
                </a:solidFill>
              </a:rPr>
              <a:t>..                                                                                                                                                                          </a:t>
            </a:r>
            <a:endParaRPr lang="en-US" sz="2800" b="1" dirty="0" smtClean="0">
              <a:solidFill>
                <a:srgbClr val="FF0066"/>
              </a:solidFill>
            </a:endParaRPr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4876800" y="0"/>
            <a:ext cx="3962400" cy="3581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a-IR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90700"/>
            <a:ext cx="4038600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Farsi3 21 قصه ی تکرار آر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61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4305 0.06221 C -0.09584 0.15125 -0.18889 0.27775 -0.16424 0.34574 C -0.13993 0.41304 -0.00729 0.39639 0.13142 0.30712 C 0.27031 0.21831 0.36302 0.09088 0.33871 0.02359 C 0.31423 -0.04464 0.18177 -0.0266 0.04305 0.06221 Z " pathEditMode="relative" rAng="-23140576" ptsTypes="fffff">
                                      <p:cBhvr>
                                        <p:cTn id="6" dur="2000" fill="hold"/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122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6114" grpId="0"/>
      <p:bldP spid="346123" grpId="0" build="p"/>
    </p:bldLst>
  </p:timing>
  <p:extLst mod="1">
    <p:ext uri="{E180D4A7-C9FB-4DFB-919C-405C955672EB}">
      <p14:showEvtLst xmlns:p14="http://schemas.microsoft.com/office/powerpoint/2010/main">
        <p14:playEvt time="3894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8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429000" y="609600"/>
            <a:ext cx="5486400" cy="4533900"/>
          </a:xfrm>
        </p:spPr>
        <p:txBody>
          <a:bodyPr/>
          <a:lstStyle/>
          <a:p>
            <a:pPr eaLnBrk="1" hangingPunct="1">
              <a:defRPr/>
            </a:pPr>
            <a:r>
              <a:rPr lang="fa-IR" sz="2800" dirty="0" smtClean="0"/>
              <a:t>دشمنان کور دل اما               </a:t>
            </a:r>
          </a:p>
          <a:p>
            <a:pPr eaLnBrk="1" hangingPunct="1">
              <a:defRPr/>
            </a:pPr>
            <a:r>
              <a:rPr lang="fa-IR" sz="2800" dirty="0" smtClean="0"/>
              <a:t>در دلش خورشید ایمان را نمی دیدند.</a:t>
            </a:r>
          </a:p>
          <a:p>
            <a:pPr eaLnBrk="1" hangingPunct="1">
              <a:defRPr/>
            </a:pPr>
            <a:r>
              <a:rPr lang="fa-IR" sz="2800" dirty="0" smtClean="0"/>
              <a:t> تیغ آتش خیز دستان را نمی دیدند.                             در نگاهش خشم و آتش را نمی دیدند.                                  بر کمانش تیر آرش را نمی دیدند .</a:t>
            </a:r>
            <a:endParaRPr lang="en-US" sz="2800" dirty="0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32797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/>
          <a:stretch/>
        </p:blipFill>
        <p:spPr bwMode="auto">
          <a:xfrm>
            <a:off x="762000" y="838200"/>
            <a:ext cx="1689069" cy="25241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Tm="17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5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989388" y="609600"/>
            <a:ext cx="4800600" cy="4533900"/>
          </a:xfrm>
        </p:spPr>
        <p:txBody>
          <a:bodyPr/>
          <a:lstStyle/>
          <a:p>
            <a:pPr eaLnBrk="1" hangingPunct="1">
              <a:defRPr/>
            </a:pPr>
            <a:r>
              <a:rPr lang="fa-IR" sz="2800" dirty="0" smtClean="0"/>
              <a:t>در رگش خون سیاوش را نمی دیدند .                                            کودک ما بغض خود را خورد     چشم در چشمان دشمن کرد.                       باصدایی صاف و روشن گفت :</a:t>
            </a:r>
            <a:endParaRPr lang="en-US" sz="2800" dirty="0" smtClean="0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533400"/>
            <a:ext cx="2466975" cy="18478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C:\Users\zare\Desktop\کودک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/>
          <a:stretch/>
        </p:blipFill>
        <p:spPr bwMode="auto">
          <a:xfrm rot="21003720">
            <a:off x="3381888" y="3137895"/>
            <a:ext cx="2116954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35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86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105" name="Picture 9" descr="j015800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3657600"/>
            <a:ext cx="3886200" cy="476250"/>
          </a:xfrm>
        </p:spPr>
      </p:pic>
      <p:sp>
        <p:nvSpPr>
          <p:cNvPr id="388102" name="Rectangle 6"/>
          <p:cNvSpPr>
            <a:spLocks noGrp="1" noChangeArrowheads="1"/>
          </p:cNvSpPr>
          <p:nvPr>
            <p:ph type="body" sz="half" idx="3"/>
          </p:nvPr>
        </p:nvSpPr>
        <p:spPr>
          <a:xfrm>
            <a:off x="3733800" y="762000"/>
            <a:ext cx="5029200" cy="4533900"/>
          </a:xfrm>
        </p:spPr>
        <p:txBody>
          <a:bodyPr/>
          <a:lstStyle/>
          <a:p>
            <a:pPr eaLnBrk="1" hangingPunct="1">
              <a:defRPr/>
            </a:pPr>
            <a:r>
              <a:rPr lang="fa-IR" sz="2800" dirty="0" smtClean="0"/>
              <a:t>«آی ای دشمن ! </a:t>
            </a:r>
          </a:p>
          <a:p>
            <a:pPr eaLnBrk="1" hangingPunct="1">
              <a:defRPr/>
            </a:pPr>
            <a:r>
              <a:rPr lang="fa-IR" sz="2800" dirty="0" smtClean="0"/>
              <a:t>من حسین کوچک ایران زمین هستم</a:t>
            </a:r>
          </a:p>
          <a:p>
            <a:pPr eaLnBrk="1" hangingPunct="1">
              <a:defRPr/>
            </a:pPr>
            <a:r>
              <a:rPr lang="fa-IR" sz="2800" dirty="0" smtClean="0"/>
              <a:t>تانک های شومتان را در کمین هستم </a:t>
            </a:r>
          </a:p>
          <a:p>
            <a:pPr eaLnBrk="1" hangingPunct="1">
              <a:defRPr/>
            </a:pPr>
            <a:r>
              <a:rPr lang="fa-IR" sz="2800" dirty="0" smtClean="0"/>
              <a:t> مثل کوهی آهنین هستم».</a:t>
            </a:r>
            <a:endParaRPr lang="en-US" sz="2800" dirty="0" smtClean="0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3200400" cy="29908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52925"/>
            <a:ext cx="2466975" cy="18478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Tm="14694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8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8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8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8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881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10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429000" y="1598613"/>
            <a:ext cx="4221163" cy="4497387"/>
          </a:xfrm>
        </p:spPr>
        <p:txBody>
          <a:bodyPr/>
          <a:lstStyle/>
          <a:p>
            <a:pPr eaLnBrk="1" hangingPunct="1"/>
            <a:r>
              <a:rPr lang="fa-IR" sz="2800" smtClean="0">
                <a:solidFill>
                  <a:srgbClr val="FF0066"/>
                </a:solidFill>
              </a:rPr>
              <a:t>نا گهان تکبیر پر وا کرد              در میان آتش و باروت غوغا کرد.                     </a:t>
            </a:r>
          </a:p>
          <a:p>
            <a:pPr eaLnBrk="1" hangingPunct="1"/>
            <a:r>
              <a:rPr lang="fa-IR" sz="2800" smtClean="0">
                <a:solidFill>
                  <a:srgbClr val="FF0066"/>
                </a:solidFill>
              </a:rPr>
              <a:t> کودکی از جنس نارنجک      در دهان تانک ها افتاد ...</a:t>
            </a:r>
            <a:r>
              <a:rPr lang="fa-IR" sz="2800" smtClean="0"/>
              <a:t>     </a:t>
            </a:r>
            <a:endParaRPr lang="en-US" sz="2800" smtClean="0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2724150" cy="16764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412724"/>
            <a:ext cx="2638425" cy="17335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1472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0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0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067944" y="655369"/>
            <a:ext cx="3617913" cy="4497387"/>
          </a:xfrm>
        </p:spPr>
        <p:txBody>
          <a:bodyPr/>
          <a:lstStyle/>
          <a:p>
            <a:pPr eaLnBrk="1" hangingPunct="1"/>
            <a:r>
              <a:rPr lang="fa-IR" sz="2800" smtClean="0"/>
              <a:t>لحظه ای دیگر از تمام تانک ها تنها                    تلّی از خاکستر خاموش                  ماند  روی دست های دشت...                            آسمان از شوق دف می زد    شطّ خرمشهر کف می زد.    </a:t>
            </a:r>
            <a:endParaRPr lang="en-US" sz="2800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8"/>
          <a:stretch/>
        </p:blipFill>
        <p:spPr bwMode="auto">
          <a:xfrm>
            <a:off x="434747" y="4065973"/>
            <a:ext cx="2987559" cy="230625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7" y="838200"/>
            <a:ext cx="2693405" cy="212680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4293096"/>
            <a:ext cx="26574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overrideClrMapping bg1="dk2" tx1="lt1" bg2="dk1" tx2="lt2" accent1="accent1" accent2="accent2" accent3="accent3" accent4="accent4" accent5="accent5" accent6="accent6" hlink="hlink" folHlink="folHlink"/>
  </p:clrMapOvr>
  <p:transition advTm="18119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4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8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3581400" y="1598613"/>
            <a:ext cx="4068763" cy="4497387"/>
          </a:xfrm>
        </p:spPr>
        <p:txBody>
          <a:bodyPr/>
          <a:lstStyle/>
          <a:p>
            <a:pPr eaLnBrk="1" hangingPunct="1"/>
            <a:r>
              <a:rPr lang="fa-IR" dirty="0" smtClean="0">
                <a:solidFill>
                  <a:srgbClr val="66FF33"/>
                </a:solidFill>
              </a:rPr>
              <a:t>شهر یکباره به خویش آمد                 چشم</a:t>
            </a:r>
            <a:r>
              <a:rPr lang="fa-IR" dirty="0" smtClean="0"/>
              <a:t> </a:t>
            </a:r>
            <a:r>
              <a:rPr lang="fa-IR" dirty="0" smtClean="0">
                <a:solidFill>
                  <a:schemeClr val="tx2"/>
                </a:solidFill>
              </a:rPr>
              <a:t>اشک آلوده را وا کرد     بر فراز گنبدی زیبا ...</a:t>
            </a:r>
            <a:r>
              <a:rPr lang="fa-IR" dirty="0" smtClean="0"/>
              <a:t>              </a:t>
            </a:r>
            <a:r>
              <a:rPr lang="fa-IR" dirty="0" smtClean="0">
                <a:solidFill>
                  <a:srgbClr val="FF0066"/>
                </a:solidFill>
              </a:rPr>
              <a:t>در سه رنگ جاودان ما      </a:t>
            </a:r>
            <a:endParaRPr lang="en-US" dirty="0" smtClean="0">
              <a:solidFill>
                <a:srgbClr val="FF0066"/>
              </a:solidFill>
            </a:endParaRPr>
          </a:p>
        </p:txBody>
      </p:sp>
      <p:sp>
        <p:nvSpPr>
          <p:cNvPr id="396305" name="AutoShape 17"/>
          <p:cNvSpPr>
            <a:spLocks noChangeArrowheads="1"/>
          </p:cNvSpPr>
          <p:nvPr/>
        </p:nvSpPr>
        <p:spPr bwMode="auto">
          <a:xfrm>
            <a:off x="609600" y="4191000"/>
            <a:ext cx="1981200" cy="609600"/>
          </a:xfrm>
          <a:prstGeom prst="flowChartProcess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i="1" u="sng">
              <a:solidFill>
                <a:srgbClr val="C8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6306" name="AutoShape 18"/>
          <p:cNvSpPr>
            <a:spLocks noChangeArrowheads="1"/>
          </p:cNvSpPr>
          <p:nvPr/>
        </p:nvSpPr>
        <p:spPr bwMode="auto">
          <a:xfrm>
            <a:off x="617538" y="3581400"/>
            <a:ext cx="1981200" cy="609600"/>
          </a:xfrm>
          <a:prstGeom prst="flowChartProcess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a-IR"/>
          </a:p>
        </p:txBody>
      </p:sp>
      <p:sp>
        <p:nvSpPr>
          <p:cNvPr id="396307" name="AutoShape 19"/>
          <p:cNvSpPr>
            <a:spLocks noChangeArrowheads="1"/>
          </p:cNvSpPr>
          <p:nvPr/>
        </p:nvSpPr>
        <p:spPr bwMode="auto">
          <a:xfrm>
            <a:off x="638175" y="2971800"/>
            <a:ext cx="1981200" cy="609600"/>
          </a:xfrm>
          <a:prstGeom prst="flowChartProcess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a-IR"/>
          </a:p>
        </p:txBody>
      </p:sp>
      <p:sp>
        <p:nvSpPr>
          <p:cNvPr id="29702" name="WordArt 26"/>
          <p:cNvSpPr>
            <a:spLocks noChangeArrowheads="1" noChangeShapeType="1" noTextEdit="1"/>
          </p:cNvSpPr>
          <p:nvPr/>
        </p:nvSpPr>
        <p:spPr bwMode="auto">
          <a:xfrm>
            <a:off x="1133475" y="3581400"/>
            <a:ext cx="990600" cy="609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fa-I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الله</a:t>
            </a:r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" b="8914"/>
          <a:stretch/>
        </p:blipFill>
        <p:spPr bwMode="auto">
          <a:xfrm>
            <a:off x="348078" y="685801"/>
            <a:ext cx="2561393" cy="1622394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12759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6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6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6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963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963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963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8" grpId="0" build="p"/>
      <p:bldP spid="396305" grpId="0" animBg="1"/>
      <p:bldP spid="396306" grpId="0" animBg="1"/>
      <p:bldP spid="39630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4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838200"/>
            <a:ext cx="4191000" cy="1828800"/>
          </a:xfrm>
        </p:spPr>
        <p:txBody>
          <a:bodyPr/>
          <a:lstStyle/>
          <a:p>
            <a:pPr eaLnBrk="1" hangingPunct="1">
              <a:defRPr/>
            </a:pPr>
            <a:r>
              <a:rPr lang="fa-IR" sz="2800" smtClean="0">
                <a:solidFill>
                  <a:srgbClr val="FF0000"/>
                </a:solidFill>
              </a:rPr>
              <a:t>قصه ی تکرار آرش را باز هم خواند  و تماشا کرد ...</a:t>
            </a:r>
            <a:endParaRPr lang="en-US" sz="2800" smtClean="0">
              <a:solidFill>
                <a:srgbClr val="FF0000"/>
              </a:solidFill>
            </a:endParaRPr>
          </a:p>
        </p:txBody>
      </p:sp>
      <p:sp>
        <p:nvSpPr>
          <p:cNvPr id="398344" name="AutoShape 8"/>
          <p:cNvSpPr>
            <a:spLocks noChangeArrowheads="1"/>
          </p:cNvSpPr>
          <p:nvPr/>
        </p:nvSpPr>
        <p:spPr bwMode="auto">
          <a:xfrm>
            <a:off x="7731711" y="838200"/>
            <a:ext cx="533400" cy="4572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a-IR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4038600" cy="25717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0050"/>
            <a:ext cx="3009900" cy="2724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Tm="52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8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8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8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4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ahvaz 0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3434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j0233070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029709" flipH="1">
            <a:off x="950776" y="3464628"/>
            <a:ext cx="609600" cy="684212"/>
          </a:xfrm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sp>
        <p:nvSpPr>
          <p:cNvPr id="350233" name="Rectangle 25"/>
          <p:cNvSpPr>
            <a:spLocks noGrp="1" noChangeArrowheads="1"/>
          </p:cNvSpPr>
          <p:nvPr>
            <p:ph type="body" sz="half" idx="2"/>
          </p:nvPr>
        </p:nvSpPr>
        <p:spPr>
          <a:xfrm>
            <a:off x="4038600" y="685800"/>
            <a:ext cx="4876800" cy="4457700"/>
          </a:xfrm>
        </p:spPr>
        <p:txBody>
          <a:bodyPr/>
          <a:lstStyle/>
          <a:p>
            <a:pPr eaLnBrk="1" hangingPunct="1">
              <a:defRPr/>
            </a:pPr>
            <a:r>
              <a:rPr lang="fa-IR" sz="2800" dirty="0" smtClean="0"/>
              <a:t>جنگ، جنگی نابرابر بود                                                                               جنگ، جنگی فوق باور بود  </a:t>
            </a:r>
          </a:p>
          <a:p>
            <a:pPr eaLnBrk="1" hangingPunct="1">
              <a:defRPr/>
            </a:pPr>
            <a:r>
              <a:rPr lang="fa-IR" sz="2800" dirty="0" smtClean="0"/>
              <a:t>کیسه های خاکی و خونی</a:t>
            </a:r>
          </a:p>
          <a:p>
            <a:pPr eaLnBrk="1" hangingPunct="1">
              <a:defRPr/>
            </a:pPr>
            <a:r>
              <a:rPr lang="fa-IR" sz="2800" dirty="0" smtClean="0"/>
              <a:t>خط مرزی را جدا می کرد                     دشمن بد عهد بی انصاف          </a:t>
            </a:r>
          </a:p>
          <a:p>
            <a:pPr eaLnBrk="1" hangingPunct="1">
              <a:defRPr/>
            </a:pPr>
            <a:r>
              <a:rPr lang="fa-IR" sz="2800" dirty="0" smtClean="0"/>
              <a:t>با هجوم بی امان خود                                مرز ها را جا به جا می کرد</a:t>
            </a:r>
            <a:endParaRPr lang="en-US" sz="2800" dirty="0" smtClean="0"/>
          </a:p>
        </p:txBody>
      </p:sp>
      <p:sp>
        <p:nvSpPr>
          <p:cNvPr id="350234" name="AutoShape 26"/>
          <p:cNvSpPr>
            <a:spLocks noChangeArrowheads="1"/>
          </p:cNvSpPr>
          <p:nvPr/>
        </p:nvSpPr>
        <p:spPr bwMode="auto">
          <a:xfrm rot="4072679">
            <a:off x="3027099" y="2851840"/>
            <a:ext cx="1014412" cy="9144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a-IR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83" y="457200"/>
            <a:ext cx="2466975" cy="18478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Tm="243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0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0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350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350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0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0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98" decel="100000" fill="hold"/>
                                        <p:tgtEl>
                                          <p:spTgt spid="350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350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0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0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350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350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0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0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98" decel="100000" fill="hold"/>
                                        <p:tgtEl>
                                          <p:spTgt spid="350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350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83 0.28308 L 0.34583 -0.01665 " pathEditMode="relative" rAng="0" ptsTypes="AA">
                                      <p:cBhvr>
                                        <p:cTn id="34" dur="2000" spd="-100000" fill="hold"/>
                                        <p:tgtEl>
                                          <p:spTgt spid="350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14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3502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33" grpId="0" build="p"/>
      <p:bldP spid="350234" grpId="0" animBg="1"/>
      <p:bldP spid="35023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21" name="Rectangle 17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0" y="325360"/>
            <a:ext cx="6629400" cy="4530725"/>
          </a:xfrm>
        </p:spPr>
        <p:txBody>
          <a:bodyPr/>
          <a:lstStyle/>
          <a:p>
            <a:pPr eaLnBrk="1" hangingPunct="1">
              <a:defRPr/>
            </a:pPr>
            <a:r>
              <a:rPr lang="fa-IR" sz="2800" dirty="0" smtClean="0"/>
              <a:t>از میان آتش و باروت                             </a:t>
            </a:r>
          </a:p>
          <a:p>
            <a:pPr eaLnBrk="1" hangingPunct="1">
              <a:defRPr/>
            </a:pPr>
            <a:r>
              <a:rPr lang="fa-IR" sz="2800" dirty="0" smtClean="0"/>
              <a:t>می وزید از هر طرف هر جا </a:t>
            </a:r>
          </a:p>
          <a:p>
            <a:pPr eaLnBrk="1" hangingPunct="1">
              <a:defRPr/>
            </a:pPr>
            <a:r>
              <a:rPr lang="fa-IR" sz="2800" dirty="0" smtClean="0"/>
              <a:t> تیر های وحشی و سر کش     </a:t>
            </a:r>
          </a:p>
          <a:p>
            <a:pPr eaLnBrk="1" hangingPunct="1">
              <a:defRPr/>
            </a:pPr>
            <a:r>
              <a:rPr lang="fa-IR" sz="2800" dirty="0" smtClean="0"/>
              <a:t>موشک و خمپاره و ترکش </a:t>
            </a:r>
          </a:p>
          <a:p>
            <a:pPr eaLnBrk="1" hangingPunct="1">
              <a:defRPr/>
            </a:pPr>
            <a:r>
              <a:rPr lang="fa-IR" sz="2800" dirty="0" smtClean="0"/>
              <a:t>آن طرف نصف جهان با تانک های  آتشین در راه                     این طرف ایرانیان تنها </a:t>
            </a:r>
          </a:p>
          <a:p>
            <a:pPr eaLnBrk="1" hangingPunct="1">
              <a:defRPr/>
            </a:pPr>
            <a:r>
              <a:rPr lang="fa-IR" sz="2400" b="1" dirty="0" smtClean="0"/>
              <a:t>این طرف تنها سلاح جنگ ایمان بود</a:t>
            </a:r>
            <a:endParaRPr lang="en-US" sz="2800" dirty="0" smtClean="0"/>
          </a:p>
        </p:txBody>
      </p:sp>
      <p:pic>
        <p:nvPicPr>
          <p:cNvPr id="354323" name="Picture 19" descr="Elvis-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4572000"/>
            <a:ext cx="857250" cy="1333500"/>
          </a:xfrm>
          <a:prstGeom prst="rect">
            <a:avLst/>
          </a:prstGeom>
          <a:solidFill>
            <a:srgbClr val="CC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41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11" y="3657600"/>
            <a:ext cx="1981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3"/>
          <a:stretch/>
        </p:blipFill>
        <p:spPr bwMode="auto">
          <a:xfrm>
            <a:off x="537099" y="533400"/>
            <a:ext cx="1724025" cy="231263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</p:cSld>
  <p:clrMapOvr>
    <a:overrideClrMapping bg1="dk2" tx1="lt1" bg2="dk1" tx2="lt2" accent1="accent1" accent2="accent2" accent3="accent3" accent4="accent4" accent5="accent5" accent6="accent6" hlink="hlink" folHlink="folHlink"/>
  </p:clrMapOvr>
  <p:transition advTm="24374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4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4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4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4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4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4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354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2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539750"/>
            <a:ext cx="4876800" cy="3733800"/>
          </a:xfrm>
        </p:spPr>
        <p:txBody>
          <a:bodyPr/>
          <a:lstStyle/>
          <a:p>
            <a:pPr eaLnBrk="1" hangingPunct="1">
              <a:defRPr/>
            </a:pPr>
            <a:r>
              <a:rPr lang="fa-IR" sz="2400" b="1" dirty="0" smtClean="0">
                <a:solidFill>
                  <a:srgbClr val="FFFF00"/>
                </a:solidFill>
              </a:rPr>
              <a:t>خانه های خاک و خون خورده  </a:t>
            </a:r>
          </a:p>
          <a:p>
            <a:pPr eaLnBrk="1" hangingPunct="1">
              <a:defRPr/>
            </a:pPr>
            <a:r>
              <a:rPr lang="fa-IR" sz="2400" b="1" dirty="0" smtClean="0">
                <a:solidFill>
                  <a:srgbClr val="FFFF00"/>
                </a:solidFill>
              </a:rPr>
              <a:t>مهد شیران ودلیران بود.</a:t>
            </a:r>
          </a:p>
          <a:p>
            <a:pPr eaLnBrk="1" hangingPunct="1">
              <a:defRPr/>
            </a:pPr>
            <a:r>
              <a:rPr lang="fa-IR" sz="2400" b="1" dirty="0" smtClean="0">
                <a:solidFill>
                  <a:srgbClr val="FFFF00"/>
                </a:solidFill>
              </a:rPr>
              <a:t>شهر خونین شهر خرمشهر</a:t>
            </a:r>
          </a:p>
          <a:p>
            <a:pPr eaLnBrk="1" hangingPunct="1">
              <a:defRPr/>
            </a:pPr>
            <a:r>
              <a:rPr lang="fa-IR" sz="2400" b="1" dirty="0" smtClean="0">
                <a:solidFill>
                  <a:srgbClr val="FFFF00"/>
                </a:solidFill>
              </a:rPr>
              <a:t> در غروب آفتاب خویش  </a:t>
            </a:r>
          </a:p>
          <a:p>
            <a:pPr eaLnBrk="1" hangingPunct="1">
              <a:defRPr/>
            </a:pPr>
            <a:r>
              <a:rPr lang="fa-IR" sz="2400" b="1" dirty="0" smtClean="0">
                <a:solidFill>
                  <a:srgbClr val="FFFF00"/>
                </a:solidFill>
              </a:rPr>
              <a:t> چشم در چشم افق می دوخت </a:t>
            </a:r>
          </a:p>
          <a:p>
            <a:pPr eaLnBrk="1" hangingPunct="1">
              <a:defRPr/>
            </a:pPr>
            <a:r>
              <a:rPr lang="fa-IR" sz="2400" b="1" dirty="0" smtClean="0">
                <a:solidFill>
                  <a:srgbClr val="FFFF00"/>
                </a:solidFill>
              </a:rPr>
              <a:t>در دهان تانک ها می سوخت</a:t>
            </a:r>
            <a:endParaRPr lang="en-US" sz="2400" b="1" dirty="0" smtClean="0">
              <a:solidFill>
                <a:srgbClr val="FFFF00"/>
              </a:solidFill>
            </a:endParaRPr>
          </a:p>
        </p:txBody>
      </p:sp>
      <p:pic>
        <p:nvPicPr>
          <p:cNvPr id="1843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3" y="1143000"/>
            <a:ext cx="30480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overrideClrMapping bg1="dk2" tx1="lt1" bg2="dk1" tx2="lt2" accent1="accent1" accent2="accent2" accent3="accent3" accent4="accent4" accent5="accent5" accent6="accent6" hlink="hlink" folHlink="folHlink"/>
  </p:clrMapOvr>
  <p:transition advTm="208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0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0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0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0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0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0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0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0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04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04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04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04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5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0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2800" dirty="0" smtClean="0"/>
              <a:t>شهر از آن سوی سنگرشیر مردان را صدا می زد ...    </a:t>
            </a:r>
            <a:endParaRPr lang="en-US" sz="2800" dirty="0" smtClean="0"/>
          </a:p>
        </p:txBody>
      </p:sp>
      <p:sp>
        <p:nvSpPr>
          <p:cNvPr id="19460" name="AutoShape 21"/>
          <p:cNvSpPr>
            <a:spLocks noChangeArrowheads="1"/>
          </p:cNvSpPr>
          <p:nvPr/>
        </p:nvSpPr>
        <p:spPr bwMode="auto">
          <a:xfrm>
            <a:off x="8458200" y="1981200"/>
            <a:ext cx="457200" cy="4572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a-IR"/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3324225" cy="22383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6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2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2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0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8226425" cy="4497388"/>
          </a:xfrm>
        </p:spPr>
        <p:txBody>
          <a:bodyPr/>
          <a:lstStyle/>
          <a:p>
            <a:pPr eaLnBrk="1" hangingPunct="1">
              <a:defRPr/>
            </a:pPr>
            <a:r>
              <a:rPr lang="fa-IR" dirty="0" smtClean="0">
                <a:solidFill>
                  <a:srgbClr val="CC6600"/>
                </a:solidFill>
              </a:rPr>
              <a:t>آی ،ای مردان نام آور </a:t>
            </a:r>
          </a:p>
          <a:p>
            <a:pPr eaLnBrk="1" hangingPunct="1">
              <a:defRPr/>
            </a:pPr>
            <a:r>
              <a:rPr lang="fa-IR" dirty="0" smtClean="0">
                <a:solidFill>
                  <a:srgbClr val="CC6600"/>
                </a:solidFill>
              </a:rPr>
              <a:t>ای همیشه نامتان پیروز .</a:t>
            </a:r>
          </a:p>
          <a:p>
            <a:pPr eaLnBrk="1" hangingPunct="1">
              <a:defRPr/>
            </a:pPr>
            <a:r>
              <a:rPr lang="fa-IR" dirty="0" smtClean="0">
                <a:solidFill>
                  <a:srgbClr val="CC6600"/>
                </a:solidFill>
              </a:rPr>
              <a:t> بی گمان امروز </a:t>
            </a:r>
          </a:p>
          <a:p>
            <a:pPr eaLnBrk="1" hangingPunct="1">
              <a:defRPr/>
            </a:pPr>
            <a:r>
              <a:rPr lang="fa-IR" dirty="0" smtClean="0">
                <a:solidFill>
                  <a:srgbClr val="CC6600"/>
                </a:solidFill>
              </a:rPr>
              <a:t> فصلی از تکرار تاریخ است .</a:t>
            </a:r>
          </a:p>
          <a:p>
            <a:pPr eaLnBrk="1" hangingPunct="1">
              <a:defRPr/>
            </a:pPr>
            <a:r>
              <a:rPr lang="fa-IR" dirty="0" smtClean="0">
                <a:solidFill>
                  <a:srgbClr val="CC6600"/>
                </a:solidFill>
              </a:rPr>
              <a:t> گر بماند دشمن از هر سو خانه هامان تنگ  خواهد شد. ناممان در دفتر تاریخ کوچک و کم رنگ خواهد شد. </a:t>
            </a:r>
            <a:endParaRPr lang="en-US" dirty="0" smtClean="0">
              <a:solidFill>
                <a:srgbClr val="CC6600"/>
              </a:solidFill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1959"/>
            <a:ext cx="2238375" cy="20478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Tm="26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4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4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64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build="p"/>
      <p:bldP spid="364547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200400" y="609600"/>
            <a:ext cx="5562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fa-IR" sz="2800" dirty="0" smtClean="0">
                <a:solidFill>
                  <a:srgbClr val="66FF33"/>
                </a:solidFill>
              </a:rPr>
              <a:t>خون میان سنگر آزادگان  جوشید .                               مثل یک موج خروشان شد  </a:t>
            </a:r>
          </a:p>
          <a:p>
            <a:pPr eaLnBrk="1" hangingPunct="1">
              <a:defRPr/>
            </a:pPr>
            <a:r>
              <a:rPr lang="fa-IR" sz="2800" dirty="0" smtClean="0">
                <a:solidFill>
                  <a:srgbClr val="66FF33"/>
                </a:solidFill>
              </a:rPr>
              <a:t>کودکی از دامن این موج  بیرون  جست.                 </a:t>
            </a:r>
          </a:p>
          <a:p>
            <a:pPr eaLnBrk="1" hangingPunct="1">
              <a:defRPr/>
            </a:pPr>
            <a:r>
              <a:rPr lang="fa-IR" sz="2800" dirty="0" smtClean="0">
                <a:solidFill>
                  <a:srgbClr val="66FF33"/>
                </a:solidFill>
              </a:rPr>
              <a:t>از  کمند آرزوها رست...  </a:t>
            </a:r>
          </a:p>
          <a:p>
            <a:pPr eaLnBrk="1" hangingPunct="1">
              <a:defRPr/>
            </a:pPr>
            <a:r>
              <a:rPr lang="fa-IR" sz="2800" dirty="0" smtClean="0">
                <a:solidFill>
                  <a:srgbClr val="66FF33"/>
                </a:solidFill>
              </a:rPr>
              <a:t>چشم او در چشم دشمن بود </a:t>
            </a:r>
          </a:p>
          <a:p>
            <a:pPr eaLnBrk="1" hangingPunct="1">
              <a:defRPr/>
            </a:pPr>
            <a:r>
              <a:rPr lang="fa-IR" sz="2800" dirty="0" smtClean="0">
                <a:solidFill>
                  <a:srgbClr val="66FF33"/>
                </a:solidFill>
              </a:rPr>
              <a:t>دست او در دست نارنجک. </a:t>
            </a:r>
            <a:endParaRPr lang="en-US" sz="2800" dirty="0" smtClean="0">
              <a:solidFill>
                <a:srgbClr val="66FF33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57224"/>
            <a:ext cx="3276600" cy="2466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86200"/>
            <a:ext cx="2468563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6731">
            <a:off x="5791200" y="4114800"/>
            <a:ext cx="1524000" cy="11430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51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1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429000" y="1981200"/>
            <a:ext cx="5562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fa-IR" sz="2800" dirty="0" smtClean="0">
                <a:solidFill>
                  <a:srgbClr val="FFFF00"/>
                </a:solidFill>
              </a:rPr>
              <a:t>جنگ جنگی نابرابر بود    </a:t>
            </a:r>
          </a:p>
          <a:p>
            <a:pPr eaLnBrk="1" hangingPunct="1">
              <a:defRPr/>
            </a:pPr>
            <a:r>
              <a:rPr lang="fa-IR" sz="2800" dirty="0" smtClean="0">
                <a:solidFill>
                  <a:srgbClr val="FFFF00"/>
                </a:solidFill>
              </a:rPr>
              <a:t>جنگ جنگی فوق باور بود        </a:t>
            </a:r>
          </a:p>
          <a:p>
            <a:pPr eaLnBrk="1" hangingPunct="1">
              <a:defRPr/>
            </a:pPr>
            <a:r>
              <a:rPr lang="fa-IR" sz="2800" dirty="0" smtClean="0">
                <a:solidFill>
                  <a:srgbClr val="FFFF00"/>
                </a:solidFill>
              </a:rPr>
              <a:t>کودک تنها به روی خاکریزآمد.                               صد هزاران چشم قاب عکس کودک ما شد. 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pic>
        <p:nvPicPr>
          <p:cNvPr id="2253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3273425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Tm="20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1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1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1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1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657600" y="1600200"/>
            <a:ext cx="5029200" cy="4533900"/>
          </a:xfrm>
        </p:spPr>
        <p:txBody>
          <a:bodyPr/>
          <a:lstStyle/>
          <a:p>
            <a:pPr eaLnBrk="1" hangingPunct="1">
              <a:defRPr/>
            </a:pPr>
            <a:r>
              <a:rPr lang="fa-IR" sz="2800" dirty="0" smtClean="0"/>
              <a:t>خط دشمن گیج و سر گردان</a:t>
            </a:r>
          </a:p>
          <a:p>
            <a:pPr eaLnBrk="1" hangingPunct="1">
              <a:defRPr/>
            </a:pPr>
            <a:r>
              <a:rPr lang="fa-IR" sz="2800" dirty="0" smtClean="0"/>
              <a:t>چشم ها از این و آن پرسان :           کیست این کودک؟!             </a:t>
            </a:r>
          </a:p>
          <a:p>
            <a:pPr eaLnBrk="1" hangingPunct="1">
              <a:defRPr/>
            </a:pPr>
            <a:r>
              <a:rPr lang="fa-IR" sz="2800" dirty="0" smtClean="0"/>
              <a:t>اوچه می خواهد از این میدان ؟!                                        صحنه ی جانبازی است این جا؟!</a:t>
            </a:r>
          </a:p>
          <a:p>
            <a:pPr eaLnBrk="1" hangingPunct="1">
              <a:defRPr/>
            </a:pPr>
            <a:r>
              <a:rPr lang="fa-IR" sz="2800" dirty="0" smtClean="0"/>
              <a:t> یا زمین بازی است این جا؟!    </a:t>
            </a:r>
            <a:endParaRPr lang="en-US" sz="2800" dirty="0" smtClean="0"/>
          </a:p>
        </p:txBody>
      </p:sp>
      <p:pic>
        <p:nvPicPr>
          <p:cNvPr id="2355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38213"/>
            <a:ext cx="3279775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Tm="187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1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.5|2.5"/>
</p:tagLst>
</file>

<file path=ppt/theme/theme1.xml><?xml version="1.0" encoding="utf-8"?>
<a:theme xmlns:a="http://schemas.openxmlformats.org/drawingml/2006/main" name="درس 19 فارسی  محدثه حجتی قصه ی تکرار آرش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Glass Layers">
  <a:themeElements>
    <a:clrScheme name="Glass Layer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Glass Layers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ading Grid">
  <a:themeElements>
    <a:clrScheme name="Fading Grid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Fading Grid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igital Dots 6">
    <a:dk1>
      <a:srgbClr val="46532B"/>
    </a:dk1>
    <a:lt1>
      <a:srgbClr val="FFFFFF"/>
    </a:lt1>
    <a:dk2>
      <a:srgbClr val="4E5D31"/>
    </a:dk2>
    <a:lt2>
      <a:srgbClr val="FFFFCC"/>
    </a:lt2>
    <a:accent1>
      <a:srgbClr val="8F8C00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3B4724"/>
    </a:accent6>
    <a:hlink>
      <a:srgbClr val="33CC33"/>
    </a:hlink>
    <a:folHlink>
      <a:srgbClr val="00A1B2"/>
    </a:folHlink>
  </a:clrScheme>
</a:themeOverride>
</file>

<file path=ppt/theme/themeOverride10.xml><?xml version="1.0" encoding="utf-8"?>
<a:themeOverride xmlns:a="http://schemas.openxmlformats.org/drawingml/2006/main">
  <a:clrScheme name="Kimono 3">
    <a:dk1>
      <a:srgbClr val="00002E"/>
    </a:dk1>
    <a:lt1>
      <a:srgbClr val="FFFFFF"/>
    </a:lt1>
    <a:dk2>
      <a:srgbClr val="003399"/>
    </a:dk2>
    <a:lt2>
      <a:srgbClr val="F4BC40"/>
    </a:lt2>
    <a:accent1>
      <a:srgbClr val="9280CC"/>
    </a:accent1>
    <a:accent2>
      <a:srgbClr val="BD51A1"/>
    </a:accent2>
    <a:accent3>
      <a:srgbClr val="AAADCA"/>
    </a:accent3>
    <a:accent4>
      <a:srgbClr val="DADADA"/>
    </a:accent4>
    <a:accent5>
      <a:srgbClr val="C7C0E2"/>
    </a:accent5>
    <a:accent6>
      <a:srgbClr val="AB4991"/>
    </a:accent6>
    <a:hlink>
      <a:srgbClr val="CC66FF"/>
    </a:hlink>
    <a:folHlink>
      <a:srgbClr val="824F99"/>
    </a:folHlink>
  </a:clrScheme>
</a:themeOverride>
</file>

<file path=ppt/theme/themeOverride11.xml><?xml version="1.0" encoding="utf-8"?>
<a:themeOverride xmlns:a="http://schemas.openxmlformats.org/drawingml/2006/main">
  <a:clrScheme name="Kimono 5">
    <a:dk1>
      <a:srgbClr val="2F1311"/>
    </a:dk1>
    <a:lt1>
      <a:srgbClr val="7A9C7C"/>
    </a:lt1>
    <a:dk2>
      <a:srgbClr val="FBEBC3"/>
    </a:dk2>
    <a:lt2>
      <a:srgbClr val="3C503D"/>
    </a:lt2>
    <a:accent1>
      <a:srgbClr val="D5B781"/>
    </a:accent1>
    <a:accent2>
      <a:srgbClr val="C16059"/>
    </a:accent2>
    <a:accent3>
      <a:srgbClr val="BECBBF"/>
    </a:accent3>
    <a:accent4>
      <a:srgbClr val="270E0D"/>
    </a:accent4>
    <a:accent5>
      <a:srgbClr val="E7D8C1"/>
    </a:accent5>
    <a:accent6>
      <a:srgbClr val="AF5650"/>
    </a:accent6>
    <a:hlink>
      <a:srgbClr val="F0B854"/>
    </a:hlink>
    <a:folHlink>
      <a:srgbClr val="DC893E"/>
    </a:folHlink>
  </a:clrScheme>
</a:themeOverride>
</file>

<file path=ppt/theme/themeOverride12.xml><?xml version="1.0" encoding="utf-8"?>
<a:themeOverride xmlns:a="http://schemas.openxmlformats.org/drawingml/2006/main">
  <a:clrScheme name="Beam 7">
    <a:dk1>
      <a:srgbClr val="D49C00"/>
    </a:dk1>
    <a:lt1>
      <a:srgbClr val="FFFFFF"/>
    </a:lt1>
    <a:dk2>
      <a:srgbClr val="CC9900"/>
    </a:dk2>
    <a:lt2>
      <a:srgbClr val="CEBD40"/>
    </a:lt2>
    <a:accent1>
      <a:srgbClr val="CC6600"/>
    </a:accent1>
    <a:accent2>
      <a:srgbClr val="808000"/>
    </a:accent2>
    <a:accent3>
      <a:srgbClr val="E2CAAA"/>
    </a:accent3>
    <a:accent4>
      <a:srgbClr val="DADADA"/>
    </a:accent4>
    <a:accent5>
      <a:srgbClr val="E2B8AA"/>
    </a:accent5>
    <a:accent6>
      <a:srgbClr val="737300"/>
    </a:accent6>
    <a:hlink>
      <a:srgbClr val="FF9900"/>
    </a:hlink>
    <a:folHlink>
      <a:srgbClr val="FFFF99"/>
    </a:folHlink>
  </a:clrScheme>
</a:themeOverride>
</file>

<file path=ppt/theme/themeOverride2.xml><?xml version="1.0" encoding="utf-8"?>
<a:themeOverride xmlns:a="http://schemas.openxmlformats.org/drawingml/2006/main">
  <a:clrScheme name="Beam 8">
    <a:dk1>
      <a:srgbClr val="881700"/>
    </a:dk1>
    <a:lt1>
      <a:srgbClr val="FAF9E6"/>
    </a:lt1>
    <a:dk2>
      <a:srgbClr val="990000"/>
    </a:dk2>
    <a:lt2>
      <a:srgbClr val="EADC78"/>
    </a:lt2>
    <a:accent1>
      <a:srgbClr val="FF6600"/>
    </a:accent1>
    <a:accent2>
      <a:srgbClr val="B86D52"/>
    </a:accent2>
    <a:accent3>
      <a:srgbClr val="CAAAAA"/>
    </a:accent3>
    <a:accent4>
      <a:srgbClr val="D6D5C4"/>
    </a:accent4>
    <a:accent5>
      <a:srgbClr val="FFB8AA"/>
    </a:accent5>
    <a:accent6>
      <a:srgbClr val="A66249"/>
    </a:accent6>
    <a:hlink>
      <a:srgbClr val="D78D15"/>
    </a:hlink>
    <a:folHlink>
      <a:srgbClr val="C6B37E"/>
    </a:folHlink>
  </a:clrScheme>
</a:themeOverride>
</file>

<file path=ppt/theme/themeOverride3.xml><?xml version="1.0" encoding="utf-8"?>
<a:themeOverride xmlns:a="http://schemas.openxmlformats.org/drawingml/2006/main">
  <a:clrScheme name="Beam 6">
    <a:dk1>
      <a:srgbClr val="96B29E"/>
    </a:dk1>
    <a:lt1>
      <a:srgbClr val="FFFFFF"/>
    </a:lt1>
    <a:dk2>
      <a:srgbClr val="A5BDAC"/>
    </a:dk2>
    <a:lt2>
      <a:srgbClr val="FFFFCC"/>
    </a:lt2>
    <a:accent1>
      <a:srgbClr val="4E8880"/>
    </a:accent1>
    <a:accent2>
      <a:srgbClr val="2F71B9"/>
    </a:accent2>
    <a:accent3>
      <a:srgbClr val="CFDBD2"/>
    </a:accent3>
    <a:accent4>
      <a:srgbClr val="DADADA"/>
    </a:accent4>
    <a:accent5>
      <a:srgbClr val="B2C3C0"/>
    </a:accent5>
    <a:accent6>
      <a:srgbClr val="2A66A7"/>
    </a:accent6>
    <a:hlink>
      <a:srgbClr val="9DC0E7"/>
    </a:hlink>
    <a:folHlink>
      <a:srgbClr val="54CA89"/>
    </a:folHlink>
  </a:clrScheme>
</a:themeOverride>
</file>

<file path=ppt/theme/themeOverride4.xml><?xml version="1.0" encoding="utf-8"?>
<a:themeOverride xmlns:a="http://schemas.openxmlformats.org/drawingml/2006/main">
  <a:clrScheme name="Fading Grid 8">
    <a:dk1>
      <a:srgbClr val="D1CC00"/>
    </a:dk1>
    <a:lt1>
      <a:srgbClr val="FFFFFF"/>
    </a:lt1>
    <a:dk2>
      <a:srgbClr val="CCCC00"/>
    </a:dk2>
    <a:lt2>
      <a:srgbClr val="F3F5B1"/>
    </a:lt2>
    <a:accent1>
      <a:srgbClr val="808000"/>
    </a:accent1>
    <a:accent2>
      <a:srgbClr val="AEAA00"/>
    </a:accent2>
    <a:accent3>
      <a:srgbClr val="E2E2AA"/>
    </a:accent3>
    <a:accent4>
      <a:srgbClr val="DADADA"/>
    </a:accent4>
    <a:accent5>
      <a:srgbClr val="C0C0AA"/>
    </a:accent5>
    <a:accent6>
      <a:srgbClr val="9D9A00"/>
    </a:accent6>
    <a:hlink>
      <a:srgbClr val="FFCC00"/>
    </a:hlink>
    <a:folHlink>
      <a:srgbClr val="FFFF99"/>
    </a:folHlink>
  </a:clrScheme>
</a:themeOverride>
</file>

<file path=ppt/theme/themeOverride5.xml><?xml version="1.0" encoding="utf-8"?>
<a:themeOverride xmlns:a="http://schemas.openxmlformats.org/drawingml/2006/main">
  <a:clrScheme name="Textured 1">
    <a:dk1>
      <a:srgbClr val="660000"/>
    </a:dk1>
    <a:lt1>
      <a:srgbClr val="FFFFFF"/>
    </a:lt1>
    <a:dk2>
      <a:srgbClr val="800000"/>
    </a:dk2>
    <a:lt2>
      <a:srgbClr val="FFFFCC"/>
    </a:lt2>
    <a:accent1>
      <a:srgbClr val="BE7960"/>
    </a:accent1>
    <a:accent2>
      <a:srgbClr val="CC6600"/>
    </a:accent2>
    <a:accent3>
      <a:srgbClr val="C0AAAA"/>
    </a:accent3>
    <a:accent4>
      <a:srgbClr val="DADADA"/>
    </a:accent4>
    <a:accent5>
      <a:srgbClr val="DBBEB6"/>
    </a:accent5>
    <a:accent6>
      <a:srgbClr val="B95C00"/>
    </a:accent6>
    <a:hlink>
      <a:srgbClr val="FFCC66"/>
    </a:hlink>
    <a:folHlink>
      <a:srgbClr val="CC3300"/>
    </a:folHlink>
  </a:clrScheme>
</a:themeOverride>
</file>

<file path=ppt/theme/themeOverride6.xml><?xml version="1.0" encoding="utf-8"?>
<a:themeOverride xmlns:a="http://schemas.openxmlformats.org/drawingml/2006/main">
  <a:clrScheme name="Digital Dots 3">
    <a:dk1>
      <a:srgbClr val="700000"/>
    </a:dk1>
    <a:lt1>
      <a:srgbClr val="FFFFFF"/>
    </a:lt1>
    <a:dk2>
      <a:srgbClr val="800000"/>
    </a:dk2>
    <a:lt2>
      <a:srgbClr val="FFFFCC"/>
    </a:lt2>
    <a:accent1>
      <a:srgbClr val="BE7960"/>
    </a:accent1>
    <a:accent2>
      <a:srgbClr val="600000"/>
    </a:accent2>
    <a:accent3>
      <a:srgbClr val="C0AAAA"/>
    </a:accent3>
    <a:accent4>
      <a:srgbClr val="DADADA"/>
    </a:accent4>
    <a:accent5>
      <a:srgbClr val="DBBEB6"/>
    </a:accent5>
    <a:accent6>
      <a:srgbClr val="560000"/>
    </a:accent6>
    <a:hlink>
      <a:srgbClr val="FFFF99"/>
    </a:hlink>
    <a:folHlink>
      <a:srgbClr val="D3A219"/>
    </a:folHlink>
  </a:clrScheme>
</a:themeOverride>
</file>

<file path=ppt/theme/themeOverride7.xml><?xml version="1.0" encoding="utf-8"?>
<a:themeOverride xmlns:a="http://schemas.openxmlformats.org/drawingml/2006/main">
  <a:clrScheme name="Digital Dots 5">
    <a:dk1>
      <a:srgbClr val="5B5E52"/>
    </a:dk1>
    <a:lt1>
      <a:srgbClr val="FFFFFF"/>
    </a:lt1>
    <a:dk2>
      <a:srgbClr val="686B5D"/>
    </a:dk2>
    <a:lt2>
      <a:srgbClr val="CCD5C7"/>
    </a:lt2>
    <a:accent1>
      <a:srgbClr val="809EA8"/>
    </a:accent1>
    <a:accent2>
      <a:srgbClr val="4F5147"/>
    </a:accent2>
    <a:accent3>
      <a:srgbClr val="B9BAB6"/>
    </a:accent3>
    <a:accent4>
      <a:srgbClr val="DADADA"/>
    </a:accent4>
    <a:accent5>
      <a:srgbClr val="C0CCD1"/>
    </a:accent5>
    <a:accent6>
      <a:srgbClr val="47493F"/>
    </a:accent6>
    <a:hlink>
      <a:srgbClr val="AAA854"/>
    </a:hlink>
    <a:folHlink>
      <a:srgbClr val="E1D09F"/>
    </a:folHlink>
  </a:clrScheme>
</a:themeOverride>
</file>

<file path=ppt/theme/themeOverride8.xml><?xml version="1.0" encoding="utf-8"?>
<a:themeOverride xmlns:a="http://schemas.openxmlformats.org/drawingml/2006/main">
  <a:clrScheme name="Digital Dots 6">
    <a:dk1>
      <a:srgbClr val="46532B"/>
    </a:dk1>
    <a:lt1>
      <a:srgbClr val="FFFFFF"/>
    </a:lt1>
    <a:dk2>
      <a:srgbClr val="4E5D31"/>
    </a:dk2>
    <a:lt2>
      <a:srgbClr val="FFFFCC"/>
    </a:lt2>
    <a:accent1>
      <a:srgbClr val="8F8C00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3B4724"/>
    </a:accent6>
    <a:hlink>
      <a:srgbClr val="33CC33"/>
    </a:hlink>
    <a:folHlink>
      <a:srgbClr val="00A1B2"/>
    </a:folHlink>
  </a:clrScheme>
</a:themeOverride>
</file>

<file path=ppt/theme/themeOverride9.xml><?xml version="1.0" encoding="utf-8"?>
<a:themeOverride xmlns:a="http://schemas.openxmlformats.org/drawingml/2006/main">
  <a:clrScheme name="Kimono 7">
    <a:dk1>
      <a:srgbClr val="2F1311"/>
    </a:dk1>
    <a:lt1>
      <a:srgbClr val="CFC7B5"/>
    </a:lt1>
    <a:dk2>
      <a:srgbClr val="853F35"/>
    </a:dk2>
    <a:lt2>
      <a:srgbClr val="8E7F5E"/>
    </a:lt2>
    <a:accent1>
      <a:srgbClr val="EBD2A5"/>
    </a:accent1>
    <a:accent2>
      <a:srgbClr val="A5C9A8"/>
    </a:accent2>
    <a:accent3>
      <a:srgbClr val="E4E0D7"/>
    </a:accent3>
    <a:accent4>
      <a:srgbClr val="270E0D"/>
    </a:accent4>
    <a:accent5>
      <a:srgbClr val="F3E5CF"/>
    </a:accent5>
    <a:accent6>
      <a:srgbClr val="95B698"/>
    </a:accent6>
    <a:hlink>
      <a:srgbClr val="C68510"/>
    </a:hlink>
    <a:folHlink>
      <a:srgbClr val="E5A87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10 فارسی نهم (آرشی دیگر)</Template>
  <TotalTime>0</TotalTime>
  <Words>464</Words>
  <Application>Microsoft Office PowerPoint</Application>
  <PresentationFormat>On-screen Show (4:3)</PresentationFormat>
  <Paragraphs>50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Arial Black</vt:lpstr>
      <vt:lpstr>Tahoma</vt:lpstr>
      <vt:lpstr>Times New Roman</vt:lpstr>
      <vt:lpstr>Wingdings</vt:lpstr>
      <vt:lpstr>درس 19 فارسی  محدثه حجتی قصه ی تکرار آرش</vt:lpstr>
      <vt:lpstr>Kimono</vt:lpstr>
      <vt:lpstr>Beam</vt:lpstr>
      <vt:lpstr>Glass Layers</vt:lpstr>
      <vt:lpstr>Ripple</vt:lpstr>
      <vt:lpstr>Fading Grid</vt:lpstr>
      <vt:lpstr>Textured</vt:lpstr>
      <vt:lpstr>                  به نا م خد ا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به نا م خد ا       </dc:title>
  <dc:creator>omid</dc:creator>
  <cp:lastModifiedBy>omid</cp:lastModifiedBy>
  <cp:revision>1</cp:revision>
  <cp:lastPrinted>1601-01-01T00:00:00Z</cp:lastPrinted>
  <dcterms:created xsi:type="dcterms:W3CDTF">2020-01-07T12:35:05Z</dcterms:created>
  <dcterms:modified xsi:type="dcterms:W3CDTF">2020-01-07T12:35:21Z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</Properties>
</file>