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72186" y="1202727"/>
            <a:ext cx="117014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30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فارسی نهم </a:t>
            </a:r>
          </a:p>
          <a:p>
            <a:pPr algn="ctr" rtl="1">
              <a:lnSpc>
                <a:spcPct val="30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همزیستی </a:t>
            </a: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بامام میهن</a:t>
            </a:r>
          </a:p>
          <a:p>
            <a:pPr algn="ctr" rtl="1">
              <a:lnSpc>
                <a:spcPct val="30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مدرس : </a:t>
            </a: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زهرا بردبار </a:t>
            </a:r>
            <a:endParaRPr lang="fa-IR" sz="3200" b="1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8823" t="28366" r="37059" b="29542"/>
          <a:stretch>
            <a:fillRect/>
          </a:stretch>
        </p:blipFill>
        <p:spPr bwMode="auto">
          <a:xfrm>
            <a:off x="2716305" y="887506"/>
            <a:ext cx="5826055" cy="571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8824" t="21046" r="37500" b="41046"/>
          <a:stretch>
            <a:fillRect/>
          </a:stretch>
        </p:blipFill>
        <p:spPr bwMode="auto">
          <a:xfrm>
            <a:off x="1201271" y="582707"/>
            <a:ext cx="6544236" cy="58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8162" t="30065" r="36544" b="51373"/>
          <a:stretch>
            <a:fillRect/>
          </a:stretch>
        </p:blipFill>
        <p:spPr bwMode="auto">
          <a:xfrm>
            <a:off x="2510119" y="2303928"/>
            <a:ext cx="8543364" cy="352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8309" t="48497" r="36838" b="43529"/>
          <a:stretch>
            <a:fillRect/>
          </a:stretch>
        </p:blipFill>
        <p:spPr bwMode="auto">
          <a:xfrm>
            <a:off x="2526876" y="2931459"/>
            <a:ext cx="8643147" cy="15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8162" t="56340" r="36985" b="17516"/>
          <a:stretch>
            <a:fillRect/>
          </a:stretch>
        </p:blipFill>
        <p:spPr bwMode="auto">
          <a:xfrm>
            <a:off x="753035" y="1649505"/>
            <a:ext cx="8122025" cy="48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57" y="1650963"/>
            <a:ext cx="11701454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3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xmlns="" val="1515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9485" t="28497" r="44853" b="61961"/>
          <a:stretch>
            <a:fillRect/>
          </a:stretch>
        </p:blipFill>
        <p:spPr bwMode="auto">
          <a:xfrm>
            <a:off x="2599766" y="2617694"/>
            <a:ext cx="8032376" cy="27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5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39412" t="39739" r="37941" b="27189"/>
          <a:stretch>
            <a:fillRect/>
          </a:stretch>
        </p:blipFill>
        <p:spPr bwMode="auto">
          <a:xfrm>
            <a:off x="1828800" y="761999"/>
            <a:ext cx="7091082" cy="58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5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530" t="21046" r="36912" b="56863"/>
          <a:stretch>
            <a:fillRect/>
          </a:stretch>
        </p:blipFill>
        <p:spPr bwMode="auto">
          <a:xfrm>
            <a:off x="2528047" y="2178424"/>
            <a:ext cx="8290232" cy="419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5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8309" t="43007" r="37059" b="32287"/>
          <a:stretch>
            <a:fillRect/>
          </a:stretch>
        </p:blipFill>
        <p:spPr bwMode="auto">
          <a:xfrm>
            <a:off x="3881719" y="2079812"/>
            <a:ext cx="7521388" cy="42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5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309" t="67843" r="37574" b="17647"/>
          <a:stretch>
            <a:fillRect/>
          </a:stretch>
        </p:blipFill>
        <p:spPr bwMode="auto">
          <a:xfrm>
            <a:off x="2330823" y="2895600"/>
            <a:ext cx="8175811" cy="27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5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456" t="26405" r="37794" b="52419"/>
          <a:stretch>
            <a:fillRect/>
          </a:stretch>
        </p:blipFill>
        <p:spPr bwMode="auto">
          <a:xfrm>
            <a:off x="2779058" y="2115670"/>
            <a:ext cx="7351060" cy="36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7868" t="47189" r="37794" b="31634"/>
          <a:stretch>
            <a:fillRect/>
          </a:stretch>
        </p:blipFill>
        <p:spPr bwMode="auto">
          <a:xfrm>
            <a:off x="2581836" y="2286000"/>
            <a:ext cx="7261412" cy="355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8162" t="68366" r="38382" b="17386"/>
          <a:stretch>
            <a:fillRect/>
          </a:stretch>
        </p:blipFill>
        <p:spPr bwMode="auto">
          <a:xfrm>
            <a:off x="1972235" y="2312893"/>
            <a:ext cx="8964706" cy="306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10</Words>
  <Application>Microsoft Office PowerPoint</Application>
  <PresentationFormat>Custom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192</cp:revision>
  <dcterms:created xsi:type="dcterms:W3CDTF">2015-07-06T05:06:21Z</dcterms:created>
  <dcterms:modified xsi:type="dcterms:W3CDTF">2015-11-26T07:57:06Z</dcterms:modified>
</cp:coreProperties>
</file>