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0" r:id="rId6"/>
    <p:sldId id="274" r:id="rId7"/>
    <p:sldId id="261" r:id="rId8"/>
    <p:sldId id="265" r:id="rId9"/>
    <p:sldId id="262" r:id="rId10"/>
    <p:sldId id="275" r:id="rId11"/>
    <p:sldId id="263" r:id="rId12"/>
    <p:sldId id="264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FE4"/>
    <a:srgbClr val="EF77D5"/>
    <a:srgbClr val="FF66CC"/>
    <a:srgbClr val="9FF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6EE8E-EE7F-47A8-8E40-431FB3E71EB6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B49B0E68-2173-448F-8426-C51F978501C1}">
      <dgm:prSet phldrT="[Text]" custT="1"/>
      <dgm:spPr/>
      <dgm:t>
        <a:bodyPr/>
        <a:lstStyle/>
        <a:p>
          <a:pPr rtl="1"/>
          <a:r>
            <a:rPr lang="fa-IR" sz="2400" dirty="0" smtClean="0">
              <a:cs typeface="2  Titr" pitchFamily="2" charset="-78"/>
            </a:rPr>
            <a:t>همه ویژگی های اخلاقی سایر پیامبران را داشتند .</a:t>
          </a:r>
          <a:endParaRPr lang="fa-IR" sz="2400" dirty="0">
            <a:cs typeface="2  Titr" pitchFamily="2" charset="-78"/>
          </a:endParaRPr>
        </a:p>
      </dgm:t>
    </dgm:pt>
    <dgm:pt modelId="{0AD4AA75-9D47-4CFB-B063-960CA3A6D7D2}" type="parTrans" cxnId="{D175D340-7B99-484D-B2D1-E659AB3BECD5}">
      <dgm:prSet/>
      <dgm:spPr/>
      <dgm:t>
        <a:bodyPr/>
        <a:lstStyle/>
        <a:p>
          <a:pPr rtl="1"/>
          <a:endParaRPr lang="fa-IR"/>
        </a:p>
      </dgm:t>
    </dgm:pt>
    <dgm:pt modelId="{B2143824-A11C-48BC-8EE4-C9D5967FF460}" type="sibTrans" cxnId="{D175D340-7B99-484D-B2D1-E659AB3BECD5}">
      <dgm:prSet/>
      <dgm:spPr/>
      <dgm:t>
        <a:bodyPr/>
        <a:lstStyle/>
        <a:p>
          <a:pPr rtl="1"/>
          <a:endParaRPr lang="fa-IR"/>
        </a:p>
      </dgm:t>
    </dgm:pt>
    <dgm:pt modelId="{7AC8ED1B-FBE7-413B-8502-475EE74BE7E8}">
      <dgm:prSet phldrT="[Text]" custT="1"/>
      <dgm:spPr/>
      <dgm:t>
        <a:bodyPr/>
        <a:lstStyle/>
        <a:p>
          <a:pPr rtl="1"/>
          <a:r>
            <a:rPr lang="fa-IR" sz="2400" smtClean="0">
              <a:cs typeface="2  Titr" pitchFamily="2" charset="-78"/>
            </a:rPr>
            <a:t>از نظر معنوی بالاترین درجه رشد رانزد خداوند داشتند.</a:t>
          </a:r>
          <a:endParaRPr lang="fa-IR" sz="2400" dirty="0">
            <a:cs typeface="2  Titr" pitchFamily="2" charset="-78"/>
          </a:endParaRPr>
        </a:p>
      </dgm:t>
    </dgm:pt>
    <dgm:pt modelId="{ABDFA0BB-53D0-4B45-AC1A-96026987CB37}" type="parTrans" cxnId="{C11314DF-FE87-49E1-B94E-5F76B76BF78E}">
      <dgm:prSet/>
      <dgm:spPr/>
      <dgm:t>
        <a:bodyPr/>
        <a:lstStyle/>
        <a:p>
          <a:pPr rtl="1"/>
          <a:endParaRPr lang="fa-IR"/>
        </a:p>
      </dgm:t>
    </dgm:pt>
    <dgm:pt modelId="{2D08F252-965B-4234-95BD-771A9DE09953}" type="sibTrans" cxnId="{C11314DF-FE87-49E1-B94E-5F76B76BF78E}">
      <dgm:prSet/>
      <dgm:spPr/>
      <dgm:t>
        <a:bodyPr/>
        <a:lstStyle/>
        <a:p>
          <a:pPr rtl="1"/>
          <a:endParaRPr lang="fa-IR"/>
        </a:p>
      </dgm:t>
    </dgm:pt>
    <dgm:pt modelId="{8419084E-6088-4587-887E-7F33AD94A636}">
      <dgm:prSet phldrT="[Text]" custT="1"/>
      <dgm:spPr/>
      <dgm:t>
        <a:bodyPr/>
        <a:lstStyle/>
        <a:p>
          <a:pPr rtl="1"/>
          <a:r>
            <a:rPr lang="fa-IR" sz="2400" dirty="0" smtClean="0">
              <a:cs typeface="2  Titr" pitchFamily="2" charset="-78"/>
            </a:rPr>
            <a:t>دینی که آورد کامل ترین دین فرستاده شده از سوی خداوند بود.</a:t>
          </a:r>
          <a:endParaRPr lang="fa-IR" sz="2400" dirty="0">
            <a:cs typeface="2  Titr" pitchFamily="2" charset="-78"/>
          </a:endParaRPr>
        </a:p>
      </dgm:t>
    </dgm:pt>
    <dgm:pt modelId="{11D5E8BA-27E8-4BC9-A40F-CA636A0C27CD}" type="parTrans" cxnId="{A0952FDF-E55E-4E5F-B45D-9D1DD77EB6C1}">
      <dgm:prSet/>
      <dgm:spPr/>
      <dgm:t>
        <a:bodyPr/>
        <a:lstStyle/>
        <a:p>
          <a:pPr rtl="1"/>
          <a:endParaRPr lang="fa-IR"/>
        </a:p>
      </dgm:t>
    </dgm:pt>
    <dgm:pt modelId="{635EE1EC-BDD6-43D8-95A4-F7009BD04CEE}" type="sibTrans" cxnId="{A0952FDF-E55E-4E5F-B45D-9D1DD77EB6C1}">
      <dgm:prSet/>
      <dgm:spPr/>
      <dgm:t>
        <a:bodyPr/>
        <a:lstStyle/>
        <a:p>
          <a:pPr rtl="1"/>
          <a:endParaRPr lang="fa-IR"/>
        </a:p>
      </dgm:t>
    </dgm:pt>
    <dgm:pt modelId="{41312006-92BD-4446-BA75-447AD9FCFB11}" type="pres">
      <dgm:prSet presAssocID="{D276EE8E-EE7F-47A8-8E40-431FB3E71EB6}" presName="compositeShape" presStyleCnt="0">
        <dgm:presLayoutVars>
          <dgm:dir/>
          <dgm:resizeHandles/>
        </dgm:presLayoutVars>
      </dgm:prSet>
      <dgm:spPr/>
    </dgm:pt>
    <dgm:pt modelId="{C28A7A28-DA85-4736-A890-C69969EC1F0D}" type="pres">
      <dgm:prSet presAssocID="{D276EE8E-EE7F-47A8-8E40-431FB3E71EB6}" presName="pyramid" presStyleLbl="node1" presStyleIdx="0" presStyleCnt="1" custScaleX="1619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ED2E23-2824-45F9-89F2-A7D19195CA5A}" type="pres">
      <dgm:prSet presAssocID="{D276EE8E-EE7F-47A8-8E40-431FB3E71EB6}" presName="theList" presStyleCnt="0"/>
      <dgm:spPr/>
    </dgm:pt>
    <dgm:pt modelId="{837DA8C2-6A5E-4A40-B4E6-BFB7C230908A}" type="pres">
      <dgm:prSet presAssocID="{B49B0E68-2173-448F-8426-C51F978501C1}" presName="aNode" presStyleLbl="fgAcc1" presStyleIdx="0" presStyleCnt="3" custScaleX="11330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C5EE63-ECA3-4AA5-9F8C-0C038D6742FC}" type="pres">
      <dgm:prSet presAssocID="{B49B0E68-2173-448F-8426-C51F978501C1}" presName="aSpace" presStyleCnt="0"/>
      <dgm:spPr/>
    </dgm:pt>
    <dgm:pt modelId="{7E1CF249-84AC-4878-93D7-5D4BC9A44B82}" type="pres">
      <dgm:prSet presAssocID="{7AC8ED1B-FBE7-413B-8502-475EE74BE7E8}" presName="aNode" presStyleLbl="fgAcc1" presStyleIdx="1" presStyleCnt="3" custScaleX="12194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03FCA92-DCE3-4894-957D-90BE05A6DDAD}" type="pres">
      <dgm:prSet presAssocID="{7AC8ED1B-FBE7-413B-8502-475EE74BE7E8}" presName="aSpace" presStyleCnt="0"/>
      <dgm:spPr/>
    </dgm:pt>
    <dgm:pt modelId="{42A18E35-9DF5-47BC-B159-D8D13EAC5710}" type="pres">
      <dgm:prSet presAssocID="{8419084E-6088-4587-887E-7F33AD94A636}" presName="aNode" presStyleLbl="fgAcc1" presStyleIdx="2" presStyleCnt="3" custScaleX="12660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1658A4-DECF-4202-A84E-F22E426ACC25}" type="pres">
      <dgm:prSet presAssocID="{8419084E-6088-4587-887E-7F33AD94A636}" presName="aSpace" presStyleCnt="0"/>
      <dgm:spPr/>
    </dgm:pt>
  </dgm:ptLst>
  <dgm:cxnLst>
    <dgm:cxn modelId="{E0559FC8-4EC2-4FA8-8677-EB8FF641D425}" type="presOf" srcId="{D276EE8E-EE7F-47A8-8E40-431FB3E71EB6}" destId="{41312006-92BD-4446-BA75-447AD9FCFB11}" srcOrd="0" destOrd="0" presId="urn:microsoft.com/office/officeart/2005/8/layout/pyramid2"/>
    <dgm:cxn modelId="{A0952FDF-E55E-4E5F-B45D-9D1DD77EB6C1}" srcId="{D276EE8E-EE7F-47A8-8E40-431FB3E71EB6}" destId="{8419084E-6088-4587-887E-7F33AD94A636}" srcOrd="2" destOrd="0" parTransId="{11D5E8BA-27E8-4BC9-A40F-CA636A0C27CD}" sibTransId="{635EE1EC-BDD6-43D8-95A4-F7009BD04CEE}"/>
    <dgm:cxn modelId="{57AABBF0-B7AD-4411-8988-61A515C7DDC3}" type="presOf" srcId="{8419084E-6088-4587-887E-7F33AD94A636}" destId="{42A18E35-9DF5-47BC-B159-D8D13EAC5710}" srcOrd="0" destOrd="0" presId="urn:microsoft.com/office/officeart/2005/8/layout/pyramid2"/>
    <dgm:cxn modelId="{EB68C94D-F493-4CDF-9BA7-918E216C86DF}" type="presOf" srcId="{B49B0E68-2173-448F-8426-C51F978501C1}" destId="{837DA8C2-6A5E-4A40-B4E6-BFB7C230908A}" srcOrd="0" destOrd="0" presId="urn:microsoft.com/office/officeart/2005/8/layout/pyramid2"/>
    <dgm:cxn modelId="{C11314DF-FE87-49E1-B94E-5F76B76BF78E}" srcId="{D276EE8E-EE7F-47A8-8E40-431FB3E71EB6}" destId="{7AC8ED1B-FBE7-413B-8502-475EE74BE7E8}" srcOrd="1" destOrd="0" parTransId="{ABDFA0BB-53D0-4B45-AC1A-96026987CB37}" sibTransId="{2D08F252-965B-4234-95BD-771A9DE09953}"/>
    <dgm:cxn modelId="{D175D340-7B99-484D-B2D1-E659AB3BECD5}" srcId="{D276EE8E-EE7F-47A8-8E40-431FB3E71EB6}" destId="{B49B0E68-2173-448F-8426-C51F978501C1}" srcOrd="0" destOrd="0" parTransId="{0AD4AA75-9D47-4CFB-B063-960CA3A6D7D2}" sibTransId="{B2143824-A11C-48BC-8EE4-C9D5967FF460}"/>
    <dgm:cxn modelId="{C3CA35BB-2DAD-4707-9B5B-8B78A4DDACC2}" type="presOf" srcId="{7AC8ED1B-FBE7-413B-8502-475EE74BE7E8}" destId="{7E1CF249-84AC-4878-93D7-5D4BC9A44B82}" srcOrd="0" destOrd="0" presId="urn:microsoft.com/office/officeart/2005/8/layout/pyramid2"/>
    <dgm:cxn modelId="{38C63D92-3BCF-4832-8C8B-EB5DE632ED63}" type="presParOf" srcId="{41312006-92BD-4446-BA75-447AD9FCFB11}" destId="{C28A7A28-DA85-4736-A890-C69969EC1F0D}" srcOrd="0" destOrd="0" presId="urn:microsoft.com/office/officeart/2005/8/layout/pyramid2"/>
    <dgm:cxn modelId="{57C3B5DB-1500-4943-9D35-7D839A3ADC0C}" type="presParOf" srcId="{41312006-92BD-4446-BA75-447AD9FCFB11}" destId="{7FED2E23-2824-45F9-89F2-A7D19195CA5A}" srcOrd="1" destOrd="0" presId="urn:microsoft.com/office/officeart/2005/8/layout/pyramid2"/>
    <dgm:cxn modelId="{22BEA620-7C57-4E2D-995C-787F11E3BFDE}" type="presParOf" srcId="{7FED2E23-2824-45F9-89F2-A7D19195CA5A}" destId="{837DA8C2-6A5E-4A40-B4E6-BFB7C230908A}" srcOrd="0" destOrd="0" presId="urn:microsoft.com/office/officeart/2005/8/layout/pyramid2"/>
    <dgm:cxn modelId="{CF653207-DECA-476D-B10C-B838DDFCCD3E}" type="presParOf" srcId="{7FED2E23-2824-45F9-89F2-A7D19195CA5A}" destId="{67C5EE63-ECA3-4AA5-9F8C-0C038D6742FC}" srcOrd="1" destOrd="0" presId="urn:microsoft.com/office/officeart/2005/8/layout/pyramid2"/>
    <dgm:cxn modelId="{DCB0F8E0-61D9-47A8-A1AD-232ED3D80782}" type="presParOf" srcId="{7FED2E23-2824-45F9-89F2-A7D19195CA5A}" destId="{7E1CF249-84AC-4878-93D7-5D4BC9A44B82}" srcOrd="2" destOrd="0" presId="urn:microsoft.com/office/officeart/2005/8/layout/pyramid2"/>
    <dgm:cxn modelId="{DC86D5E4-0FF0-42AB-BF9C-71569CE7065F}" type="presParOf" srcId="{7FED2E23-2824-45F9-89F2-A7D19195CA5A}" destId="{203FCA92-DCE3-4894-957D-90BE05A6DDAD}" srcOrd="3" destOrd="0" presId="urn:microsoft.com/office/officeart/2005/8/layout/pyramid2"/>
    <dgm:cxn modelId="{44B9AE46-32BE-4718-8208-DB12833243CD}" type="presParOf" srcId="{7FED2E23-2824-45F9-89F2-A7D19195CA5A}" destId="{42A18E35-9DF5-47BC-B159-D8D13EAC5710}" srcOrd="4" destOrd="0" presId="urn:microsoft.com/office/officeart/2005/8/layout/pyramid2"/>
    <dgm:cxn modelId="{8335268B-EE80-4D3B-8DBD-09A1BE3FBA74}" type="presParOf" srcId="{7FED2E23-2824-45F9-89F2-A7D19195CA5A}" destId="{3A1658A4-DECF-4202-A84E-F22E426ACC2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754A4-03E8-4936-A340-B8D5A9BD46A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649E579-21E6-4864-BEFB-BFBBFCF51737}">
      <dgm:prSet phldrT="[Text]"/>
      <dgm:spPr/>
      <dgm:t>
        <a:bodyPr/>
        <a:lstStyle/>
        <a:p>
          <a:pPr rtl="1"/>
          <a:endParaRPr lang="fa-IR" dirty="0"/>
        </a:p>
      </dgm:t>
    </dgm:pt>
    <dgm:pt modelId="{FFE0C0F6-C206-4AF4-86EA-4F8A67822093}" type="parTrans" cxnId="{1BBD51E8-55E9-4F0D-A8B8-BC0C0DC425CC}">
      <dgm:prSet/>
      <dgm:spPr/>
      <dgm:t>
        <a:bodyPr/>
        <a:lstStyle/>
        <a:p>
          <a:pPr rtl="1"/>
          <a:endParaRPr lang="fa-IR"/>
        </a:p>
      </dgm:t>
    </dgm:pt>
    <dgm:pt modelId="{90D3A893-E3E6-4D50-8E95-51EA26E55EE8}" type="sibTrans" cxnId="{1BBD51E8-55E9-4F0D-A8B8-BC0C0DC425CC}">
      <dgm:prSet/>
      <dgm:spPr/>
      <dgm:t>
        <a:bodyPr/>
        <a:lstStyle/>
        <a:p>
          <a:pPr rtl="1"/>
          <a:endParaRPr lang="fa-IR"/>
        </a:p>
      </dgm:t>
    </dgm:pt>
    <dgm:pt modelId="{F3F5089D-33A8-447B-8E02-24D44D4BB693}">
      <dgm:prSet phldrT="[Text]"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مردم توانایی دریافت وحی الهی را از پیامبر اکرم (ص) را داشتند </a:t>
          </a:r>
          <a:r>
            <a:rPr lang="fa-IR" dirty="0" err="1" smtClean="0">
              <a:cs typeface="2  Titr" pitchFamily="2" charset="-78"/>
            </a:rPr>
            <a:t>وارزش</a:t>
          </a:r>
          <a:r>
            <a:rPr lang="fa-IR" dirty="0" smtClean="0">
              <a:cs typeface="2  Titr" pitchFamily="2" charset="-78"/>
            </a:rPr>
            <a:t> این پیام را درک می کردند.</a:t>
          </a:r>
          <a:endParaRPr lang="fa-IR" dirty="0">
            <a:cs typeface="2  Titr" pitchFamily="2" charset="-78"/>
          </a:endParaRPr>
        </a:p>
      </dgm:t>
    </dgm:pt>
    <dgm:pt modelId="{8262BCC8-47E4-461A-8517-2179809A68D7}" type="parTrans" cxnId="{B441837D-8055-4DB6-AAF1-04604F5B14AC}">
      <dgm:prSet/>
      <dgm:spPr/>
      <dgm:t>
        <a:bodyPr/>
        <a:lstStyle/>
        <a:p>
          <a:pPr rtl="1"/>
          <a:endParaRPr lang="fa-IR"/>
        </a:p>
      </dgm:t>
    </dgm:pt>
    <dgm:pt modelId="{9078D572-C057-44B1-B605-E2032FC4D1D9}" type="sibTrans" cxnId="{B441837D-8055-4DB6-AAF1-04604F5B14AC}">
      <dgm:prSet/>
      <dgm:spPr/>
      <dgm:t>
        <a:bodyPr/>
        <a:lstStyle/>
        <a:p>
          <a:pPr rtl="1"/>
          <a:endParaRPr lang="fa-IR"/>
        </a:p>
      </dgm:t>
    </dgm:pt>
    <dgm:pt modelId="{3FE4EA98-0D9D-4737-8624-B322C47B18C3}">
      <dgm:prSet phldrT="[Text]" custT="1"/>
      <dgm:spPr/>
      <dgm:t>
        <a:bodyPr/>
        <a:lstStyle/>
        <a:p>
          <a:pPr rtl="1"/>
          <a:r>
            <a:rPr lang="fa-IR" sz="3200" dirty="0" smtClean="0">
              <a:cs typeface="2  Titr" pitchFamily="2" charset="-78"/>
            </a:rPr>
            <a:t>ابزارهای مناسب برای حفظ تعالیم الهی را داشتند. </a:t>
          </a:r>
          <a:endParaRPr lang="fa-IR" sz="3200" dirty="0">
            <a:cs typeface="2  Titr" pitchFamily="2" charset="-78"/>
          </a:endParaRPr>
        </a:p>
      </dgm:t>
    </dgm:pt>
    <dgm:pt modelId="{9C0F3ABB-1FE4-489D-8397-7FE801667A6D}" type="sibTrans" cxnId="{9E1FC6E9-0F72-4002-89ED-AEC4E6080A32}">
      <dgm:prSet/>
      <dgm:spPr/>
      <dgm:t>
        <a:bodyPr/>
        <a:lstStyle/>
        <a:p>
          <a:pPr rtl="1"/>
          <a:endParaRPr lang="fa-IR"/>
        </a:p>
      </dgm:t>
    </dgm:pt>
    <dgm:pt modelId="{ECDCDCBE-3585-4373-A668-EF56995D735E}" type="parTrans" cxnId="{9E1FC6E9-0F72-4002-89ED-AEC4E6080A32}">
      <dgm:prSet/>
      <dgm:spPr/>
      <dgm:t>
        <a:bodyPr/>
        <a:lstStyle/>
        <a:p>
          <a:pPr rtl="1"/>
          <a:endParaRPr lang="fa-IR"/>
        </a:p>
      </dgm:t>
    </dgm:pt>
    <dgm:pt modelId="{D23C9D28-5C9D-4559-B3F5-3428BCED74B7}">
      <dgm:prSet phldrT="[Text]" custT="1"/>
      <dgm:spPr/>
      <dgm:t>
        <a:bodyPr/>
        <a:lstStyle/>
        <a:p>
          <a:pPr rtl="1"/>
          <a:r>
            <a:rPr lang="fa-IR" sz="3200" dirty="0" smtClean="0">
              <a:cs typeface="2  Titr" pitchFamily="2" charset="-78"/>
            </a:rPr>
            <a:t>کتابت و حفظ آیات</a:t>
          </a:r>
          <a:endParaRPr lang="fa-IR" sz="3200" dirty="0">
            <a:cs typeface="2  Titr" pitchFamily="2" charset="-78"/>
          </a:endParaRPr>
        </a:p>
      </dgm:t>
    </dgm:pt>
    <dgm:pt modelId="{74D9B0A5-B900-4B63-87B4-A0F375404C86}" type="parTrans" cxnId="{D2CC3B68-D3DE-4761-8C80-66FAA9DB3E2F}">
      <dgm:prSet/>
      <dgm:spPr/>
    </dgm:pt>
    <dgm:pt modelId="{85271937-1FC1-4E87-A4B4-F7DBADFA9432}" type="sibTrans" cxnId="{D2CC3B68-D3DE-4761-8C80-66FAA9DB3E2F}">
      <dgm:prSet/>
      <dgm:spPr/>
    </dgm:pt>
    <dgm:pt modelId="{B3D96D46-636F-4428-9853-557024E2ABC6}" type="pres">
      <dgm:prSet presAssocID="{793754A4-03E8-4936-A340-B8D5A9BD46A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407DAFA-BE49-41BF-8A84-1AB7A092761F}" type="pres">
      <dgm:prSet presAssocID="{A649E579-21E6-4864-BEFB-BFBBFCF51737}" presName="circle1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67D63F-759D-4D3D-8D3C-552CB800E4AC}" type="pres">
      <dgm:prSet presAssocID="{A649E579-21E6-4864-BEFB-BFBBFCF51737}" presName="space" presStyleCnt="0"/>
      <dgm:spPr/>
    </dgm:pt>
    <dgm:pt modelId="{8C72C386-92BD-4714-8305-12172FEFC295}" type="pres">
      <dgm:prSet presAssocID="{A649E579-21E6-4864-BEFB-BFBBFCF51737}" presName="rect1" presStyleLbl="alignAcc1" presStyleIdx="0" presStyleCnt="2"/>
      <dgm:spPr/>
      <dgm:t>
        <a:bodyPr/>
        <a:lstStyle/>
        <a:p>
          <a:pPr rtl="1"/>
          <a:endParaRPr lang="fa-IR"/>
        </a:p>
      </dgm:t>
    </dgm:pt>
    <dgm:pt modelId="{BE07023D-176F-4A43-A057-D16CBC3EBCF7}" type="pres">
      <dgm:prSet presAssocID="{3FE4EA98-0D9D-4737-8624-B322C47B18C3}" presName="vertSpace2" presStyleLbl="node1" presStyleIdx="0" presStyleCnt="2"/>
      <dgm:spPr/>
    </dgm:pt>
    <dgm:pt modelId="{9B3D4A7B-A7DC-431B-8CD5-820433892586}" type="pres">
      <dgm:prSet presAssocID="{3FE4EA98-0D9D-4737-8624-B322C47B18C3}" presName="circle2" presStyleLbl="node1" presStyleIdx="1" presStyleCnt="2"/>
      <dgm:spPr/>
    </dgm:pt>
    <dgm:pt modelId="{0D600900-C174-4B8E-9EA9-99DE9F39B88D}" type="pres">
      <dgm:prSet presAssocID="{3FE4EA98-0D9D-4737-8624-B322C47B18C3}" presName="rect2" presStyleLbl="alignAcc1" presStyleIdx="1" presStyleCnt="2" custFlipHor="0" custScaleX="101049"/>
      <dgm:spPr/>
      <dgm:t>
        <a:bodyPr/>
        <a:lstStyle/>
        <a:p>
          <a:pPr rtl="1"/>
          <a:endParaRPr lang="fa-IR"/>
        </a:p>
      </dgm:t>
    </dgm:pt>
    <dgm:pt modelId="{AC05A8BF-7A66-4A2F-A7B5-4238958C3F9A}" type="pres">
      <dgm:prSet presAssocID="{A649E579-21E6-4864-BEFB-BFBBFCF5173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030013-4A69-4BC3-943E-DEC0F2FB4F92}" type="pres">
      <dgm:prSet presAssocID="{A649E579-21E6-4864-BEFB-BFBBFCF51737}" presName="rect1ChTx" presStyleLbl="alignAcc1" presStyleIdx="1" presStyleCnt="2" custScaleX="189645" custLinFactNeighborX="-52885" custLinFactNeighborY="3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71D879-0EB7-4A3A-B1C7-BD63DA6A5D9F}" type="pres">
      <dgm:prSet presAssocID="{3FE4EA98-0D9D-4737-8624-B322C47B18C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6733AA-89E1-4278-8BFD-D187BE4DA20B}" type="pres">
      <dgm:prSet presAssocID="{3FE4EA98-0D9D-4737-8624-B322C47B18C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F6A5DE-76B8-4684-947B-73D55EE10831}" type="presOf" srcId="{3FE4EA98-0D9D-4737-8624-B322C47B18C3}" destId="{FD71D879-0EB7-4A3A-B1C7-BD63DA6A5D9F}" srcOrd="1" destOrd="0" presId="urn:microsoft.com/office/officeart/2005/8/layout/target3"/>
    <dgm:cxn modelId="{1BBD51E8-55E9-4F0D-A8B8-BC0C0DC425CC}" srcId="{793754A4-03E8-4936-A340-B8D5A9BD46A5}" destId="{A649E579-21E6-4864-BEFB-BFBBFCF51737}" srcOrd="0" destOrd="0" parTransId="{FFE0C0F6-C206-4AF4-86EA-4F8A67822093}" sibTransId="{90D3A893-E3E6-4D50-8E95-51EA26E55EE8}"/>
    <dgm:cxn modelId="{939C8A70-AB5E-491D-8B58-389BA718135F}" type="presOf" srcId="{A649E579-21E6-4864-BEFB-BFBBFCF51737}" destId="{8C72C386-92BD-4714-8305-12172FEFC295}" srcOrd="0" destOrd="0" presId="urn:microsoft.com/office/officeart/2005/8/layout/target3"/>
    <dgm:cxn modelId="{B441837D-8055-4DB6-AAF1-04604F5B14AC}" srcId="{A649E579-21E6-4864-BEFB-BFBBFCF51737}" destId="{F3F5089D-33A8-447B-8E02-24D44D4BB693}" srcOrd="0" destOrd="0" parTransId="{8262BCC8-47E4-461A-8517-2179809A68D7}" sibTransId="{9078D572-C057-44B1-B605-E2032FC4D1D9}"/>
    <dgm:cxn modelId="{D2CC3B68-D3DE-4761-8C80-66FAA9DB3E2F}" srcId="{3FE4EA98-0D9D-4737-8624-B322C47B18C3}" destId="{D23C9D28-5C9D-4559-B3F5-3428BCED74B7}" srcOrd="0" destOrd="0" parTransId="{74D9B0A5-B900-4B63-87B4-A0F375404C86}" sibTransId="{85271937-1FC1-4E87-A4B4-F7DBADFA9432}"/>
    <dgm:cxn modelId="{2C43A7E5-DA64-41D5-A7B0-0FB4609746CD}" type="presOf" srcId="{F3F5089D-33A8-447B-8E02-24D44D4BB693}" destId="{2A030013-4A69-4BC3-943E-DEC0F2FB4F92}" srcOrd="0" destOrd="0" presId="urn:microsoft.com/office/officeart/2005/8/layout/target3"/>
    <dgm:cxn modelId="{D2D0026A-E385-417C-B7BB-56F34FFEB94E}" type="presOf" srcId="{3FE4EA98-0D9D-4737-8624-B322C47B18C3}" destId="{0D600900-C174-4B8E-9EA9-99DE9F39B88D}" srcOrd="0" destOrd="0" presId="urn:microsoft.com/office/officeart/2005/8/layout/target3"/>
    <dgm:cxn modelId="{9E1FC6E9-0F72-4002-89ED-AEC4E6080A32}" srcId="{793754A4-03E8-4936-A340-B8D5A9BD46A5}" destId="{3FE4EA98-0D9D-4737-8624-B322C47B18C3}" srcOrd="1" destOrd="0" parTransId="{ECDCDCBE-3585-4373-A668-EF56995D735E}" sibTransId="{9C0F3ABB-1FE4-489D-8397-7FE801667A6D}"/>
    <dgm:cxn modelId="{5D7B5EFF-8D84-4867-B474-2B6073551015}" type="presOf" srcId="{A649E579-21E6-4864-BEFB-BFBBFCF51737}" destId="{AC05A8BF-7A66-4A2F-A7B5-4238958C3F9A}" srcOrd="1" destOrd="0" presId="urn:microsoft.com/office/officeart/2005/8/layout/target3"/>
    <dgm:cxn modelId="{C545FE4C-5970-4C73-8900-01028FE869FE}" type="presOf" srcId="{793754A4-03E8-4936-A340-B8D5A9BD46A5}" destId="{B3D96D46-636F-4428-9853-557024E2ABC6}" srcOrd="0" destOrd="0" presId="urn:microsoft.com/office/officeart/2005/8/layout/target3"/>
    <dgm:cxn modelId="{68CDE780-E0DB-4025-898F-8D5BAB2A88D5}" type="presOf" srcId="{D23C9D28-5C9D-4559-B3F5-3428BCED74B7}" destId="{116733AA-89E1-4278-8BFD-D187BE4DA20B}" srcOrd="0" destOrd="0" presId="urn:microsoft.com/office/officeart/2005/8/layout/target3"/>
    <dgm:cxn modelId="{020DE1F2-C3DD-46C2-85F3-EA566FF014AA}" type="presParOf" srcId="{B3D96D46-636F-4428-9853-557024E2ABC6}" destId="{5407DAFA-BE49-41BF-8A84-1AB7A092761F}" srcOrd="0" destOrd="0" presId="urn:microsoft.com/office/officeart/2005/8/layout/target3"/>
    <dgm:cxn modelId="{2B2E2390-8E99-4FDB-BABA-BC97348EBA78}" type="presParOf" srcId="{B3D96D46-636F-4428-9853-557024E2ABC6}" destId="{2E67D63F-759D-4D3D-8D3C-552CB800E4AC}" srcOrd="1" destOrd="0" presId="urn:microsoft.com/office/officeart/2005/8/layout/target3"/>
    <dgm:cxn modelId="{229D9C00-7258-4EB7-AD23-37106C3E7E88}" type="presParOf" srcId="{B3D96D46-636F-4428-9853-557024E2ABC6}" destId="{8C72C386-92BD-4714-8305-12172FEFC295}" srcOrd="2" destOrd="0" presId="urn:microsoft.com/office/officeart/2005/8/layout/target3"/>
    <dgm:cxn modelId="{F6245989-3755-4C4B-9D5F-6F85ED8E6953}" type="presParOf" srcId="{B3D96D46-636F-4428-9853-557024E2ABC6}" destId="{BE07023D-176F-4A43-A057-D16CBC3EBCF7}" srcOrd="3" destOrd="0" presId="urn:microsoft.com/office/officeart/2005/8/layout/target3"/>
    <dgm:cxn modelId="{5F9B8564-945C-41AC-93B0-C0AC220A7610}" type="presParOf" srcId="{B3D96D46-636F-4428-9853-557024E2ABC6}" destId="{9B3D4A7B-A7DC-431B-8CD5-820433892586}" srcOrd="4" destOrd="0" presId="urn:microsoft.com/office/officeart/2005/8/layout/target3"/>
    <dgm:cxn modelId="{CF2B34F9-3753-4BC3-BCA6-88FB2E551A6C}" type="presParOf" srcId="{B3D96D46-636F-4428-9853-557024E2ABC6}" destId="{0D600900-C174-4B8E-9EA9-99DE9F39B88D}" srcOrd="5" destOrd="0" presId="urn:microsoft.com/office/officeart/2005/8/layout/target3"/>
    <dgm:cxn modelId="{DA631639-3DF1-4077-9D28-4F9AA9A65BED}" type="presParOf" srcId="{B3D96D46-636F-4428-9853-557024E2ABC6}" destId="{AC05A8BF-7A66-4A2F-A7B5-4238958C3F9A}" srcOrd="6" destOrd="0" presId="urn:microsoft.com/office/officeart/2005/8/layout/target3"/>
    <dgm:cxn modelId="{A7C72B51-DDB2-4511-A698-5ECA5E75D6D1}" type="presParOf" srcId="{B3D96D46-636F-4428-9853-557024E2ABC6}" destId="{2A030013-4A69-4BC3-943E-DEC0F2FB4F92}" srcOrd="7" destOrd="0" presId="urn:microsoft.com/office/officeart/2005/8/layout/target3"/>
    <dgm:cxn modelId="{E974243F-92AA-41B5-AEF9-35F08BEBCAA7}" type="presParOf" srcId="{B3D96D46-636F-4428-9853-557024E2ABC6}" destId="{FD71D879-0EB7-4A3A-B1C7-BD63DA6A5D9F}" srcOrd="8" destOrd="0" presId="urn:microsoft.com/office/officeart/2005/8/layout/target3"/>
    <dgm:cxn modelId="{D3E05F99-C1CA-47A3-9DD5-7A665FF27AC9}" type="presParOf" srcId="{B3D96D46-636F-4428-9853-557024E2ABC6}" destId="{116733AA-89E1-4278-8BFD-D187BE4DA20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F8E1E-E69F-453E-A81F-0CB6CBA7237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158FF121-3EA1-43A4-85A2-835CBA4BA70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  <a:cs typeface="2  Titr" pitchFamily="2" charset="-78"/>
            </a:rPr>
            <a:t>گام اول</a:t>
          </a:r>
          <a:endParaRPr lang="fa-IR" dirty="0">
            <a:solidFill>
              <a:schemeClr val="bg1"/>
            </a:solidFill>
            <a:cs typeface="2  Titr" pitchFamily="2" charset="-78"/>
          </a:endParaRPr>
        </a:p>
      </dgm:t>
    </dgm:pt>
    <dgm:pt modelId="{E193C8B5-3D3A-44CC-940C-8F1887E16AD6}" type="parTrans" cxnId="{B7DD1214-80AD-4C7A-A434-4A60FE231EF5}">
      <dgm:prSet/>
      <dgm:spPr/>
      <dgm:t>
        <a:bodyPr/>
        <a:lstStyle/>
        <a:p>
          <a:pPr rtl="1"/>
          <a:endParaRPr lang="fa-IR"/>
        </a:p>
      </dgm:t>
    </dgm:pt>
    <dgm:pt modelId="{C9D3086A-0981-4300-85AF-79ECECC74A0F}" type="sibTrans" cxnId="{B7DD1214-80AD-4C7A-A434-4A60FE231EF5}">
      <dgm:prSet/>
      <dgm:spPr/>
      <dgm:t>
        <a:bodyPr/>
        <a:lstStyle/>
        <a:p>
          <a:pPr rtl="1"/>
          <a:endParaRPr lang="fa-IR"/>
        </a:p>
      </dgm:t>
    </dgm:pt>
    <dgm:pt modelId="{C81E0E92-D4E1-4FD9-AE14-4DAC1B664C21}">
      <dgm:prSet phldrT="[Text]"/>
      <dgm:spPr/>
      <dgm:t>
        <a:bodyPr/>
        <a:lstStyle/>
        <a:p>
          <a:pPr rtl="1"/>
          <a:r>
            <a:rPr lang="fa-IR" smtClean="0">
              <a:cs typeface="2  Titr" pitchFamily="2" charset="-78"/>
            </a:rPr>
            <a:t>بتوانیم قرآن را به راحتی بخوانیم .</a:t>
          </a:r>
          <a:endParaRPr lang="fa-IR" dirty="0">
            <a:cs typeface="2  Titr" pitchFamily="2" charset="-78"/>
          </a:endParaRPr>
        </a:p>
      </dgm:t>
    </dgm:pt>
    <dgm:pt modelId="{3F30BEA0-E6E6-40CF-B5BB-A8E51E4E58A0}" type="parTrans" cxnId="{84EA8C5D-5619-41FD-81B8-EEEA6D294768}">
      <dgm:prSet/>
      <dgm:spPr/>
      <dgm:t>
        <a:bodyPr/>
        <a:lstStyle/>
        <a:p>
          <a:pPr rtl="1"/>
          <a:endParaRPr lang="fa-IR"/>
        </a:p>
      </dgm:t>
    </dgm:pt>
    <dgm:pt modelId="{767A785C-E707-496F-A99D-D12F09BBB535}" type="sibTrans" cxnId="{84EA8C5D-5619-41FD-81B8-EEEA6D294768}">
      <dgm:prSet/>
      <dgm:spPr/>
      <dgm:t>
        <a:bodyPr/>
        <a:lstStyle/>
        <a:p>
          <a:pPr rtl="1"/>
          <a:endParaRPr lang="fa-IR"/>
        </a:p>
      </dgm:t>
    </dgm:pt>
    <dgm:pt modelId="{06986C40-0A53-4B50-91E0-C78E1F2D2E6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  <a:cs typeface="2  Titr" pitchFamily="2" charset="-78"/>
            </a:rPr>
            <a:t>گام دوم </a:t>
          </a:r>
          <a:endParaRPr lang="fa-IR" dirty="0">
            <a:solidFill>
              <a:schemeClr val="bg1"/>
            </a:solidFill>
            <a:cs typeface="2  Titr" pitchFamily="2" charset="-78"/>
          </a:endParaRPr>
        </a:p>
      </dgm:t>
    </dgm:pt>
    <dgm:pt modelId="{86B5C749-97D8-4CB6-B705-7CA65FCB8235}" type="parTrans" cxnId="{0B9C98C3-99B2-4D22-A546-D903BEB6ECDA}">
      <dgm:prSet/>
      <dgm:spPr/>
      <dgm:t>
        <a:bodyPr/>
        <a:lstStyle/>
        <a:p>
          <a:pPr rtl="1"/>
          <a:endParaRPr lang="fa-IR"/>
        </a:p>
      </dgm:t>
    </dgm:pt>
    <dgm:pt modelId="{4C1564FB-2D8F-495E-A7CF-F6F794E65AF8}" type="sibTrans" cxnId="{0B9C98C3-99B2-4D22-A546-D903BEB6ECDA}">
      <dgm:prSet/>
      <dgm:spPr/>
      <dgm:t>
        <a:bodyPr/>
        <a:lstStyle/>
        <a:p>
          <a:pPr rtl="1"/>
          <a:endParaRPr lang="fa-IR"/>
        </a:p>
      </dgm:t>
    </dgm:pt>
    <dgm:pt modelId="{32F224FA-382C-4CA4-98C8-B6CF915DA294}">
      <dgm:prSet phldrT="[Text]"/>
      <dgm:spPr/>
      <dgm:t>
        <a:bodyPr/>
        <a:lstStyle/>
        <a:p>
          <a:pPr rtl="1"/>
          <a:r>
            <a:rPr lang="fa-IR" smtClean="0">
              <a:cs typeface="2  Titr" pitchFamily="2" charset="-78"/>
            </a:rPr>
            <a:t>بعد از کسب توانایی قرائت ، آن رابفهمیم.</a:t>
          </a:r>
          <a:endParaRPr lang="fa-IR" dirty="0">
            <a:cs typeface="2  Titr" pitchFamily="2" charset="-78"/>
          </a:endParaRPr>
        </a:p>
      </dgm:t>
    </dgm:pt>
    <dgm:pt modelId="{F68BFFDF-3721-418D-87FB-B4B20A042F70}" type="parTrans" cxnId="{B60FFE0F-74B3-4CF2-B3C6-DF1711D2A19A}">
      <dgm:prSet/>
      <dgm:spPr/>
      <dgm:t>
        <a:bodyPr/>
        <a:lstStyle/>
        <a:p>
          <a:pPr rtl="1"/>
          <a:endParaRPr lang="fa-IR"/>
        </a:p>
      </dgm:t>
    </dgm:pt>
    <dgm:pt modelId="{3CFA2309-311C-43C9-9435-BED8255BED9F}" type="sibTrans" cxnId="{B60FFE0F-74B3-4CF2-B3C6-DF1711D2A19A}">
      <dgm:prSet/>
      <dgm:spPr/>
      <dgm:t>
        <a:bodyPr/>
        <a:lstStyle/>
        <a:p>
          <a:pPr rtl="1"/>
          <a:endParaRPr lang="fa-IR"/>
        </a:p>
      </dgm:t>
    </dgm:pt>
    <dgm:pt modelId="{AD35C7A2-4B97-46F2-96E8-F38CD0B70C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  <a:cs typeface="2  Titr" pitchFamily="2" charset="-78"/>
            </a:rPr>
            <a:t>گام سوم</a:t>
          </a:r>
          <a:endParaRPr lang="fa-IR" dirty="0">
            <a:solidFill>
              <a:schemeClr val="bg1"/>
            </a:solidFill>
            <a:cs typeface="2  Titr" pitchFamily="2" charset="-78"/>
          </a:endParaRPr>
        </a:p>
      </dgm:t>
    </dgm:pt>
    <dgm:pt modelId="{EFB2EEED-AFD0-436C-8667-26C3A4386269}" type="parTrans" cxnId="{70F1E0E4-6B5B-43E7-9E82-C7F24DF270B2}">
      <dgm:prSet/>
      <dgm:spPr/>
      <dgm:t>
        <a:bodyPr/>
        <a:lstStyle/>
        <a:p>
          <a:pPr rtl="1"/>
          <a:endParaRPr lang="fa-IR"/>
        </a:p>
      </dgm:t>
    </dgm:pt>
    <dgm:pt modelId="{6D5CC910-C1FA-4970-A80E-B7726AA5DB44}" type="sibTrans" cxnId="{70F1E0E4-6B5B-43E7-9E82-C7F24DF270B2}">
      <dgm:prSet/>
      <dgm:spPr/>
      <dgm:t>
        <a:bodyPr/>
        <a:lstStyle/>
        <a:p>
          <a:pPr rtl="1"/>
          <a:endParaRPr lang="fa-IR"/>
        </a:p>
      </dgm:t>
    </dgm:pt>
    <dgm:pt modelId="{8436126E-3240-4341-9FB0-4C2A54561CFE}">
      <dgm:prSet phldrT="[Text]"/>
      <dgm:spPr/>
      <dgm:t>
        <a:bodyPr/>
        <a:lstStyle/>
        <a:p>
          <a:pPr rtl="1"/>
          <a:r>
            <a:rPr lang="fa-IR" dirty="0" smtClean="0">
              <a:cs typeface="2  Titr" pitchFamily="2" charset="-78"/>
            </a:rPr>
            <a:t>به پیامها </a:t>
          </a:r>
          <a:r>
            <a:rPr lang="fa-IR" dirty="0" err="1" smtClean="0">
              <a:cs typeface="2  Titr" pitchFamily="2" charset="-78"/>
            </a:rPr>
            <a:t>ومعارف</a:t>
          </a:r>
          <a:r>
            <a:rPr lang="fa-IR" dirty="0" smtClean="0">
              <a:cs typeface="2  Titr" pitchFamily="2" charset="-78"/>
            </a:rPr>
            <a:t> قرآن عمل کنیم.</a:t>
          </a:r>
          <a:endParaRPr lang="fa-IR" dirty="0">
            <a:cs typeface="2  Titr" pitchFamily="2" charset="-78"/>
          </a:endParaRPr>
        </a:p>
      </dgm:t>
    </dgm:pt>
    <dgm:pt modelId="{566DC72A-2805-4F1D-AE36-5C8E02B571EF}" type="parTrans" cxnId="{71C2B9CF-2A9B-4F67-A5C3-0900A0450D7E}">
      <dgm:prSet/>
      <dgm:spPr/>
      <dgm:t>
        <a:bodyPr/>
        <a:lstStyle/>
        <a:p>
          <a:pPr rtl="1"/>
          <a:endParaRPr lang="fa-IR"/>
        </a:p>
      </dgm:t>
    </dgm:pt>
    <dgm:pt modelId="{BD5655DA-8575-4D85-9087-68EA3EB97AF4}" type="sibTrans" cxnId="{71C2B9CF-2A9B-4F67-A5C3-0900A0450D7E}">
      <dgm:prSet/>
      <dgm:spPr/>
      <dgm:t>
        <a:bodyPr/>
        <a:lstStyle/>
        <a:p>
          <a:pPr rtl="1"/>
          <a:endParaRPr lang="fa-IR"/>
        </a:p>
      </dgm:t>
    </dgm:pt>
    <dgm:pt modelId="{05FAD50D-E96B-48BF-B4F0-B13CDEA863B3}" type="pres">
      <dgm:prSet presAssocID="{1F1F8E1E-E69F-453E-A81F-0CB6CBA723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2F1A491-1332-4AF7-851F-3B576D7AEBB7}" type="pres">
      <dgm:prSet presAssocID="{158FF121-3EA1-43A4-85A2-835CBA4BA703}" presName="composite" presStyleCnt="0"/>
      <dgm:spPr/>
    </dgm:pt>
    <dgm:pt modelId="{0240DB7B-E00C-4B7A-8FD2-85284F48E612}" type="pres">
      <dgm:prSet presAssocID="{158FF121-3EA1-43A4-85A2-835CBA4BA7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B1D6BE-8045-4142-8F97-9A570329EEAF}" type="pres">
      <dgm:prSet presAssocID="{158FF121-3EA1-43A4-85A2-835CBA4BA7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7762F1C-F79B-45FC-A1F7-9FB494013EC9}" type="pres">
      <dgm:prSet presAssocID="{C9D3086A-0981-4300-85AF-79ECECC74A0F}" presName="sp" presStyleCnt="0"/>
      <dgm:spPr/>
    </dgm:pt>
    <dgm:pt modelId="{C178A6C6-BEFA-4D4C-97DD-D721C93ED960}" type="pres">
      <dgm:prSet presAssocID="{06986C40-0A53-4B50-91E0-C78E1F2D2E61}" presName="composite" presStyleCnt="0"/>
      <dgm:spPr/>
    </dgm:pt>
    <dgm:pt modelId="{AD7FCFF4-F379-4E11-8A2F-DB41736CD72B}" type="pres">
      <dgm:prSet presAssocID="{06986C40-0A53-4B50-91E0-C78E1F2D2E61}" presName="parentText" presStyleLbl="alignNode1" presStyleIdx="1" presStyleCnt="3" custLinFactNeighborX="0" custLinFactNeighborY="10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DD77C2-81C8-479F-B099-93958BA5DFED}" type="pres">
      <dgm:prSet presAssocID="{06986C40-0A53-4B50-91E0-C78E1F2D2E6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177B429-846F-4A99-A89B-7E2ECF4E9DD1}" type="pres">
      <dgm:prSet presAssocID="{4C1564FB-2D8F-495E-A7CF-F6F794E65AF8}" presName="sp" presStyleCnt="0"/>
      <dgm:spPr/>
    </dgm:pt>
    <dgm:pt modelId="{568EC07B-853A-430D-BC19-AA76F2EAE316}" type="pres">
      <dgm:prSet presAssocID="{AD35C7A2-4B97-46F2-96E8-F38CD0B70CAD}" presName="composite" presStyleCnt="0"/>
      <dgm:spPr/>
    </dgm:pt>
    <dgm:pt modelId="{298C09AA-7C80-4C33-9B10-3B620C9548B1}" type="pres">
      <dgm:prSet presAssocID="{AD35C7A2-4B97-46F2-96E8-F38CD0B7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90D4BA-33F4-4D01-8170-765730FD1FFB}" type="pres">
      <dgm:prSet presAssocID="{AD35C7A2-4B97-46F2-96E8-F38CD0B7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DE97585-23E0-429C-BA20-AC94D58552E2}" type="presOf" srcId="{06986C40-0A53-4B50-91E0-C78E1F2D2E61}" destId="{AD7FCFF4-F379-4E11-8A2F-DB41736CD72B}" srcOrd="0" destOrd="0" presId="urn:microsoft.com/office/officeart/2005/8/layout/chevron2"/>
    <dgm:cxn modelId="{5D2D4C48-14D9-43A9-B56D-B62447751B15}" type="presOf" srcId="{AD35C7A2-4B97-46F2-96E8-F38CD0B70CAD}" destId="{298C09AA-7C80-4C33-9B10-3B620C9548B1}" srcOrd="0" destOrd="0" presId="urn:microsoft.com/office/officeart/2005/8/layout/chevron2"/>
    <dgm:cxn modelId="{70F1E0E4-6B5B-43E7-9E82-C7F24DF270B2}" srcId="{1F1F8E1E-E69F-453E-A81F-0CB6CBA7237C}" destId="{AD35C7A2-4B97-46F2-96E8-F38CD0B70CAD}" srcOrd="2" destOrd="0" parTransId="{EFB2EEED-AFD0-436C-8667-26C3A4386269}" sibTransId="{6D5CC910-C1FA-4970-A80E-B7726AA5DB44}"/>
    <dgm:cxn modelId="{3CFF002E-BD31-4863-81D0-EA03C8D12A4A}" type="presOf" srcId="{8436126E-3240-4341-9FB0-4C2A54561CFE}" destId="{8F90D4BA-33F4-4D01-8170-765730FD1FFB}" srcOrd="0" destOrd="0" presId="urn:microsoft.com/office/officeart/2005/8/layout/chevron2"/>
    <dgm:cxn modelId="{004B6EEE-4FE5-491F-AB0A-A3BAED03969F}" type="presOf" srcId="{32F224FA-382C-4CA4-98C8-B6CF915DA294}" destId="{94DD77C2-81C8-479F-B099-93958BA5DFED}" srcOrd="0" destOrd="0" presId="urn:microsoft.com/office/officeart/2005/8/layout/chevron2"/>
    <dgm:cxn modelId="{993ABC17-C857-4408-A870-DD29AD23A99C}" type="presOf" srcId="{158FF121-3EA1-43A4-85A2-835CBA4BA703}" destId="{0240DB7B-E00C-4B7A-8FD2-85284F48E612}" srcOrd="0" destOrd="0" presId="urn:microsoft.com/office/officeart/2005/8/layout/chevron2"/>
    <dgm:cxn modelId="{71C2B9CF-2A9B-4F67-A5C3-0900A0450D7E}" srcId="{AD35C7A2-4B97-46F2-96E8-F38CD0B70CAD}" destId="{8436126E-3240-4341-9FB0-4C2A54561CFE}" srcOrd="0" destOrd="0" parTransId="{566DC72A-2805-4F1D-AE36-5C8E02B571EF}" sibTransId="{BD5655DA-8575-4D85-9087-68EA3EB97AF4}"/>
    <dgm:cxn modelId="{B60FFE0F-74B3-4CF2-B3C6-DF1711D2A19A}" srcId="{06986C40-0A53-4B50-91E0-C78E1F2D2E61}" destId="{32F224FA-382C-4CA4-98C8-B6CF915DA294}" srcOrd="0" destOrd="0" parTransId="{F68BFFDF-3721-418D-87FB-B4B20A042F70}" sibTransId="{3CFA2309-311C-43C9-9435-BED8255BED9F}"/>
    <dgm:cxn modelId="{F7650BFF-9270-4F35-9D6F-A8C0D4C3626F}" type="presOf" srcId="{C81E0E92-D4E1-4FD9-AE14-4DAC1B664C21}" destId="{64B1D6BE-8045-4142-8F97-9A570329EEAF}" srcOrd="0" destOrd="0" presId="urn:microsoft.com/office/officeart/2005/8/layout/chevron2"/>
    <dgm:cxn modelId="{B7DD1214-80AD-4C7A-A434-4A60FE231EF5}" srcId="{1F1F8E1E-E69F-453E-A81F-0CB6CBA7237C}" destId="{158FF121-3EA1-43A4-85A2-835CBA4BA703}" srcOrd="0" destOrd="0" parTransId="{E193C8B5-3D3A-44CC-940C-8F1887E16AD6}" sibTransId="{C9D3086A-0981-4300-85AF-79ECECC74A0F}"/>
    <dgm:cxn modelId="{0B9C98C3-99B2-4D22-A546-D903BEB6ECDA}" srcId="{1F1F8E1E-E69F-453E-A81F-0CB6CBA7237C}" destId="{06986C40-0A53-4B50-91E0-C78E1F2D2E61}" srcOrd="1" destOrd="0" parTransId="{86B5C749-97D8-4CB6-B705-7CA65FCB8235}" sibTransId="{4C1564FB-2D8F-495E-A7CF-F6F794E65AF8}"/>
    <dgm:cxn modelId="{84EA8C5D-5619-41FD-81B8-EEEA6D294768}" srcId="{158FF121-3EA1-43A4-85A2-835CBA4BA703}" destId="{C81E0E92-D4E1-4FD9-AE14-4DAC1B664C21}" srcOrd="0" destOrd="0" parTransId="{3F30BEA0-E6E6-40CF-B5BB-A8E51E4E58A0}" sibTransId="{767A785C-E707-496F-A99D-D12F09BBB535}"/>
    <dgm:cxn modelId="{1447E129-1486-4D2C-837F-EE9563695595}" type="presOf" srcId="{1F1F8E1E-E69F-453E-A81F-0CB6CBA7237C}" destId="{05FAD50D-E96B-48BF-B4F0-B13CDEA863B3}" srcOrd="0" destOrd="0" presId="urn:microsoft.com/office/officeart/2005/8/layout/chevron2"/>
    <dgm:cxn modelId="{981714E1-6566-4B76-99FC-A60795D766C1}" type="presParOf" srcId="{05FAD50D-E96B-48BF-B4F0-B13CDEA863B3}" destId="{D2F1A491-1332-4AF7-851F-3B576D7AEBB7}" srcOrd="0" destOrd="0" presId="urn:microsoft.com/office/officeart/2005/8/layout/chevron2"/>
    <dgm:cxn modelId="{ECB97A0B-EEB9-40B1-9E65-D8707A2B3A28}" type="presParOf" srcId="{D2F1A491-1332-4AF7-851F-3B576D7AEBB7}" destId="{0240DB7B-E00C-4B7A-8FD2-85284F48E612}" srcOrd="0" destOrd="0" presId="urn:microsoft.com/office/officeart/2005/8/layout/chevron2"/>
    <dgm:cxn modelId="{AA5B4A26-0D5B-4FB9-A8E3-83DEF8DD08DF}" type="presParOf" srcId="{D2F1A491-1332-4AF7-851F-3B576D7AEBB7}" destId="{64B1D6BE-8045-4142-8F97-9A570329EEAF}" srcOrd="1" destOrd="0" presId="urn:microsoft.com/office/officeart/2005/8/layout/chevron2"/>
    <dgm:cxn modelId="{8CF09122-D345-4CAF-A0B7-29B2E939AF49}" type="presParOf" srcId="{05FAD50D-E96B-48BF-B4F0-B13CDEA863B3}" destId="{27762F1C-F79B-45FC-A1F7-9FB494013EC9}" srcOrd="1" destOrd="0" presId="urn:microsoft.com/office/officeart/2005/8/layout/chevron2"/>
    <dgm:cxn modelId="{AB71C8C1-D0FC-4145-9201-7F43AABC5D0E}" type="presParOf" srcId="{05FAD50D-E96B-48BF-B4F0-B13CDEA863B3}" destId="{C178A6C6-BEFA-4D4C-97DD-D721C93ED960}" srcOrd="2" destOrd="0" presId="urn:microsoft.com/office/officeart/2005/8/layout/chevron2"/>
    <dgm:cxn modelId="{5EA66C83-082D-41B3-9E4E-A45A4D718477}" type="presParOf" srcId="{C178A6C6-BEFA-4D4C-97DD-D721C93ED960}" destId="{AD7FCFF4-F379-4E11-8A2F-DB41736CD72B}" srcOrd="0" destOrd="0" presId="urn:microsoft.com/office/officeart/2005/8/layout/chevron2"/>
    <dgm:cxn modelId="{C65E581A-74E8-4823-BAA5-779974A4051D}" type="presParOf" srcId="{C178A6C6-BEFA-4D4C-97DD-D721C93ED960}" destId="{94DD77C2-81C8-479F-B099-93958BA5DFED}" srcOrd="1" destOrd="0" presId="urn:microsoft.com/office/officeart/2005/8/layout/chevron2"/>
    <dgm:cxn modelId="{67B5F5F3-2C98-4017-9FC1-D267CB20CE28}" type="presParOf" srcId="{05FAD50D-E96B-48BF-B4F0-B13CDEA863B3}" destId="{1177B429-846F-4A99-A89B-7E2ECF4E9DD1}" srcOrd="3" destOrd="0" presId="urn:microsoft.com/office/officeart/2005/8/layout/chevron2"/>
    <dgm:cxn modelId="{3828A549-E4E0-47E0-8F8D-0028BB1DA897}" type="presParOf" srcId="{05FAD50D-E96B-48BF-B4F0-B13CDEA863B3}" destId="{568EC07B-853A-430D-BC19-AA76F2EAE316}" srcOrd="4" destOrd="0" presId="urn:microsoft.com/office/officeart/2005/8/layout/chevron2"/>
    <dgm:cxn modelId="{85345F0B-6AD9-43EF-95D3-022B5285034B}" type="presParOf" srcId="{568EC07B-853A-430D-BC19-AA76F2EAE316}" destId="{298C09AA-7C80-4C33-9B10-3B620C9548B1}" srcOrd="0" destOrd="0" presId="urn:microsoft.com/office/officeart/2005/8/layout/chevron2"/>
    <dgm:cxn modelId="{E339F8EF-7A7F-4ABB-B931-B350B38C5BE4}" type="presParOf" srcId="{568EC07B-853A-430D-BC19-AA76F2EAE316}" destId="{8F90D4BA-33F4-4D01-8170-765730FD1F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7A28-DA85-4736-A890-C69969EC1F0D}">
      <dsp:nvSpPr>
        <dsp:cNvPr id="0" name=""/>
        <dsp:cNvSpPr/>
      </dsp:nvSpPr>
      <dsp:spPr>
        <a:xfrm>
          <a:off x="58637" y="0"/>
          <a:ext cx="8307660" cy="512834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A8C2-6A5E-4A40-B4E6-BFB7C230908A}">
      <dsp:nvSpPr>
        <dsp:cNvPr id="0" name=""/>
        <dsp:cNvSpPr/>
      </dsp:nvSpPr>
      <dsp:spPr>
        <a:xfrm>
          <a:off x="3990728" y="515588"/>
          <a:ext cx="3776902" cy="1213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2  Titr" pitchFamily="2" charset="-78"/>
            </a:rPr>
            <a:t>همه ویژگی های اخلاقی سایر پیامبران را داشتند .</a:t>
          </a:r>
          <a:endParaRPr lang="fa-IR" sz="2400" kern="1200" dirty="0">
            <a:cs typeface="2  Titr" pitchFamily="2" charset="-78"/>
          </a:endParaRPr>
        </a:p>
      </dsp:txBody>
      <dsp:txXfrm>
        <a:off x="4049989" y="574849"/>
        <a:ext cx="3658380" cy="1095453"/>
      </dsp:txXfrm>
    </dsp:sp>
    <dsp:sp modelId="{7E1CF249-84AC-4878-93D7-5D4BC9A44B82}">
      <dsp:nvSpPr>
        <dsp:cNvPr id="0" name=""/>
        <dsp:cNvSpPr/>
      </dsp:nvSpPr>
      <dsp:spPr>
        <a:xfrm>
          <a:off x="3846724" y="1881310"/>
          <a:ext cx="4064910" cy="1213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81623"/>
              <a:satOff val="-693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2  Titr" pitchFamily="2" charset="-78"/>
            </a:rPr>
            <a:t>از نظر معنوی بالاترین درجه رشد رانزد خداوند داشتند.</a:t>
          </a:r>
          <a:endParaRPr lang="fa-IR" sz="2400" kern="1200" dirty="0">
            <a:cs typeface="2  Titr" pitchFamily="2" charset="-78"/>
          </a:endParaRPr>
        </a:p>
      </dsp:txBody>
      <dsp:txXfrm>
        <a:off x="3905985" y="1940571"/>
        <a:ext cx="3946388" cy="1095453"/>
      </dsp:txXfrm>
    </dsp:sp>
    <dsp:sp modelId="{42A18E35-9DF5-47BC-B159-D8D13EAC5710}">
      <dsp:nvSpPr>
        <dsp:cNvPr id="0" name=""/>
        <dsp:cNvSpPr/>
      </dsp:nvSpPr>
      <dsp:spPr>
        <a:xfrm>
          <a:off x="3769005" y="3247033"/>
          <a:ext cx="4220347" cy="1213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63246"/>
              <a:satOff val="-1386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2  Titr" pitchFamily="2" charset="-78"/>
            </a:rPr>
            <a:t>دینی که آورد کامل ترین دین فرستاده شده از سوی خداوند بود.</a:t>
          </a:r>
          <a:endParaRPr lang="fa-IR" sz="2400" kern="1200" dirty="0">
            <a:cs typeface="2  Titr" pitchFamily="2" charset="-78"/>
          </a:endParaRPr>
        </a:p>
      </dsp:txBody>
      <dsp:txXfrm>
        <a:off x="3828266" y="3306294"/>
        <a:ext cx="4101825" cy="1095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64B88D-1337-4D8E-8051-7B3FCAAFED80}" type="datetimeFigureOut">
              <a:rPr lang="fa-IR" smtClean="0"/>
              <a:pPr/>
              <a:t>10/28/1437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C41D5BD-768F-419A-A95D-CDC4E2D7081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101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1D5BD-768F-419A-A95D-CDC4E2D70817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09248" cy="6336704"/>
          </a:xfrm>
          <a:blipFill>
            <a:blip r:embed="rId2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</a:br>
            <a:r>
              <a:rPr lang="fa-IR" sz="7200" dirty="0" smtClean="0">
                <a:solidFill>
                  <a:srgbClr val="FFFF00"/>
                </a:solidFill>
                <a:cs typeface="B Titr" pitchFamily="2" charset="-78"/>
              </a:rPr>
              <a:t>درس پنجم</a:t>
            </a:r>
            <a:r>
              <a:rPr lang="fa-IR" sz="72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fa-IR" sz="72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  <a:t>آخرین پیامبر </a:t>
            </a:r>
            <a:r>
              <a:rPr lang="fa-IR" sz="6600" dirty="0" err="1" smtClean="0">
                <a:solidFill>
                  <a:srgbClr val="0070C0"/>
                </a:solidFill>
                <a:cs typeface="B Titr" pitchFamily="2" charset="-78"/>
              </a:rPr>
              <a:t>وآخرین</a:t>
            </a:r>
            <a: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  <a:t> پیام</a:t>
            </a:r>
            <a:b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تهیه کننده:جهان شیر </a:t>
            </a:r>
            <a: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6600" dirty="0" smtClean="0">
                <a:solidFill>
                  <a:srgbClr val="0070C0"/>
                </a:solidFill>
                <a:cs typeface="B Titr" pitchFamily="2" charset="-78"/>
              </a:rPr>
            </a:br>
            <a:endParaRPr lang="fa-IR" sz="5400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9" name="Picture 8" descr="85857509951060070696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332656"/>
            <a:ext cx="2541369" cy="1180301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از این تصویر چه برداشتی دارید؟</a:t>
            </a:r>
            <a:endParaRPr lang="fa-IR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م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99476" cy="6408712"/>
          </a:xfrm>
          <a:prstGeom prst="rect">
            <a:avLst/>
          </a:prstGeom>
        </p:spPr>
      </p:pic>
      <p:pic>
        <p:nvPicPr>
          <p:cNvPr id="5" name="Picture 4" descr="roses-desi-glitters-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60648"/>
            <a:ext cx="1741302" cy="21660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686700" cy="1214446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002060"/>
                </a:solidFill>
                <a:cs typeface="B Titr" pitchFamily="2" charset="-78"/>
              </a:rPr>
              <a:t>معرفی قرآن از لسان قرآن </a:t>
            </a:r>
            <a:endParaRPr lang="fa-IR" sz="4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204864"/>
            <a:ext cx="8712968" cy="4357718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effectLst>
            <a:outerShdw blurRad="50800" dist="50800" dir="5400000" algn="ctr" rotWithShape="0">
              <a:srgbClr val="0C3FE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fa-IR" sz="4000" dirty="0" smtClean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5" name="Picture 14" descr="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736"/>
            <a:ext cx="6929486" cy="7905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sz="4400" dirty="0" smtClean="0">
                <a:solidFill>
                  <a:srgbClr val="FFFF00"/>
                </a:solidFill>
                <a:cs typeface="2  Titr" pitchFamily="2" charset="-78"/>
              </a:rPr>
              <a:t>معارف و مطالب موجود در قرآن در114 سوره </a:t>
            </a:r>
            <a:r>
              <a:rPr lang="fa-IR" sz="4400" dirty="0" err="1" smtClean="0">
                <a:solidFill>
                  <a:srgbClr val="FFFF00"/>
                </a:solidFill>
                <a:cs typeface="2  Titr" pitchFamily="2" charset="-78"/>
              </a:rPr>
              <a:t>وبیش</a:t>
            </a:r>
            <a:r>
              <a:rPr lang="fa-IR" sz="4400" dirty="0" smtClean="0">
                <a:solidFill>
                  <a:srgbClr val="FFFF00"/>
                </a:solidFill>
                <a:cs typeface="2  Titr" pitchFamily="2" charset="-78"/>
              </a:rPr>
              <a:t> 6200آیه شامل: </a:t>
            </a:r>
            <a:endParaRPr lang="fa-IR" sz="4400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176464"/>
          </a:xfrm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1- معرفی خداوند </a:t>
            </a:r>
            <a:r>
              <a:rPr lang="fa-IR" sz="4800" dirty="0" err="1" smtClean="0">
                <a:solidFill>
                  <a:srgbClr val="002060"/>
                </a:solidFill>
                <a:cs typeface="2  Titr" pitchFamily="2" charset="-78"/>
              </a:rPr>
              <a:t>وویژگی</a:t>
            </a:r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 های خلقت او و هدف خلقت</a:t>
            </a:r>
          </a:p>
          <a:p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2-زندگانی انسان و راهها و عوامل رستگاری او</a:t>
            </a:r>
          </a:p>
          <a:p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3- </a:t>
            </a:r>
            <a:r>
              <a:rPr lang="fa-IR" sz="4800" dirty="0" err="1" smtClean="0">
                <a:solidFill>
                  <a:srgbClr val="002060"/>
                </a:solidFill>
                <a:cs typeface="2  Titr" pitchFamily="2" charset="-78"/>
              </a:rPr>
              <a:t>حسابرسی</a:t>
            </a:r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 اعمال و روز قیامت </a:t>
            </a:r>
            <a:endParaRPr lang="fa-IR" sz="48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320480" cy="658336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  <p:pic>
        <p:nvPicPr>
          <p:cNvPr id="4" name="Picture 3" descr="ش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4392488" cy="6741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2  Titr" pitchFamily="2" charset="-78"/>
              </a:rPr>
              <a:t>جایگاه قرآن در زندگی </a:t>
            </a:r>
            <a:endParaRPr lang="fa-IR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* قرآن  به راه سعادت هدایت می کند .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* قرآن پاسخ  تمامی پرسش های اساسی انسان را می دهد .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*قرآن ارزشمند ترین کتاب روی زمین است 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* ما می توانیم  به راحتی از قرآن  استفاده کنیم .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* قرآن تنها کتاب  آسمانی است که  به گواه تاریخ  هیچ تحریف  و تغییری در آن راه نیافته است .</a:t>
            </a:r>
          </a:p>
          <a:p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*تمام نسخه </a:t>
            </a:r>
            <a:r>
              <a:rPr lang="fa-IR" sz="3200" dirty="0" err="1" smtClean="0">
                <a:solidFill>
                  <a:srgbClr val="002060"/>
                </a:solidFill>
                <a:cs typeface="2  Titr" pitchFamily="2" charset="-78"/>
              </a:rPr>
              <a:t>هایی</a:t>
            </a:r>
            <a:r>
              <a:rPr lang="fa-IR" sz="3200" dirty="0" smtClean="0">
                <a:solidFill>
                  <a:srgbClr val="002060"/>
                </a:solidFill>
                <a:cs typeface="2  Titr" pitchFamily="2" charset="-78"/>
              </a:rPr>
              <a:t> که از آن تاکنون جمع آوری شده یکی است و هیچ تفاوتی با یکدیگر ندارند . </a:t>
            </a:r>
            <a:endParaRPr lang="fa-IR" sz="3200" dirty="0">
              <a:solidFill>
                <a:srgbClr val="002060"/>
              </a:solidFill>
              <a:cs typeface="2  Titr" pitchFamily="2" charset="-78"/>
            </a:endParaRPr>
          </a:p>
        </p:txBody>
      </p:sp>
      <p:pic>
        <p:nvPicPr>
          <p:cNvPr id="4" name="Picture 3" descr="667727_XRitLf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45" y="188640"/>
            <a:ext cx="1895475" cy="1295400"/>
          </a:xfrm>
          <a:prstGeom prst="rect">
            <a:avLst/>
          </a:prstGeom>
        </p:spPr>
      </p:pic>
      <p:pic>
        <p:nvPicPr>
          <p:cNvPr id="5" name="Picture 4" descr="667727_XRitLf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16632"/>
            <a:ext cx="1895475" cy="1295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2  Titr" pitchFamily="2" charset="-78"/>
              </a:rPr>
              <a:t>حضرت علی  علیه </a:t>
            </a:r>
            <a:r>
              <a:rPr lang="fa-IR" dirty="0" err="1" smtClean="0">
                <a:solidFill>
                  <a:srgbClr val="FF0000"/>
                </a:solidFill>
                <a:cs typeface="2  Titr" pitchFamily="2" charset="-78"/>
              </a:rPr>
              <a:t>السلام</a:t>
            </a:r>
            <a:r>
              <a:rPr lang="fa-IR" dirty="0" smtClean="0">
                <a:solidFill>
                  <a:srgbClr val="FF0000"/>
                </a:solidFill>
                <a:cs typeface="2  Titr" pitchFamily="2" charset="-78"/>
              </a:rPr>
              <a:t> فرمودند:</a:t>
            </a:r>
            <a:endParaRPr lang="fa-IR" dirty="0">
              <a:solidFill>
                <a:srgbClr val="FF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37444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fa-IR" sz="4000" dirty="0" err="1" smtClean="0">
                <a:solidFill>
                  <a:srgbClr val="002060"/>
                </a:solidFill>
                <a:cs typeface="2  Titr" pitchFamily="2" charset="-78"/>
              </a:rPr>
              <a:t>”و</a:t>
            </a:r>
            <a:r>
              <a:rPr lang="fa-IR" sz="4000" dirty="0" smtClean="0">
                <a:solidFill>
                  <a:srgbClr val="002060"/>
                </a:solidFill>
                <a:cs typeface="2  Titr" pitchFamily="2" charset="-78"/>
              </a:rPr>
              <a:t> (پیامبر اکرم ) با خود نوری آورد که </a:t>
            </a:r>
            <a:r>
              <a:rPr lang="fa-IR" sz="4000" dirty="0" err="1" smtClean="0">
                <a:solidFill>
                  <a:srgbClr val="002060"/>
                </a:solidFill>
                <a:cs typeface="2  Titr" pitchFamily="2" charset="-78"/>
              </a:rPr>
              <a:t>هدایتگر</a:t>
            </a:r>
            <a:r>
              <a:rPr lang="fa-IR" sz="4000" dirty="0" smtClean="0">
                <a:solidFill>
                  <a:srgbClr val="002060"/>
                </a:solidFill>
                <a:cs typeface="2  Titr" pitchFamily="2" charset="-78"/>
              </a:rPr>
              <a:t> همگان شود  و آن نور ، قرآن بود.</a:t>
            </a:r>
          </a:p>
          <a:p>
            <a:r>
              <a:rPr lang="fa-IR" sz="4000" dirty="0" smtClean="0">
                <a:solidFill>
                  <a:srgbClr val="002060"/>
                </a:solidFill>
                <a:cs typeface="2  Titr" pitchFamily="2" charset="-78"/>
              </a:rPr>
              <a:t>بدانید ، که در قرآن علم آینده و خبر گذشته است  و در آن داروی درد شما </a:t>
            </a:r>
            <a:r>
              <a:rPr lang="fa-IR" sz="4000" dirty="0" err="1" smtClean="0">
                <a:solidFill>
                  <a:srgbClr val="002060"/>
                </a:solidFill>
                <a:cs typeface="2  Titr" pitchFamily="2" charset="-78"/>
              </a:rPr>
              <a:t>وراه</a:t>
            </a:r>
            <a:r>
              <a:rPr lang="fa-IR" sz="4000" dirty="0" smtClean="0">
                <a:solidFill>
                  <a:srgbClr val="002060"/>
                </a:solidFill>
                <a:cs typeface="2  Titr" pitchFamily="2" charset="-78"/>
              </a:rPr>
              <a:t>  سامان یافتن  زندگی شما قرار دارد .“</a:t>
            </a:r>
          </a:p>
          <a:p>
            <a:pPr algn="l"/>
            <a:r>
              <a:rPr lang="fa-IR" sz="2400" dirty="0" err="1" smtClean="0">
                <a:solidFill>
                  <a:srgbClr val="0C3FE4"/>
                </a:solidFill>
                <a:cs typeface="2  Titr" pitchFamily="2" charset="-78"/>
              </a:rPr>
              <a:t>نهج</a:t>
            </a:r>
            <a:r>
              <a:rPr lang="fa-IR" sz="2400" dirty="0" smtClean="0">
                <a:solidFill>
                  <a:srgbClr val="0C3FE4"/>
                </a:solidFill>
                <a:cs typeface="2  Titr" pitchFamily="2" charset="-78"/>
              </a:rPr>
              <a:t> </a:t>
            </a:r>
            <a:r>
              <a:rPr lang="fa-IR" sz="2400" dirty="0" err="1" smtClean="0">
                <a:solidFill>
                  <a:srgbClr val="0C3FE4"/>
                </a:solidFill>
                <a:cs typeface="2  Titr" pitchFamily="2" charset="-78"/>
              </a:rPr>
              <a:t>البلاغه</a:t>
            </a:r>
            <a:r>
              <a:rPr lang="fa-IR" sz="2400" dirty="0" smtClean="0">
                <a:solidFill>
                  <a:srgbClr val="0C3FE4"/>
                </a:solidFill>
                <a:cs typeface="2  Titr" pitchFamily="2" charset="-78"/>
              </a:rPr>
              <a:t> </a:t>
            </a:r>
            <a:r>
              <a:rPr lang="fa-IR" sz="2400" dirty="0" err="1" smtClean="0">
                <a:solidFill>
                  <a:srgbClr val="0C3FE4"/>
                </a:solidFill>
                <a:cs typeface="2  Titr" pitchFamily="2" charset="-78"/>
              </a:rPr>
              <a:t>خطبه</a:t>
            </a:r>
            <a:r>
              <a:rPr lang="fa-IR" sz="2400" dirty="0" smtClean="0">
                <a:solidFill>
                  <a:srgbClr val="0C3FE4"/>
                </a:solidFill>
                <a:cs typeface="2  Titr" pitchFamily="2" charset="-78"/>
              </a:rPr>
              <a:t> 158</a:t>
            </a:r>
            <a:endParaRPr lang="fa-IR" sz="2400" dirty="0">
              <a:solidFill>
                <a:srgbClr val="0C3FE4"/>
              </a:solidFill>
              <a:cs typeface="2  Titr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5445224"/>
            <a:ext cx="8208912" cy="108012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2  Titr" pitchFamily="2" charset="-78"/>
              </a:rPr>
              <a:t>حالا سئوال این است چگونه می توانیم  با قرآن ارتباط برقرار کنیم و آن را راهنمای زندگی قرار دهیم ؟ </a:t>
            </a:r>
            <a:endParaRPr lang="fa-IR" sz="2800" dirty="0">
              <a:solidFill>
                <a:srgbClr val="FFFF00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                                                           از این </a:t>
            </a:r>
            <a:r>
              <a:rPr lang="fa-IR" sz="2400" dirty="0" err="1" smtClean="0">
                <a:solidFill>
                  <a:schemeClr val="bg1"/>
                </a:solidFill>
                <a:cs typeface="2  Titr" pitchFamily="2" charset="-78"/>
              </a:rPr>
              <a:t>تصویرچه</a:t>
            </a:r>
            <a:r>
              <a:rPr lang="fa-IR" sz="2400" dirty="0" smtClean="0">
                <a:solidFill>
                  <a:schemeClr val="bg1"/>
                </a:solidFill>
                <a:cs typeface="2  Titr" pitchFamily="2" charset="-78"/>
              </a:rPr>
              <a:t> برداشتی دارید؟ </a:t>
            </a: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400" dirty="0" smtClean="0">
                <a:solidFill>
                  <a:srgbClr val="C00000"/>
                </a:solidFill>
                <a:cs typeface="2  Titr" pitchFamily="2" charset="-78"/>
              </a:rPr>
            </a:br>
            <a:endParaRPr lang="fa-IR" sz="2400" dirty="0">
              <a:solidFill>
                <a:srgbClr val="C0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C00000"/>
                </a:solidFill>
                <a:cs typeface="2  Titr" pitchFamily="2" charset="-78"/>
              </a:rPr>
              <a:t>برای انجام این مهم لازم است :</a:t>
            </a:r>
            <a:endParaRPr lang="fa-IR" sz="4800" dirty="0">
              <a:solidFill>
                <a:srgbClr val="C00000"/>
              </a:solidFill>
              <a:cs typeface="2  Tit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397000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712968" cy="6525344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r"/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13" name="Picture 12" descr="1219490950_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05382" y="-1405382"/>
            <a:ext cx="1975550" cy="4786314"/>
          </a:xfrm>
          <a:prstGeom prst="rect">
            <a:avLst/>
          </a:prstGeom>
        </p:spPr>
      </p:pic>
      <p:pic>
        <p:nvPicPr>
          <p:cNvPr id="8" name="Picture 7" descr="item4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6021288"/>
            <a:ext cx="1152127" cy="4829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04048" y="5661248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تصویر ص 54:</a:t>
            </a:r>
            <a:b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کاروانی در حال طی یک </a:t>
            </a:r>
            <a:r>
              <a:rPr lang="fa-IR" sz="1600" dirty="0" err="1" smtClean="0">
                <a:solidFill>
                  <a:srgbClr val="FF0000"/>
                </a:solidFill>
                <a:cs typeface="B Titr" pitchFamily="2" charset="-78"/>
              </a:rPr>
              <a:t>مسیربه</a:t>
            </a:r>
            <a:r>
              <a:rPr lang="fa-IR" sz="1600" dirty="0" smtClean="0">
                <a:solidFill>
                  <a:srgbClr val="FF0000"/>
                </a:solidFill>
                <a:cs typeface="B Titr" pitchFamily="2" charset="-78"/>
              </a:rPr>
              <a:t> سوی تعالی</a:t>
            </a:r>
            <a:endParaRPr lang="fa-IR" sz="1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66936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>چون خداوند با آمدن حضرت رسول تمام تحریف ها را روشن ساخت و تصحیح کرد و صراط مستقیم را آشکار ساخت وهم ظرفیت و درک مردم بالا رفته بود.</a:t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  <a:t/>
            </a:r>
            <a:br>
              <a:rPr lang="fa-IR" sz="2000" dirty="0" smtClean="0">
                <a:solidFill>
                  <a:srgbClr val="C00000"/>
                </a:solidFill>
                <a:cs typeface="2  Titr" pitchFamily="2" charset="-78"/>
              </a:rPr>
            </a:br>
            <a:endParaRPr lang="fa-IR" sz="2000" dirty="0">
              <a:solidFill>
                <a:srgbClr val="C0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-desi-glitters-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072494" cy="4643446"/>
          </a:xfrm>
          <a:prstGeom prst="rect">
            <a:avLst/>
          </a:prstGeom>
        </p:spPr>
      </p:pic>
      <p:pic>
        <p:nvPicPr>
          <p:cNvPr id="6" name="Picture 5" descr="1_321491741894936959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429132"/>
            <a:ext cx="8786842" cy="22145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08890" cy="92869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کاروانی را در نظر بگیرید که مشغول حرکت به یک </a:t>
            </a:r>
            <a:r>
              <a:rPr lang="fa-IR" sz="2800" dirty="0" err="1" smtClean="0">
                <a:solidFill>
                  <a:schemeClr val="tx1"/>
                </a:solidFill>
                <a:cs typeface="B Titr" pitchFamily="2" charset="-78"/>
              </a:rPr>
              <a:t>مقصدی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 است .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96944" cy="550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cs typeface="B Titr" pitchFamily="2" charset="-78"/>
              </a:rPr>
              <a:t>کاروان در حال حرکت است و </a:t>
            </a:r>
            <a:r>
              <a:rPr lang="fa-IR" sz="4400" dirty="0" err="1" smtClean="0">
                <a:cs typeface="B Titr" pitchFamily="2" charset="-78"/>
              </a:rPr>
              <a:t>راهنمایانی</a:t>
            </a:r>
            <a:r>
              <a:rPr lang="fa-IR" sz="4400" dirty="0" smtClean="0">
                <a:cs typeface="B Titr" pitchFamily="2" charset="-78"/>
              </a:rPr>
              <a:t> می آیند و می روند </a:t>
            </a:r>
            <a:r>
              <a:rPr lang="fa-IR" sz="4400" dirty="0" err="1" smtClean="0">
                <a:cs typeface="B Titr" pitchFamily="2" charset="-78"/>
              </a:rPr>
              <a:t>وگاه</a:t>
            </a:r>
            <a:r>
              <a:rPr lang="fa-IR" sz="4400" dirty="0" smtClean="0">
                <a:cs typeface="B Titr" pitchFamily="2" charset="-78"/>
              </a:rPr>
              <a:t> کاروان </a:t>
            </a:r>
            <a:r>
              <a:rPr lang="fa-IR" sz="4400" dirty="0" err="1" smtClean="0">
                <a:cs typeface="B Titr" pitchFamily="2" charset="-78"/>
              </a:rPr>
              <a:t>سردر</a:t>
            </a:r>
            <a:r>
              <a:rPr lang="fa-IR" sz="4400" dirty="0" smtClean="0">
                <a:cs typeface="B Titr" pitchFamily="2" charset="-78"/>
              </a:rPr>
              <a:t> گم می شود و خداوند راهنمای دیگری را می فرستد </a:t>
            </a:r>
            <a:r>
              <a:rPr lang="fa-IR" sz="4400" dirty="0" err="1" smtClean="0">
                <a:cs typeface="B Titr" pitchFamily="2" charset="-78"/>
              </a:rPr>
              <a:t>ودوباره</a:t>
            </a:r>
            <a:r>
              <a:rPr lang="fa-IR" sz="4400" dirty="0" smtClean="0">
                <a:cs typeface="B Titr" pitchFamily="2" charset="-78"/>
              </a:rPr>
              <a:t> کاروان هدایت می شود و </a:t>
            </a:r>
            <a:r>
              <a:rPr lang="fa-IR" sz="4400" dirty="0" err="1" smtClean="0">
                <a:cs typeface="B Titr" pitchFamily="2" charset="-78"/>
              </a:rPr>
              <a:t>تااینکه</a:t>
            </a:r>
            <a:r>
              <a:rPr lang="fa-IR" sz="4400" dirty="0" smtClean="0">
                <a:cs typeface="B Titr" pitchFamily="2" charset="-78"/>
              </a:rPr>
              <a:t> به آخرین راهنما می رسد و پیامبری خاتمه می یابد.</a:t>
            </a:r>
          </a:p>
        </p:txBody>
      </p:sp>
      <p:pic>
        <p:nvPicPr>
          <p:cNvPr id="7" name="Picture 6" descr="3pt1vsssw4682zp2z7gm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60" y="5445223"/>
            <a:ext cx="936104" cy="134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3pt1vsssw4682zp2z7gm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380312" y="5399619"/>
            <a:ext cx="1080120" cy="134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               </a:t>
            </a:r>
            <a:r>
              <a:rPr lang="fa-I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     </a:t>
            </a:r>
            <a:r>
              <a:rPr lang="fa-IR" sz="1400" dirty="0" smtClean="0">
                <a:solidFill>
                  <a:srgbClr val="FF0000"/>
                </a:solidFill>
                <a:cs typeface="B Titr" pitchFamily="2" charset="-78"/>
              </a:rPr>
              <a:t>جواب این سئوال در متن درس داده می شود.</a:t>
            </a:r>
            <a:endParaRPr lang="fa-IR" sz="2800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pic>
        <p:nvPicPr>
          <p:cNvPr id="5" name="Picture 4" descr="1219490950_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077072"/>
            <a:ext cx="1207463" cy="92069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2420912" cy="857256"/>
          </a:xfrm>
          <a:solidFill>
            <a:schemeClr val="tx2">
              <a:lumMod val="90000"/>
            </a:schemeClr>
          </a:solidFill>
          <a:scene3d>
            <a:camera prst="isometricRightUp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آخرین پیامبر </a:t>
            </a:r>
            <a:endParaRPr lang="fa-IR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88640"/>
            <a:ext cx="6498874" cy="17281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just"/>
            <a:r>
              <a:rPr lang="fa-IR" sz="3600" dirty="0" smtClean="0">
                <a:cs typeface="B Titr" pitchFamily="2" charset="-78"/>
              </a:rPr>
              <a:t>همه پیامبران مردم را به: </a:t>
            </a:r>
          </a:p>
          <a:p>
            <a:pPr algn="just"/>
            <a:r>
              <a:rPr lang="fa-IR" sz="3600" dirty="0" smtClean="0">
                <a:cs typeface="B Titr" pitchFamily="2" charset="-78"/>
              </a:rPr>
              <a:t>ایمان به خداوند</a:t>
            </a:r>
          </a:p>
          <a:p>
            <a:pPr algn="just"/>
            <a:r>
              <a:rPr lang="fa-IR" sz="3600" dirty="0" smtClean="0">
                <a:cs typeface="B Titr" pitchFamily="2" charset="-78"/>
              </a:rPr>
              <a:t>ایمان به روز قیامت </a:t>
            </a:r>
          </a:p>
          <a:p>
            <a:pPr algn="just"/>
            <a:r>
              <a:rPr lang="fa-IR" sz="3600" dirty="0" smtClean="0">
                <a:cs typeface="B Titr" pitchFamily="2" charset="-78"/>
              </a:rPr>
              <a:t>انجام عمل صالح دعوت می کرد.</a:t>
            </a:r>
            <a:endParaRPr lang="fa-IR" sz="3600" dirty="0">
              <a:cs typeface="B Titr" pitchFamily="2" charset="-78"/>
            </a:endParaRPr>
          </a:p>
        </p:txBody>
      </p:sp>
      <p:pic>
        <p:nvPicPr>
          <p:cNvPr id="5" name="Picture 4" descr="63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967213">
            <a:off x="823024" y="913280"/>
            <a:ext cx="1008112" cy="11430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9512" y="1916832"/>
            <a:ext cx="8712968" cy="4869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*با رحلت پیامبران ،مخالفان آنان آموزه های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آنهارا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تحریف می کردند.</a:t>
            </a: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*مردم از طرفی ارزش تعالیم الهی را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نمی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دانستند و امکانات حفظ آن را </a:t>
            </a:r>
            <a:endParaRPr lang="en-US" sz="2400" dirty="0" smtClean="0">
              <a:solidFill>
                <a:srgbClr val="7030A0"/>
              </a:solidFill>
              <a:cs typeface="B Titr" pitchFamily="2" charset="-78"/>
            </a:endParaRP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هم نداشتند.</a:t>
            </a: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لذاتعالیم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انبیاء به فراموشی سپرده می شد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ونسل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بعدی به تعالیم دسترسی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نداشتندوراه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رسیدن به سعادت برای آنها بسته بود.</a:t>
            </a: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*به همین دلیل بعد از مدتی خداوند پیامبری را برای هدایت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آنهامی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فرستاد</a:t>
            </a: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*هر پیامبر ی که می آمد علاوه بر اصلاح دین ، مژده آمدن حضرت محمد صلی الله علیه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وآله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را می داد.</a:t>
            </a: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 نشانه های رسول اکرم (ص) و حتی مکان </a:t>
            </a:r>
            <a:r>
              <a:rPr lang="fa-IR" sz="2400" dirty="0" err="1" smtClean="0">
                <a:solidFill>
                  <a:srgbClr val="7030A0"/>
                </a:solidFill>
                <a:cs typeface="B Titr" pitchFamily="2" charset="-78"/>
              </a:rPr>
              <a:t>وزمان</a:t>
            </a:r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 ظهور در کتاب مقدس آنان آمده بود.</a:t>
            </a:r>
          </a:p>
          <a:p>
            <a:pPr algn="r"/>
            <a:r>
              <a:rPr lang="fa-IR" sz="2400" dirty="0" smtClean="0">
                <a:solidFill>
                  <a:srgbClr val="7030A0"/>
                </a:solidFill>
                <a:cs typeface="B Titr" pitchFamily="2" charset="-78"/>
              </a:rPr>
              <a:t>*آن قدر در کتاب یهود و مسیحیت نشانه های پیامبر آمده بود که قرآن می فرماید ،ایشان را همانند فرزند خود به خوبی می شناختند.  </a:t>
            </a:r>
            <a:endParaRPr lang="fa-IR" sz="2400" dirty="0">
              <a:solidFill>
                <a:srgbClr val="7030A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514528" cy="292610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پیامبر اکرم صلی الله علیه </a:t>
            </a:r>
            <a:r>
              <a:rPr lang="fa-IR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وآله</a:t>
            </a:r>
            <a:r>
              <a:rPr lang="fa-IR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خاتم پیامبران است ؛یعنی با آمدن ایشان سلسله ارسال انبیاء پایان یافت </a:t>
            </a:r>
            <a:r>
              <a:rPr lang="fa-IR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وهرکسِ</a:t>
            </a:r>
            <a:r>
              <a:rPr lang="fa-IR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دیگری چنین ادعایی کند </a:t>
            </a:r>
            <a:r>
              <a:rPr lang="fa-IR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قطعاً</a:t>
            </a:r>
            <a:r>
              <a:rPr lang="fa-IR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دروغ</a:t>
            </a:r>
            <a:r>
              <a:rPr lang="fa-IR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گو است . </a:t>
            </a:r>
            <a:endParaRPr lang="fa-IR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212976"/>
            <a:ext cx="835824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Titr" pitchFamily="2" charset="-78"/>
              </a:rPr>
              <a:t>خاتم : ختم کننده رسالت ، نگین انگشتر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Titr" pitchFamily="2" charset="-78"/>
            </a:endParaRPr>
          </a:p>
        </p:txBody>
      </p:sp>
      <p:pic>
        <p:nvPicPr>
          <p:cNvPr id="6" name="Picture 5" descr="1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857892"/>
            <a:ext cx="7358114" cy="10001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9552" y="4005064"/>
            <a:ext cx="8072494" cy="1872208"/>
          </a:xfrm>
          <a:prstGeom prst="roundRect">
            <a:avLst/>
          </a:prstGeom>
          <a:solidFill>
            <a:srgbClr val="9FF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rgbClr val="002060"/>
                </a:solidFill>
                <a:cs typeface="B Titr" pitchFamily="2" charset="-78"/>
              </a:rPr>
              <a:t>خداوند با آخرین پیامبر ،کامل ترین  دین را برای هدایت  همه انسانها تا روز قیامت  فرستاد.</a:t>
            </a:r>
            <a:endParaRPr lang="fa-IR" sz="360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260648"/>
            <a:ext cx="2684984" cy="936104"/>
          </a:xfrm>
        </p:spPr>
        <p:txBody>
          <a:bodyPr/>
          <a:lstStyle/>
          <a:p>
            <a:pPr>
              <a:buNone/>
            </a:pPr>
            <a:r>
              <a:rPr lang="fa-IR" sz="2800" dirty="0" smtClean="0">
                <a:solidFill>
                  <a:srgbClr val="FFFF00"/>
                </a:solidFill>
                <a:cs typeface="B Titr" pitchFamily="2" charset="-78"/>
              </a:rPr>
              <a:t>پیامبر اکرم (ص) :</a:t>
            </a:r>
            <a:endParaRPr lang="fa-IR" sz="2800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8" name="Picture 7" descr="roses-desi-glitters-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735069">
            <a:off x="-1141652" y="2199564"/>
            <a:ext cx="6054020" cy="120861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95536" y="1340768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84015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ویژگی های مردم زمان رسول اکرم (صلی الله علیه </a:t>
            </a:r>
            <a:r>
              <a:rPr lang="fa-IR" dirty="0" err="1" smtClean="0">
                <a:solidFill>
                  <a:srgbClr val="FFFF00"/>
                </a:solidFill>
                <a:cs typeface="B Titr" pitchFamily="2" charset="-78"/>
              </a:rPr>
              <a:t>وآله</a:t>
            </a: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 ):</a:t>
            </a:r>
            <a:endParaRPr lang="fa-IR" dirty="0">
              <a:solidFill>
                <a:srgbClr val="FFFF00"/>
              </a:solidFill>
              <a:cs typeface="B Titr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59632" y="1628800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543</TotalTime>
  <Words>643</Words>
  <Application>Microsoft Office PowerPoint</Application>
  <PresentationFormat>On-screen Show (4:3)</PresentationFormat>
  <Paragraphs>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              درس پنجم آخرین پیامبر وآخرین پیام  تهیه کننده:جهان شیر  </vt:lpstr>
      <vt:lpstr>                 </vt:lpstr>
      <vt:lpstr>کاروانی را در نظر بگیرید که مشغول حرکت به یک مقصدی است .</vt:lpstr>
      <vt:lpstr>                             جواب این سئوال در متن درس داده می شود.</vt:lpstr>
      <vt:lpstr>آخرین پیامبر </vt:lpstr>
      <vt:lpstr>PowerPoint Presentation</vt:lpstr>
      <vt:lpstr>پیامبر اکرم صلی الله علیه وآله خاتم پیامبران است ؛یعنی با آمدن ایشان سلسله ارسال انبیاء پایان یافت وهرکسِ دیگری چنین ادعایی کند قطعاًدروغ گو است . </vt:lpstr>
      <vt:lpstr>PowerPoint Presentation</vt:lpstr>
      <vt:lpstr>PowerPoint Presentation</vt:lpstr>
      <vt:lpstr>از این تصویر چه برداشتی دارید؟</vt:lpstr>
      <vt:lpstr>PowerPoint Presentation</vt:lpstr>
      <vt:lpstr>معرفی قرآن از لسان قرآن </vt:lpstr>
      <vt:lpstr>معارف و مطالب موجود در قرآن در114 سوره وبیش 6200آیه شامل: </vt:lpstr>
      <vt:lpstr>PowerPoint Presentation</vt:lpstr>
      <vt:lpstr>جایگاه قرآن در زندگی </vt:lpstr>
      <vt:lpstr>حضرت علی  علیه السلام فرمودند:</vt:lpstr>
      <vt:lpstr>                                                           از این تصویرچه برداشتی دارید؟                </vt:lpstr>
      <vt:lpstr>برای انجام این مهم لازم است :</vt:lpstr>
      <vt:lpstr>PowerPoint Presentation</vt:lpstr>
      <vt:lpstr>چون خداوند با آمدن حضرت رسول تمام تحریف ها را روشن ساخت و تصحیح کرد و صراط مستقیم را آشکار ساخت وهم ظرفیت و درک مردم بالا رفته بود.       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دهم : به سوی پاکی</dc:title>
  <dc:creator>MRT</dc:creator>
  <cp:lastModifiedBy>nasir5</cp:lastModifiedBy>
  <cp:revision>61</cp:revision>
  <dcterms:created xsi:type="dcterms:W3CDTF">2013-08-18T04:18:36Z</dcterms:created>
  <dcterms:modified xsi:type="dcterms:W3CDTF">2016-08-02T05:50:00Z</dcterms:modified>
</cp:coreProperties>
</file>