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  <p:sldMasterId id="2147483696" r:id="rId3"/>
    <p:sldMasterId id="2147483731" r:id="rId4"/>
  </p:sldMasterIdLst>
  <p:sldIdLst>
    <p:sldId id="256" r:id="rId5"/>
    <p:sldId id="257" r:id="rId6"/>
    <p:sldId id="262" r:id="rId7"/>
    <p:sldId id="263" r:id="rId8"/>
    <p:sldId id="264" r:id="rId9"/>
    <p:sldId id="261" r:id="rId10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39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863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97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436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931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944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153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62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3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554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931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16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70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752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603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368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96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5157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112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2328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1507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119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74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240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6946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9807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977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194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8535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226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06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620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3582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24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40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8309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063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6306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675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865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153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056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884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1890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870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6188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9840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439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4892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9919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6678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4113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254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7020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527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42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4785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5103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70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158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316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62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26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96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160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318" y="205964"/>
            <a:ext cx="4215189" cy="523220"/>
          </a:xfrm>
          <a:prstGeom prst="rect">
            <a:avLst/>
          </a:prstGeom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prstTxWarp prst="textDeflateTop">
              <a:avLst/>
            </a:prstTxWarp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2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the name of Allah</a:t>
            </a:r>
            <a:endParaRPr lang="fa-IR" sz="28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5078" y="1323604"/>
            <a:ext cx="231645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l" rtl="0"/>
            <a:r>
              <a:rPr lang="en-US" sz="3200" b="1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Lesson 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7</a:t>
            </a:r>
            <a:endParaRPr lang="fa-IR" sz="3200" b="1" dirty="0">
              <a:ln/>
              <a:solidFill>
                <a:schemeClr val="accent4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71" y="2450353"/>
            <a:ext cx="4320075" cy="769441"/>
          </a:xfrm>
          <a:prstGeom prst="rect">
            <a:avLst/>
          </a:prstGeom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Hobbies</a:t>
            </a:r>
            <a:endParaRPr lang="fa-IR" sz="44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35462" y="5356549"/>
            <a:ext cx="164218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l" rtl="0"/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HSM</a:t>
            </a:r>
            <a:endParaRPr lang="fa-IR" sz="44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9280" y="5994724"/>
            <a:ext cx="211455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l" rtl="0"/>
            <a:r>
              <a:rPr lang="en-US" sz="2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Winter 93</a:t>
            </a:r>
            <a:endParaRPr lang="fa-IR" sz="28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3075" y="3219794"/>
            <a:ext cx="1486139" cy="769441"/>
          </a:xfrm>
          <a:prstGeom prst="rect">
            <a:avLst/>
          </a:prstGeom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</a:t>
            </a:r>
            <a:endParaRPr lang="fa-IR" sz="44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7070" y="4054571"/>
            <a:ext cx="6568753" cy="769441"/>
          </a:xfrm>
          <a:prstGeom prst="rect">
            <a:avLst/>
          </a:prstGeom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Free Time Activities</a:t>
            </a:r>
            <a:endParaRPr lang="fa-IR" sz="44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69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4559" y="46119"/>
            <a:ext cx="93358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hobbies and free time activities </a:t>
            </a:r>
            <a:endParaRPr lang="fa-IR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352" y="3085101"/>
            <a:ext cx="345963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walk in the park.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867266"/>
            <a:ext cx="2238374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0322351" y="159380"/>
            <a:ext cx="85783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4000" b="1" dirty="0" smtClean="0">
                <a:ln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fa-IR" sz="4000" b="1" dirty="0">
              <a:ln/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4" y="867266"/>
            <a:ext cx="2333625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145606" y="3085101"/>
            <a:ext cx="295059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play tennis.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8" y="867265"/>
            <a:ext cx="2340403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7238944" y="3085101"/>
            <a:ext cx="38980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2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usually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go shopping.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3758905"/>
            <a:ext cx="2238375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478373" y="6019935"/>
            <a:ext cx="331359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go horse riding.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4" y="3798902"/>
            <a:ext cx="2333625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3749565" y="6019935"/>
            <a:ext cx="389805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2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like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play</a:t>
            </a:r>
            <a:r>
              <a:rPr lang="en-US" sz="2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ing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computer games.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8" y="3798901"/>
            <a:ext cx="2340403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7282133" y="5930758"/>
            <a:ext cx="389805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enjoy 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search</a:t>
            </a:r>
            <a:r>
              <a:rPr lang="en-US" sz="2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ing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the web.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5352" y="3085101"/>
            <a:ext cx="353857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listen to the radio.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22351" y="159380"/>
            <a:ext cx="85783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4000" b="1" dirty="0" smtClean="0">
                <a:ln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fa-IR" sz="4000" b="1" dirty="0">
              <a:ln/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8492" y="3085101"/>
            <a:ext cx="278166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2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like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reading.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0024" y="3070354"/>
            <a:ext cx="290258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24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enjoy 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cooking.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373" y="6019935"/>
            <a:ext cx="331359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watch movies as a hobby.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49565" y="6019935"/>
            <a:ext cx="38980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2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like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playing football.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6927" y="6019935"/>
            <a:ext cx="31087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ride a bicycle.</a:t>
            </a:r>
            <a:endParaRPr lang="fa-IR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0" y="3916098"/>
            <a:ext cx="2238375" cy="210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97" y="858618"/>
            <a:ext cx="2276459" cy="210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0" y="858617"/>
            <a:ext cx="2238374" cy="210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15" y="858617"/>
            <a:ext cx="2340403" cy="210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6" y="3916098"/>
            <a:ext cx="2289420" cy="210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15" y="3916097"/>
            <a:ext cx="2340403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834559" y="46119"/>
            <a:ext cx="93358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My hobbies and free time activities </a:t>
            </a:r>
            <a:endParaRPr lang="fa-IR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055" y="513178"/>
            <a:ext cx="56499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Do you have any hobbies?</a:t>
            </a:r>
            <a:endParaRPr lang="fa-IR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024" y="1036398"/>
            <a:ext cx="43716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Do you like reading?</a:t>
            </a:r>
            <a:endParaRPr lang="fa-IR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055" y="2082838"/>
            <a:ext cx="44276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What’s your hobby?</a:t>
            </a:r>
            <a:endParaRPr lang="fa-IR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703" y="2606058"/>
            <a:ext cx="594850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What do you do as a hobby?</a:t>
            </a:r>
            <a:endParaRPr lang="fa-IR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56" y="3555164"/>
            <a:ext cx="2238374" cy="210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27" y="3555164"/>
            <a:ext cx="2340403" cy="210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" y="3555164"/>
            <a:ext cx="2276459" cy="210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84" y="3555165"/>
            <a:ext cx="2238375" cy="210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Rectangle 28"/>
          <p:cNvSpPr/>
          <p:nvPr/>
        </p:nvSpPr>
        <p:spPr>
          <a:xfrm rot="1479043">
            <a:off x="6402555" y="1004065"/>
            <a:ext cx="5103845" cy="1323439"/>
          </a:xfrm>
          <a:prstGeom prst="rect">
            <a:avLst/>
          </a:prstGeom>
          <a:ln>
            <a:noFill/>
          </a:ln>
          <a:scene3d>
            <a:camera prst="perspectiveHeroicExtremeLeftFacing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80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Hobbies</a:t>
            </a:r>
            <a:endParaRPr lang="fa-IR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9702" y="1821228"/>
            <a:ext cx="840622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en-US" sz="2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do you </a:t>
            </a:r>
            <a:r>
              <a:rPr lang="en-US" sz="2800" b="1" u="sng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like</a:t>
            </a:r>
            <a:r>
              <a:rPr lang="en-US" sz="2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to do </a:t>
            </a:r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your free time?</a:t>
            </a:r>
            <a:endParaRPr lang="fa-IR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277316">
            <a:off x="4829458" y="538923"/>
            <a:ext cx="7163592" cy="830997"/>
          </a:xfrm>
          <a:prstGeom prst="rect">
            <a:avLst/>
          </a:prstGeom>
          <a:ln>
            <a:noFill/>
          </a:ln>
          <a:scene3d>
            <a:camera prst="perspectiveHeroicExtremeLeftFacing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4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Free Time Activities</a:t>
            </a:r>
            <a:endParaRPr lang="fa-IR" sz="48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703" y="1215870"/>
            <a:ext cx="708664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en-US" sz="28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do you do </a:t>
            </a:r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your free time?</a:t>
            </a:r>
            <a:endParaRPr lang="fa-IR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4" y="2621352"/>
            <a:ext cx="1960787" cy="184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36" y="2621352"/>
            <a:ext cx="2044225" cy="184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04" y="2621352"/>
            <a:ext cx="2050163" cy="184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3" y="4690818"/>
            <a:ext cx="1960788" cy="184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35" y="4626868"/>
            <a:ext cx="2044225" cy="184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38" y="2621352"/>
            <a:ext cx="2050163" cy="1846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05" y="4626868"/>
            <a:ext cx="2050162" cy="184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38" y="4626868"/>
            <a:ext cx="2050163" cy="184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34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137" y="2033337"/>
            <a:ext cx="9492915" cy="2215991"/>
          </a:xfrm>
          <a:prstGeom prst="rect">
            <a:avLst/>
          </a:prstGeom>
          <a:ln>
            <a:noFill/>
          </a:ln>
          <a:scene3d>
            <a:camera prst="perspectiveHeroicExtremeLeftFacing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138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  <a:endParaRPr lang="fa-IR" sz="138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09" y="5723261"/>
            <a:ext cx="820569" cy="7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درس7 زبان انگلیسی هشتم</Template>
  <TotalTime>0</TotalTime>
  <Words>148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 Black</vt:lpstr>
      <vt:lpstr>Trebuchet MS</vt:lpstr>
      <vt:lpstr>Wingdings 3</vt:lpstr>
      <vt:lpstr>Arial</vt:lpstr>
      <vt:lpstr>Tahoma</vt:lpstr>
      <vt:lpstr>Office Theme</vt:lpstr>
      <vt:lpstr>Ion</vt:lpstr>
      <vt:lpstr>Facet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2019-12-19T21:08:34Z</dcterms:created>
  <dcterms:modified xsi:type="dcterms:W3CDTF">2019-12-19T21:08:48Z</dcterms:modified>
</cp:coreProperties>
</file>