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2186" y="1202727"/>
            <a:ext cx="11701454" cy="3727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فارسی هشتم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درس : اول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مدرس : علی اکبر شیبانی </a:t>
            </a:r>
            <a:endParaRPr lang="fa-IR" sz="5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74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257" y="1650963"/>
            <a:ext cx="11701454" cy="301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3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پایان</a:t>
            </a:r>
            <a:endParaRPr lang="fa-IR" sz="138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4846" y="1794398"/>
            <a:ext cx="8425005" cy="514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لغات </a:t>
            </a: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و اصطلاحات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متّفق :  هم فکر ، هم رأی ، هم داستان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ماهیت :  حقیقت ، ذات ، چیستی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کُنه :  پایان و حقیقت چیزی ، ذات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ماورا  :  پشت سر ، آن سوی  ، در پی  ،  آنچه در پشت چیزی باشد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0541" y="2251598"/>
            <a:ext cx="6470699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منتها : ( منتهی ) به پایان رسیده ، آخر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بَصَر :  بینایی ، بینش ، چشم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تأمّل کردن :  اندیشیدن  ، درنگ کردن 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مُحال :  ناشدنی ، غیر ممکن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طنین :  آهنگ ، انعکاس صدا</a:t>
            </a:r>
            <a:endParaRPr lang="fa-IR" sz="2800" b="1" dirty="0" smtClean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11270" y="2251598"/>
            <a:ext cx="7008581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توفنده  :  پر خروش  ،  خروشان  ،  غوغا کننده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ریا :  دو رویی  ،  نفاق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بوریا  :  حصیری که از نی می بافند</a:t>
            </a:r>
            <a:endParaRPr lang="fa-IR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09" y="2172391"/>
            <a:ext cx="1170145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دانش ادبی :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برای درک بهتر یک اثر باید به  « ساختار »  و  « محتوا »  ی آن توجه کنیم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بررسی ساختار یا شکل بیرونی اثر :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نظم یا  نثر  بودن   :   شعر ستایش از سعدی و درس اول  سروده ی قیصر امین پور هر دو به نظم هستند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شیوه ی بیان زبانی یا ادبی  :   شیوه ی بیان شعر ستایش ادبی است و شیوه ی بیان شعر درس اول  سروده ی  قیصر امین پور زبانی </a:t>
            </a:r>
            <a:r>
              <a:rPr lang="fa-IR" sz="2400" b="1" dirty="0" smtClean="0">
                <a:cs typeface="B Nazanin" pitchFamily="2" charset="-78"/>
              </a:rPr>
              <a:t>است</a:t>
            </a:r>
            <a:endParaRPr lang="en-US" sz="24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8" y="2251598"/>
            <a:ext cx="11701454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واژه های متن ساده و قابل فهم هستند یا دشوار و دیر یاب  </a:t>
            </a:r>
            <a:endParaRPr lang="fa-IR" sz="2800" b="1" dirty="0" smtClean="0">
              <a:cs typeface="B Nazanin" pitchFamily="2" charset="-78"/>
            </a:endParaRPr>
          </a:p>
          <a:p>
            <a:pPr lvl="0" algn="r" rtl="1">
              <a:lnSpc>
                <a:spcPct val="200000"/>
              </a:lnSpc>
            </a:pPr>
            <a:endParaRPr lang="fa-IR" sz="2800" b="1" dirty="0" smtClean="0">
              <a:cs typeface="B Nazanin" pitchFamily="2" charset="-78"/>
            </a:endParaRPr>
          </a:p>
          <a:p>
            <a:pPr lvl="0"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شعر </a:t>
            </a:r>
            <a:r>
              <a:rPr lang="fa-IR" sz="2800" b="1" dirty="0" smtClean="0">
                <a:cs typeface="B Nazanin" pitchFamily="2" charset="-78"/>
              </a:rPr>
              <a:t>ستایش از سعدی و درس اول  سروده ی قیصر امین پور هر دو دارای واژه های ساده و قابل فهم هستند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8" y="2251598"/>
            <a:ext cx="117014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خود آزمایی هاو نکات تکمیلی 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400" b="1" dirty="0" smtClean="0">
                <a:cs typeface="B Nazanin" pitchFamily="2" charset="-78"/>
              </a:rPr>
              <a:t>وَلَقَدْ خَلَقْنَا الْإِنسَانَ وَنَعْلَمُ مَا تُوَسْوِسُ بِهِ نَفْسُهُ وَنَحْنُ أَقْرَبُ إِلَيْهِ مِنْ حَبْلِ الْوَرِيدِ﴿سوره  ق  آیه </a:t>
            </a:r>
            <a:r>
              <a:rPr lang="fa-IR" sz="2400" b="1" dirty="0" smtClean="0">
                <a:cs typeface="B Nazanin" pitchFamily="2" charset="-78"/>
              </a:rPr>
              <a:t>16</a:t>
            </a:r>
            <a:r>
              <a:rPr lang="ar-SA" sz="2400" b="1" dirty="0" smtClean="0">
                <a:cs typeface="B Nazanin" pitchFamily="2" charset="-78"/>
              </a:rPr>
              <a:t>﴾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400" b="1" dirty="0" smtClean="0">
                <a:cs typeface="B Nazanin" pitchFamily="2" charset="-78"/>
              </a:rPr>
              <a:t>و ما انسان را آفريده‏ايم و مى‏دانيم كه نفس او چه وسوسه‏اى به او مى‏كند و ما از شاهرگ [او] به او نزديكتريم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400" b="1" dirty="0" smtClean="0">
                <a:cs typeface="B Nazanin" pitchFamily="2" charset="-78"/>
              </a:rPr>
              <a:t>مفهوم این آیه در این بیت دیده می شود :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دوستی از من به من نزدیک تر   /    از رگ گردن  به من نزدیک تر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 </a:t>
            </a:r>
            <a:endParaRPr lang="en-US" sz="24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641981"/>
            <a:ext cx="121920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300" b="1" dirty="0" smtClean="0">
                <a:cs typeface="B Nazanin" pitchFamily="2" charset="-78"/>
              </a:rPr>
              <a:t>*زود پرسیدم پدر اینجا کجاست   /    گفت اینجا خانه ی خوب </a:t>
            </a:r>
            <a:r>
              <a:rPr lang="fa-IR" sz="2300" b="1" dirty="0" smtClean="0">
                <a:cs typeface="B Nazanin" pitchFamily="2" charset="-78"/>
              </a:rPr>
              <a:t>خداست ( </a:t>
            </a:r>
            <a:r>
              <a:rPr lang="fa-IR" sz="2300" b="1" dirty="0" smtClean="0">
                <a:cs typeface="B Nazanin" pitchFamily="2" charset="-78"/>
              </a:rPr>
              <a:t>در اینجا  منظور از خانه ی خوب خدا   </a:t>
            </a:r>
            <a:r>
              <a:rPr lang="fa-IR" sz="2300" b="1" u="sng" dirty="0" smtClean="0">
                <a:cs typeface="B Nazanin" pitchFamily="2" charset="-78"/>
              </a:rPr>
              <a:t>مسجد</a:t>
            </a:r>
            <a:r>
              <a:rPr lang="fa-IR" sz="2300" b="1" dirty="0" smtClean="0">
                <a:cs typeface="B Nazanin" pitchFamily="2" charset="-78"/>
              </a:rPr>
              <a:t> است )</a:t>
            </a:r>
            <a:endParaRPr lang="en-US" sz="23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300" b="1" dirty="0" smtClean="0">
                <a:cs typeface="B Nazanin" pitchFamily="2" charset="-78"/>
              </a:rPr>
              <a:t>*عادت او نیست خشم و دشمنی   /   نام او نور و نشانش </a:t>
            </a:r>
            <a:r>
              <a:rPr lang="fa-IR" sz="2300" b="1" dirty="0" smtClean="0">
                <a:cs typeface="B Nazanin" pitchFamily="2" charset="-78"/>
              </a:rPr>
              <a:t>روشنی </a:t>
            </a:r>
            <a:r>
              <a:rPr lang="fa-IR" sz="2300" b="1" dirty="0" smtClean="0">
                <a:cs typeface="B Nazanin" pitchFamily="2" charset="-78"/>
              </a:rPr>
              <a:t>( در اینجا  منظور از روشنی ، زیبایی ها و نعمت های جهان است )</a:t>
            </a:r>
            <a:endParaRPr lang="en-US" sz="23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300" b="1" dirty="0" smtClean="0">
                <a:cs typeface="B Nazanin" pitchFamily="2" charset="-78"/>
              </a:rPr>
              <a:t>* گلستان کند آتشی بر خلیل </a:t>
            </a:r>
            <a:r>
              <a:rPr lang="fa-IR" sz="2300" b="1" dirty="0" smtClean="0">
                <a:cs typeface="B Nazanin" pitchFamily="2" charset="-78"/>
              </a:rPr>
              <a:t>.. ( </a:t>
            </a:r>
            <a:r>
              <a:rPr lang="fa-IR" sz="2300" b="1" dirty="0" smtClean="0">
                <a:cs typeface="B Nazanin" pitchFamily="2" charset="-78"/>
              </a:rPr>
              <a:t>این مصراع به ماجرای گلستان شدن آتش برای حضرت ابراهیم (ع)  اشاره دارد )</a:t>
            </a:r>
            <a:endParaRPr lang="en-US" sz="23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300" b="1" dirty="0" smtClean="0">
                <a:cs typeface="B Nazanin" pitchFamily="2" charset="-78"/>
              </a:rPr>
              <a:t>* گروهی بر آتش برد زآب  </a:t>
            </a:r>
            <a:r>
              <a:rPr lang="fa-IR" sz="2300" b="1" dirty="0" smtClean="0">
                <a:cs typeface="B Nazanin" pitchFamily="2" charset="-78"/>
              </a:rPr>
              <a:t>نیل (این </a:t>
            </a:r>
            <a:r>
              <a:rPr lang="fa-IR" sz="2300" b="1" dirty="0" smtClean="0">
                <a:cs typeface="B Nazanin" pitchFamily="2" charset="-78"/>
              </a:rPr>
              <a:t>مصراع به ماجرای گذشتن حضرت  موسی (ع)  و قومش از میان رود </a:t>
            </a:r>
            <a:r>
              <a:rPr lang="fa-IR" sz="2300" b="1" dirty="0" smtClean="0">
                <a:cs typeface="B Nazanin" pitchFamily="2" charset="-78"/>
              </a:rPr>
              <a:t>نیل اشاره </a:t>
            </a:r>
            <a:r>
              <a:rPr lang="fa-IR" sz="2300" b="1" dirty="0" smtClean="0">
                <a:cs typeface="B Nazanin" pitchFamily="2" charset="-78"/>
              </a:rPr>
              <a:t>دارد  </a:t>
            </a:r>
            <a:r>
              <a:rPr lang="fa-IR" sz="2300" b="1" dirty="0" smtClean="0">
                <a:cs typeface="B Nazanin" pitchFamily="2" charset="-78"/>
              </a:rPr>
              <a:t>)</a:t>
            </a:r>
            <a:endParaRPr lang="fa-IR" sz="23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8" y="2251598"/>
            <a:ext cx="1170145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تاریخ ادبیات  : 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*به نام خدایی که جان آفرید   /   سخن گفتن اندر زبان آفرید					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شعری از کتاب بوستان ، منظومه ای اخلاقی ، اجتماعی و عرفانی که در ده باب تقسیم شده است. سروده ی سعدی شیرازی ، مشرف الدین مصلح بن عبدالله ،  شاعر قرن هفتم ، در سال 655 بوستان را به نظم در آورد و در سال 656 گلستان را تألیف کرد</a:t>
            </a:r>
            <a:endParaRPr lang="en-US" sz="2400" b="1" dirty="0" smtClean="0">
              <a:cs typeface="B Nazanin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*پیش از این ها  :  شعری از کتاب   « به قول پرستو »  سروده ی قسصر امین پور </a:t>
            </a:r>
            <a:endParaRPr lang="fa-IR" sz="24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2181</TotalTime>
  <Words>431</Words>
  <Application>Microsoft Office PowerPoint</Application>
  <PresentationFormat>Custom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179</cp:revision>
  <dcterms:created xsi:type="dcterms:W3CDTF">2015-07-06T05:06:21Z</dcterms:created>
  <dcterms:modified xsi:type="dcterms:W3CDTF">2015-10-15T12:30:58Z</dcterms:modified>
</cp:coreProperties>
</file>