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7C80"/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5713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1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394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3412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9340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531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275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45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988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C7D10-202A-426C-BB2C-5CE403C1D650}" type="datetimeFigureOut">
              <a:rPr lang="en-US" smtClean="0"/>
              <a:pPr/>
              <a:t>11/11/2017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6F596-E25D-4836-9C64-0FD261AB1E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6256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453"/>
            <a:ext cx="9144000" cy="68350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82" y="208654"/>
            <a:ext cx="3048000" cy="40243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45648" y="4612697"/>
            <a:ext cx="1914307" cy="4001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fa-IR" sz="2000" b="1" spc="150" dirty="0" smtClean="0">
                <a:ln w="11430"/>
                <a:effectLst>
                  <a:glow rad="101600">
                    <a:srgbClr val="FF7C80">
                      <a:alpha val="60000"/>
                    </a:srgbClr>
                  </a:glow>
                </a:effectLst>
              </a:rPr>
              <a:t>کانسپت 20 موزه</a:t>
            </a:r>
            <a:endParaRPr lang="en-US" sz="2000" b="1" cap="none" spc="150" dirty="0">
              <a:ln w="11430"/>
              <a:effectLst>
                <a:glow rad="101600">
                  <a:srgbClr val="FF7C80">
                    <a:alpha val="6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58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5279" y="2438400"/>
            <a:ext cx="5715000" cy="3781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5000" y="381000"/>
            <a:ext cx="31999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شهر هنر و علوم ، والنسیا اسپانیا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30676" y="1143000"/>
            <a:ext cx="6401112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بنا کروی مانند طراحی شده که اشاره به پلنتاریوم یا چشم بصیرت و دانش </a:t>
            </a:r>
            <a:r>
              <a:rPr lang="ar-IQ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دارد</a:t>
            </a:r>
            <a:endParaRPr lang="fa-IR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همچنین این بنای جالب دارای بخش‌هایی پلک مانند هم اهست که با باز </a:t>
            </a:r>
            <a:r>
              <a:rPr lang="ar-IQ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شدن‌شان</a:t>
            </a:r>
            <a:endParaRPr lang="fa-IR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می‌توان به استخرهای اطراف 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دسترسی داشت.</a:t>
            </a:r>
            <a:endParaRPr lang="en-US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721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55"/>
            <a:ext cx="9144000" cy="6934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4982" y="2286000"/>
            <a:ext cx="5715000" cy="42386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8616" y="196334"/>
            <a:ext cx="197522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dirty="0"/>
              <a:t>موزه تاریخ آلمان، برلین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8816" y="847635"/>
            <a:ext cx="827502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فرم و شکل کلی 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بنا ترکیب بسیار خوب از فریمهای آلمینیوم و شیشه های تخت و نیم گرد با انعطاف بالا </a:t>
            </a:r>
            <a:endParaRPr lang="fa-IR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IQ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</a:t>
            </a:r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راه پله معروف مدور آن که نمای زیبایی 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به ساختمان داده است از شاخصه های این بنا می باشد از موارذ</a:t>
            </a:r>
          </a:p>
          <a:p>
            <a:pPr algn="r"/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دیگری که می شود به آن اشاره کرد فرم سلب جداره های با پنجره های مربع شکل و نمایی یک دست است </a:t>
            </a:r>
          </a:p>
          <a:p>
            <a:pPr algn="r"/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که زیبایی خاصی داشته و نشان از استحکام بنا می باشد.</a:t>
            </a:r>
            <a:endParaRPr lang="en-US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58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391400" y="228600"/>
            <a:ext cx="157286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لوور فرانسه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2209800"/>
            <a:ext cx="4800600" cy="44405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3177" y="990599"/>
            <a:ext cx="8789650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dirty="0"/>
              <a:t>مفهوم مد نظر این گروه ترکیب هنر  سورئالیست سالوادور دالی با خطوط </a:t>
            </a:r>
            <a:r>
              <a:rPr lang="ar-IQ" dirty="0" smtClean="0"/>
              <a:t>اصلی</a:t>
            </a:r>
            <a:r>
              <a:rPr lang="fa-IR" dirty="0" smtClean="0"/>
              <a:t> </a:t>
            </a:r>
            <a:r>
              <a:rPr lang="ar-IQ" dirty="0"/>
              <a:t>سایت کناری ساحل فلوریدا می باشد</a:t>
            </a:r>
            <a:endParaRPr lang="en-US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xmlns="" val="53815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moze\HAMID\kimbel\Untitled-Scanned-0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76016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moze\HAMID\kimbel\Untitled-Scanned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806" y="2438400"/>
            <a:ext cx="485262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5981772" y="260866"/>
            <a:ext cx="284725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ساختمان موزه هنری کمبیل تگزاس</a:t>
            </a:r>
            <a:endParaRPr lang="en-US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81862" y="762000"/>
            <a:ext cx="6933309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dirty="0"/>
              <a:t>سایت این موزه در درون</a:t>
            </a:r>
            <a:r>
              <a:rPr lang="fa-IR" dirty="0"/>
              <a:t> </a:t>
            </a:r>
            <a:r>
              <a:rPr lang="ar-IQ" dirty="0"/>
              <a:t>باغی قرار دارد که زمین وسیعی اطراف انرا احاطه کرده است. </a:t>
            </a:r>
            <a:endParaRPr lang="fa-IR" dirty="0"/>
          </a:p>
          <a:p>
            <a:pPr algn="ctr"/>
            <a:r>
              <a:rPr lang="ar-IQ" dirty="0"/>
              <a:t>بنابراین کان تصمیم می گیرد تا طرح را هماهنگ با سایت طراحی کند. </a:t>
            </a:r>
            <a:r>
              <a:rPr lang="fa-IR" dirty="0"/>
              <a:t>لذا ساختمان موزه </a:t>
            </a:r>
          </a:p>
          <a:p>
            <a:pPr algn="ctr"/>
            <a:r>
              <a:rPr lang="ar-IQ" dirty="0"/>
              <a:t>در سطح افق گسترش می یابد و طرح به صورت افقی برروی زمین طراحی می شود</a:t>
            </a:r>
            <a:endParaRPr lang="fa-IR" dirty="0"/>
          </a:p>
          <a:p>
            <a:pPr algn="ctr"/>
            <a:r>
              <a:rPr lang="ar-IQ" dirty="0"/>
              <a:t>و این مکان را فراهم می اورد</a:t>
            </a:r>
            <a:r>
              <a:rPr lang="fa-IR" dirty="0"/>
              <a:t> </a:t>
            </a:r>
            <a:r>
              <a:rPr lang="ar-IQ" dirty="0"/>
              <a:t>که برای ایجاد روشنایی طبیعی موزه از نورگیر های سقفی </a:t>
            </a:r>
            <a:endParaRPr lang="fa-IR" dirty="0"/>
          </a:p>
          <a:p>
            <a:pPr algn="ctr"/>
            <a:r>
              <a:rPr lang="fa-IR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</a:t>
            </a:r>
            <a:r>
              <a:rPr lang="ar-IQ" dirty="0"/>
              <a:t>استفاده شود. کان از اینجا برای مسئله ی طراحی نور موزه ها راه حل تازه</a:t>
            </a:r>
            <a:r>
              <a:rPr lang="fa-IR" dirty="0"/>
              <a:t> ای ارائه نمود.</a:t>
            </a:r>
            <a:endParaRPr lang="en-US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74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2438400"/>
            <a:ext cx="5715000" cy="3781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85979" y="304800"/>
            <a:ext cx="17908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هنر گرز اتریش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665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133600"/>
            <a:ext cx="5372100" cy="426186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152400"/>
            <a:ext cx="199926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گوگنهایم نیویورک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7081" y="990600"/>
            <a:ext cx="280557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کانسپت و ایده آن حلزون می باشد.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32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324600" y="228600"/>
            <a:ext cx="261802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تاریخ ارتش در سدن آلمان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0" y="2463702"/>
            <a:ext cx="5029200" cy="41742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960" y="762000"/>
            <a:ext cx="8626079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معمار نیویورکی دانیال لبیسکیند یک حجم گوشه دار از تکه های فلز و شیشه در قلب موزه جنگ در </a:t>
            </a:r>
            <a:endParaRPr lang="fa-IR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طراحی کرده که بعد از 22 سال تعطیلی مجددا باز گشایی شد.این حجم سه گوش گوه 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مانند پنج طبقه </a:t>
            </a:r>
            <a:r>
              <a:rPr lang="ar-IQ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توسعه</a:t>
            </a:r>
            <a:endParaRPr lang="fa-IR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تاریخ جنگ می باشد که ان را بزرگترین موزه در المان می کند</a:t>
            </a:r>
            <a:r>
              <a:rPr lang="ar-IQ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نوک تیز سازه به سمت شرقی نشان </a:t>
            </a:r>
            <a:r>
              <a:rPr lang="ar-IQ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دهنده</a:t>
            </a:r>
            <a:endParaRPr lang="fa-IR" b="1" dirty="0" smtClean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بمب هایی است که از سمت شرق در مدت جنگ افتاده اند  در حالی 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که سکویی با بلندی 30 متر نمایی 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از خط </a:t>
            </a:r>
          </a:p>
          <a:p>
            <a:pPr algn="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آسمان شهر در غرب را نمایش می دهد</a:t>
            </a:r>
            <a:endParaRPr lang="en-US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835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6781800" y="152400"/>
            <a:ext cx="216758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IQ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فراری، مودنا، ایتالیا</a:t>
            </a:r>
            <a:endParaRPr lang="en-US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6382" y="2286000"/>
            <a:ext cx="5800725" cy="398068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4464" y="914400"/>
            <a:ext cx="8520281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dirty="0"/>
              <a:t>مجاورت معماری میان اولین اقامت‌گاه آجری سال 1898 انزو فراری و خانه موزه‌ی مدرن زرد رنگ </a:t>
            </a:r>
            <a:r>
              <a:rPr lang="ar-IQ" dirty="0" smtClean="0"/>
              <a:t>او</a:t>
            </a:r>
            <a:endParaRPr lang="fa-IR" dirty="0" smtClean="0"/>
          </a:p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تاریخچه ی این </a:t>
            </a:r>
            <a:r>
              <a:rPr lang="ar-IQ" dirty="0"/>
              <a:t>کمپانی را به جشن گرفته است. سقف قوسی آلومینیومی زرد رنگ این گالری با </a:t>
            </a:r>
            <a:r>
              <a:rPr lang="ar-IQ" dirty="0" smtClean="0"/>
              <a:t>اقتباس</a:t>
            </a:r>
            <a:endParaRPr lang="fa-IR" dirty="0" smtClean="0"/>
          </a:p>
          <a:p>
            <a:pPr algn="r"/>
            <a:r>
              <a:rPr lang="ar-IQ" dirty="0"/>
              <a:t>نشانه‌های طراحی خودروهای </a:t>
            </a:r>
            <a:r>
              <a:rPr lang="fa-IR" dirty="0" smtClean="0"/>
              <a:t> </a:t>
            </a:r>
            <a:r>
              <a:rPr lang="ar-IQ" dirty="0"/>
              <a:t>مسابقه‌ای دهه‌ی پنجاه همچون فراری 125، مجهز </a:t>
            </a:r>
            <a:r>
              <a:rPr lang="ar-IQ" dirty="0" smtClean="0"/>
              <a:t>به</a:t>
            </a:r>
            <a:r>
              <a:rPr lang="fa-IR" dirty="0" smtClean="0"/>
              <a:t> </a:t>
            </a:r>
            <a:r>
              <a:rPr lang="ar-IQ" dirty="0"/>
              <a:t>دریچه‌های مصنوعی خنک </a:t>
            </a:r>
            <a:endParaRPr lang="fa-IR" dirty="0"/>
          </a:p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کننده </a:t>
            </a:r>
            <a:r>
              <a:rPr lang="ar-IQ" dirty="0"/>
              <a:t>در اشاره به قدمت اتومبیل‌های </a:t>
            </a:r>
            <a:r>
              <a:rPr lang="fa-IR" dirty="0" smtClean="0"/>
              <a:t> </a:t>
            </a:r>
            <a:r>
              <a:rPr lang="ar-IQ" dirty="0"/>
              <a:t>مسابقه‌ای این سازنده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094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133600"/>
            <a:ext cx="5513879" cy="387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0" y="152400"/>
            <a:ext cx="212109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هنر میلواکی آمریکا</a:t>
            </a:r>
            <a:endParaRPr lang="en-US" b="1" cap="none" spc="0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1143000"/>
            <a:ext cx="69605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کانسپت این موزه از پرنده ای قوی و باوقار که گویی از گذشته آمده باشد الهام گرفته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065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1153" y="2438400"/>
            <a:ext cx="5442093" cy="36861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72200" y="152400"/>
            <a:ext cx="276428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دالاس  </a:t>
            </a:r>
            <a:r>
              <a:rPr lang="en-US" b="1" dirty="0" err="1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perot</a:t>
            </a:r>
            <a:r>
              <a:rPr lang="fa-IR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طبیعت و علم </a:t>
            </a:r>
            <a:endParaRPr lang="en-US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02678" y="1143000"/>
            <a:ext cx="5761514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b="1" dirty="0"/>
              <a:t>هدف معماران آن ساختن محیط زیست شهری جذابی بود که با اصول سبز </a:t>
            </a:r>
          </a:p>
          <a:p>
            <a:pPr algn="r"/>
            <a:r>
              <a:rPr lang="ar-IQ" b="1" dirty="0"/>
              <a:t>همخوانی داشته باشد.</a:t>
            </a:r>
          </a:p>
          <a:p>
            <a:pPr algn="r"/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8057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2286000"/>
            <a:ext cx="5715000" cy="37909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86603" y="337066"/>
            <a:ext cx="227337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مونیخ ، آلمان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BMW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914400"/>
            <a:ext cx="827662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همانطور که از نام این موزه پیداست اینجا جایی است که به تاریخچه این سازنده ماشین آلمانی پرداخته است</a:t>
            </a:r>
          </a:p>
          <a:p>
            <a:pPr algn="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 روند طی شده برای تولید ماشین در طول این سالها را مورد بررسی قرار می دهد این موزه شبیه به ابر</a:t>
            </a:r>
          </a:p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بزرگی است که روی زمین آرمیده است طراح این بنا پرفسور اتریشی کارل شوانزر بوده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79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0400" y="2153796"/>
            <a:ext cx="5573486" cy="41708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391400" y="76200"/>
            <a:ext cx="157164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چین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Ordos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67599" y="990600"/>
            <a:ext cx="679545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IQ" b="1" dirty="0"/>
              <a:t>نمای بیرونی فلزی (مسی) و شکل موجدار این موزه، صحرای گوبی در داخل مغولستان </a:t>
            </a:r>
            <a:endParaRPr lang="fa-IR" b="1" dirty="0" smtClean="0"/>
          </a:p>
          <a:p>
            <a:pPr algn="r"/>
            <a:r>
              <a:rPr lang="ar-IQ" b="1" dirty="0"/>
              <a:t>را منعکس می کند.</a:t>
            </a:r>
          </a:p>
          <a:p>
            <a:pPr algn="r"/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xmlns="" val="277559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000" y="2971800"/>
            <a:ext cx="5434032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67192" y="304800"/>
            <a:ext cx="1723549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ملی دوحه قطر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61498" y="990600"/>
            <a:ext cx="507382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r>
              <a:rPr lang="ar-IQ" b="1" dirty="0"/>
              <a:t>ژان نوول، معمار فرانسوی با الهام از رز بیابانی (شن بلوری که </a:t>
            </a:r>
            <a:endParaRPr lang="fa-IR" b="1" dirty="0" smtClean="0"/>
          </a:p>
          <a:p>
            <a:r>
              <a:rPr lang="ar-IQ" b="1" dirty="0"/>
              <a:t>درست زیر سطح بیابان تشکیل می شود) آن را بازسازی کرد. </a:t>
            </a:r>
          </a:p>
          <a:p>
            <a:endParaRPr lang="ar-IQ" b="1" dirty="0"/>
          </a:p>
        </p:txBody>
      </p:sp>
    </p:spTree>
    <p:extLst>
      <p:ext uri="{BB962C8B-B14F-4D97-AF65-F5344CB8AC3E}">
        <p14:creationId xmlns:p14="http://schemas.microsoft.com/office/powerpoint/2010/main" xmlns="" val="1337987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5418" y="-15154"/>
            <a:ext cx="9199418" cy="687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8600" y="1904999"/>
            <a:ext cx="4799293" cy="46633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86600" y="152400"/>
            <a:ext cx="192552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ملی زاید، ابوظبی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500" y="762000"/>
            <a:ext cx="8497839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موزه در گرامی داشت یاد شیخ زاید بن سلطان آل نهیان ساخته شده و در طراحی آن سعی بر آن بوده تا از </a:t>
            </a:r>
          </a:p>
          <a:p>
            <a:pPr algn="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عناصر شخصیتی او استفاده گردد. این موزه تاریخچه و دستاوردهای زندگی شیخ زاید را به معرض دید عموم </a:t>
            </a:r>
          </a:p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گذاشته است. طراح این بنا گروه فاستر و شرکا بوده اند.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76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045"/>
            <a:ext cx="9144000" cy="692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7600" y="2057400"/>
            <a:ext cx="5143500" cy="45434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05600" y="240268"/>
            <a:ext cx="222952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، ژاپن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GC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prostho</a:t>
            </a:r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0042" y="762000"/>
            <a:ext cx="8081058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سیستم به کار رفته در معماری این بنا به یکی از اسباب بازی های قدیمی ژاپن به نام کیدوری باز میگردد</a:t>
            </a:r>
          </a:p>
          <a:p>
            <a:pPr algn="ct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کیدوری در اصل تکه هایی از چوب است که به هم پیوسته و اشکال خاصی را ایجاد می کنند . نیازی به </a:t>
            </a:r>
          </a:p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استفاده از فلز برای حفظ این اتصلات وجود ندارد . مهندس معمار این بنا جون ساتو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8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5600" y="2362200"/>
            <a:ext cx="5715000" cy="4000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24600" y="152400"/>
            <a:ext cx="255230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هنر معاصر نیتروی برزیل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26676" y="1295398"/>
            <a:ext cx="7850226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نمای کلی این بنا شبیه به یک سفینه فضایی است این بنا 16 متر ارتفاع 50 متر قطر داشته و در سه </a:t>
            </a:r>
          </a:p>
          <a:p>
            <a:pPr algn="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طبقه ساخته شده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280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82636" y="2133600"/>
            <a:ext cx="5715000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18221" y="228600"/>
            <a:ext cx="207941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هنر علمی سنگاپور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76400" y="1066800"/>
            <a:ext cx="7204215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این بنا از گل نیلوفر الهام گرفته است این اولین موزه در نوع خود در جهان است که در خلیج </a:t>
            </a:r>
          </a:p>
          <a:p>
            <a:pPr algn="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ماسه ای ماریانا واقع شده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917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5318" y="2286000"/>
            <a:ext cx="5715000" cy="37623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34200" y="228600"/>
            <a:ext cx="205056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هنر نوین نیویورک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1122217"/>
            <a:ext cx="713688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نمای ظاهری این موزه واقع در منهتن شبیه به یک سری مکعب است که به شکلی نامتقارن </a:t>
            </a:r>
          </a:p>
          <a:p>
            <a:pPr algn="r"/>
            <a:r>
              <a:rPr lang="fa-IR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روی هم سوار شده اند.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8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1400" y="1828800"/>
            <a:ext cx="4953384" cy="46613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93873" y="152400"/>
            <a:ext cx="249299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پورشه اشتوتگارت آلمان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914399"/>
            <a:ext cx="6375463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fa-IR" dirty="0" smtClean="0"/>
              <a:t>باز هم یک موزه ماشین در شهر اشتوتگارت ساخته شده</a:t>
            </a:r>
            <a:r>
              <a:rPr lang="ar-IQ" dirty="0" smtClean="0"/>
              <a:t> </a:t>
            </a:r>
            <a:r>
              <a:rPr lang="fa-IR" dirty="0" smtClean="0"/>
              <a:t>است که طرح آن هم الهام  </a:t>
            </a:r>
          </a:p>
          <a:p>
            <a:pPr algn="r"/>
            <a:r>
              <a:rPr lang="fa-IR" dirty="0" smtClean="0"/>
              <a:t>گرفته از آرم شرکت آن می باشد. 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2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3394" y="2209800"/>
            <a:ext cx="5715000" cy="3800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304800"/>
            <a:ext cx="2339103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موزه طراحی هولون اسرائیل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1371600"/>
            <a:ext cx="7726795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b="1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معمار آن رون آرد از عناصر گوناگون بصری و خلاقانه برای شکل دادن این سازه استفاده برده است.</a:t>
            </a:r>
            <a:endParaRPr lang="en-US" b="1" cap="none" spc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0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656</Words>
  <Application>Microsoft Office PowerPoint</Application>
  <PresentationFormat>On-screen Show (4:3)</PresentationFormat>
  <Paragraphs>69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Parseh</dc:creator>
  <cp:lastModifiedBy>User</cp:lastModifiedBy>
  <cp:revision>33</cp:revision>
  <dcterms:created xsi:type="dcterms:W3CDTF">2015-04-10T09:46:46Z</dcterms:created>
  <dcterms:modified xsi:type="dcterms:W3CDTF">2017-11-11T19:02:30Z</dcterms:modified>
</cp:coreProperties>
</file>