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2186D710-7283-490C-96F3-FDA3B2FC300D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F10E6F03-0051-4DF7-9D59-B58993AEA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44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00687E-A662-444A-99D6-E4C6E35754F3}" type="datetimeFigureOut">
              <a:rPr lang="en-US" smtClean="0"/>
              <a:pPr/>
              <a:t>28-Oct-15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E1F674-037A-4920-B0FB-DCF18DAD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درس بیستم</a:t>
            </a:r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/>
            </a:r>
            <a:b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</a:br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آرامش در خانواده</a:t>
            </a:r>
            <a:endParaRPr lang="en-US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آنچه در این درس آمده است:</a:t>
            </a:r>
          </a:p>
          <a:p>
            <a:pPr marL="0" indent="0" algn="ctr">
              <a:buNone/>
            </a:pP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خانواده متعادل،سالم، موفق</a:t>
            </a:r>
          </a:p>
          <a:p>
            <a:pPr marL="0" indent="0" algn="ctr">
              <a:buNone/>
            </a:pP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 ویژگی های آن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90893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همسرگزینی:</a:t>
            </a:r>
            <a:endParaRPr lang="en-US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معیار ها و پارامتر های موثر در همسرگزینی</a:t>
            </a:r>
          </a:p>
          <a:p>
            <a:pPr marL="0" indent="0" algn="ctr">
              <a:buNone/>
            </a:pP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همسان همسری</a:t>
            </a:r>
          </a:p>
          <a:p>
            <a:pPr marL="0" indent="0" algn="ctr">
              <a:buNone/>
            </a:pP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ناهمسان همسری(همسر گزینی مکمل)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670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620000" cy="5711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مهم ترین هدف ازدواج از دیدگاه قرآن</a:t>
            </a:r>
          </a:p>
          <a:p>
            <a:pPr marL="0" indent="0" algn="ctr">
              <a:buNone/>
            </a:pPr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اهمیت سازگاری زن و شوهر در خانواده</a:t>
            </a:r>
          </a:p>
          <a:p>
            <a:pPr marL="0" indent="0" algn="ctr">
              <a:buNone/>
            </a:pP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عوامل ایجاد سازگاری زوجین:</a:t>
            </a:r>
          </a:p>
          <a:p>
            <a:pPr marL="0" indent="0" algn="ctr"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برآورده کردن انتظارات متقابل</a:t>
            </a:r>
          </a:p>
          <a:p>
            <a:pPr marL="0" indent="0" algn="r">
              <a:buNone/>
            </a:pPr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حقوق و تکالیف متقابل زوجین:</a:t>
            </a:r>
          </a:p>
          <a:p>
            <a:pPr marL="0" indent="0" algn="ctr"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آگاهی از مسئولیت های نقش</a:t>
            </a:r>
            <a:endParaRPr lang="fa-I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313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مهم ترین عوامل ناسازگاری:</a:t>
            </a:r>
            <a:endParaRPr lang="en-US" sz="44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معیار های نا صحیح گزینش همسر</a:t>
            </a: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عدم آگاهی از مسئولیت های نقش</a:t>
            </a: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عدم توانایی انجام مسئولیت های نقش</a:t>
            </a: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عدم تطابق فرهنگی(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درون همسری،برون همسری)</a:t>
            </a:r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عدم تطابق ویژگی ها و سلایق(تفاوت های فردی)</a:t>
            </a:r>
          </a:p>
          <a:p>
            <a:pPr marL="0" indent="0" algn="ct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تعارض نقش خانوادگی با نقش های اجتماعی(اشتغال زنان)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98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راه های جلوگیری از ناسازگاری در خانواده: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ضرورت آموزش های خانواده قبل از ازدواج(در تمامی حیطه های زندگی خانوادگی از جمله تربیت جنسی)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ضرورت حل اختلافات به شیوه های صحیح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مشاوره با افراد صاحب صلاحیت در همسر گزینی</a:t>
            </a:r>
          </a:p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نقش تعقل و عاطفه در امر همسر گزینی</a:t>
            </a:r>
          </a:p>
          <a:p>
            <a:pPr marL="0" indent="0" algn="r"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عشق در یک نگاه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یادگیری اخلاق و آداب همسر داری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تقویت مهارت های تعامل، گفتگو، مسئله یابی و حل مسئله در خانواده بین زوجین و زوجین با فرزندان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54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620000" cy="586435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سازگاری والدین و فرزندان :</a:t>
            </a:r>
          </a:p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تربیت فرزندان مقتضی با شرایط زمانه</a:t>
            </a:r>
          </a:p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توجه به شکاف نسلی </a:t>
            </a:r>
          </a:p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حقوق و تکالیف متقابل والدین و فرزندان</a:t>
            </a:r>
          </a:p>
          <a:p>
            <a:pPr marL="0" indent="0" algn="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مهارت های فرزند پروری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359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تعداد مناسب فرزندان</a:t>
            </a:r>
            <a:endParaRPr lang="en-US" sz="44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15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سیاست های جمعیتی:</a:t>
            </a:r>
          </a:p>
          <a:p>
            <a:pPr marL="0" indent="0" algn="r"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تشویق به افزایش جمعیت</a:t>
            </a:r>
          </a:p>
          <a:p>
            <a:pPr marL="0" indent="0" algn="r"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تحدید جمعیت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تک فرزندی و مسائل آن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رشد جمعیت </a:t>
            </a:r>
          </a:p>
          <a:p>
            <a:pPr marL="0" indent="0" algn="r">
              <a:buNone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                  مثبت- منفی</a:t>
            </a:r>
          </a:p>
          <a:p>
            <a:pPr marL="0" indent="0" algn="r">
              <a:buNone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                                        و تاثیرات هریک بر جامعه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نرخ باروری کل 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نرخ جایگزینی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613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عوامل ناسازگاری فرزندان با والدین: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543800" cy="51816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عدم برآورده شدن انتظارات متقابل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نداشتن شناخت کافی از تحولات رشد جسمانی و روانی و اجتماعی فرزند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تاثیرات گروه های موثر در جامعه پذیری کودکان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تضاد بین خرده فرهنگ قومی، مذهبی خانواده با گروه های اجتماعی دیگر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نداشتن ارتباط موثر والدین با فرزندان</a:t>
            </a:r>
          </a:p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نقش دوستی والدین</a:t>
            </a:r>
          </a:p>
          <a:p>
            <a:pPr marL="0" indent="0" algn="ctr">
              <a:buNone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عوامل اصلی کاهش و حل معضل ناسازگاری والدین با فرزندان:</a:t>
            </a:r>
            <a:r>
              <a:rPr lang="fa-IR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دوستی، گفتگو، تعامل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940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مدیریت مشکلات و حوادث در خانواده:</a:t>
            </a:r>
            <a:endParaRPr lang="en-US" sz="4000" dirty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نمونه و مصادیق مشکلات و حوادث دوران زندگی مشترک </a:t>
            </a:r>
          </a:p>
          <a:p>
            <a:pPr marL="0" indent="0" algn="ctr">
              <a:buNone/>
            </a:pPr>
            <a:endParaRPr lang="fa-I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endParaRPr lang="fa-I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روش های مدیت بحران های خانوادگی</a:t>
            </a:r>
          </a:p>
        </p:txBody>
      </p:sp>
    </p:spTree>
    <p:extLst>
      <p:ext uri="{BB962C8B-B14F-4D97-AF65-F5344CB8AC3E}">
        <p14:creationId xmlns:p14="http://schemas.microsoft.com/office/powerpoint/2010/main" val="240220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342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درس بیستم آرامش در خانواده</vt:lpstr>
      <vt:lpstr>همسرگزینی:</vt:lpstr>
      <vt:lpstr>PowerPoint Presentation</vt:lpstr>
      <vt:lpstr>مهم ترین عوامل ناسازگاری:</vt:lpstr>
      <vt:lpstr>راه های جلوگیری از ناسازگاری در خانواده:</vt:lpstr>
      <vt:lpstr>PowerPoint Presentation</vt:lpstr>
      <vt:lpstr>تعداد مناسب فرزندان</vt:lpstr>
      <vt:lpstr>عوامل ناسازگاری فرزندان با والدین:</vt:lpstr>
      <vt:lpstr>مدیریت مشکلات و حوادث در خانواده: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بیستم آرامش در خانواده</dc:title>
  <dc:creator>Mehnoush</dc:creator>
  <cp:lastModifiedBy>Toranj computer</cp:lastModifiedBy>
  <cp:revision>9</cp:revision>
  <cp:lastPrinted>2015-08-03T21:12:46Z</cp:lastPrinted>
  <dcterms:created xsi:type="dcterms:W3CDTF">2015-08-03T20:24:19Z</dcterms:created>
  <dcterms:modified xsi:type="dcterms:W3CDTF">2015-10-28T18:27:52Z</dcterms:modified>
</cp:coreProperties>
</file>