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284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5" autoAdjust="0"/>
    <p:restoredTop sz="89266" autoAdjust="0"/>
  </p:normalViewPr>
  <p:slideViewPr>
    <p:cSldViewPr snapToGrid="0">
      <p:cViewPr varScale="1">
        <p:scale>
          <a:sx n="72" d="100"/>
          <a:sy n="72" d="100"/>
        </p:scale>
        <p:origin x="-106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F58D7-54D7-41B6-A9E3-FBCA9B88D94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A247-D686-45C6-9324-1375F32B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99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5541" y="1683657"/>
            <a:ext cx="81425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dirty="0" smtClean="0">
                <a:solidFill>
                  <a:srgbClr val="C00000"/>
                </a:solidFill>
                <a:cs typeface="B Titr" panose="00000700000000000000" pitchFamily="2" charset="-78"/>
              </a:rPr>
              <a:t>علوم فصل 2</a:t>
            </a:r>
            <a:endParaRPr lang="fa-IR" sz="80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60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انواع تغییرات </a:t>
            </a:r>
            <a:endParaRPr lang="fa-IR" sz="40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مدرس: </a:t>
            </a: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محمدی 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59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689" y="1414130"/>
            <a:ext cx="108771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راههاي خاموش كردن آتش:</a:t>
            </a:r>
            <a:endParaRPr lang="en-US" sz="28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١-جلوگيري از رسيدن اكسيژن به آتش : ريختن ماسه و يا انداختن پتو روي آتش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٢- كاهش ماده سوختني: قطع شير گاز و يا قطع درختان در آتش سوزي جنگل </a:t>
            </a:r>
            <a:endParaRPr lang="en-US" sz="2800" b="1" dirty="0" smtClean="0">
              <a:cs typeface="B Nazanin" pitchFamily="2" charset="-78"/>
            </a:endParaRP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٣- سرد كردن آتش ؛ ريختن آب روي آتش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994" y="1052623"/>
            <a:ext cx="114725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واكنش شيميايي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راهي است براي نشان دادن يك تغيير شيميايي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يك واكنش شيميايي از دو جزء واكنش دهنده كه در سمت چپ و فرآورده در سمت راست نوشته مي شود تشكيل شده است . بين واكنش دهنده و فرآورده يك فلش قرار داده مي شود.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واكنش دهنده : موادي كه دچار تغيير شيميايي مي شوند.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فرآورده: موادي كن دراثر تغيير شيميايي ايجاد مي شوند</a:t>
            </a:r>
            <a:r>
              <a:rPr lang="fa-IR" sz="2800" b="1" dirty="0" smtClean="0">
                <a:cs typeface="B Nazanin" pitchFamily="2" charset="-78"/>
              </a:rPr>
              <a:t>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81" y="1233376"/>
            <a:ext cx="11780874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واكنش سوختن:</a:t>
            </a:r>
            <a:endParaRPr lang="en-US" sz="28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در واكنش سوختن ، اكسيژن و ماده سوختني واكنش دهنده ها و كربن دي اكسيد وبخار آب فرآورده ها مي باشند.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كاتاليزور: ماده اي است كه سبب افزايش سرعت واكنش مي شوند و خود درپايان باقي مي مانند.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الف- مثالهايي از كاتاليزگرها: آنزيم ها كه سبب سريع تر انجام شدن واكنش هاي شيميايي در بدن ما مي شوند.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ب- اگر حبه قند را به خاك مربوط باغچه آغشته كنيم ، اگر روي شعله شمع بگيريم سريع تر مي سوزد يعني خاك باغچه ، به عنوان كاتاليزگر عمل مي كند</a:t>
            </a:r>
            <a:r>
              <a:rPr lang="fa-IR" sz="2800" b="1" dirty="0" smtClean="0">
                <a:cs typeface="B Nazanin" pitchFamily="2" charset="-78"/>
              </a:rPr>
              <a:t>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344" y="520996"/>
            <a:ext cx="114300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انواع واكنش سوختن:</a:t>
            </a:r>
            <a:endParaRPr lang="en-US" sz="28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١- سوختن كامل: اگر مقدار اكسيژن براي واكنش سوختن كافي باشد محصول واكنش بخار آب (</a:t>
            </a:r>
            <a:r>
              <a:rPr lang="en-US" sz="2800" b="1" dirty="0" smtClean="0">
                <a:cs typeface="B Nazanin" pitchFamily="2" charset="-78"/>
              </a:rPr>
              <a:t>H2O</a:t>
            </a:r>
            <a:r>
              <a:rPr lang="fa-IR" sz="2800" b="1" dirty="0" smtClean="0">
                <a:cs typeface="B Nazanin" pitchFamily="2" charset="-78"/>
              </a:rPr>
              <a:t>) و كربن دي اكسيد ( </a:t>
            </a:r>
            <a:r>
              <a:rPr lang="en-US" sz="2800" b="1" dirty="0" smtClean="0">
                <a:cs typeface="B Nazanin" pitchFamily="2" charset="-78"/>
              </a:rPr>
              <a:t>CO2</a:t>
            </a:r>
            <a:r>
              <a:rPr lang="fa-IR" sz="2800" b="1" dirty="0" smtClean="0">
                <a:cs typeface="B Nazanin" pitchFamily="2" charset="-78"/>
              </a:rPr>
              <a:t>) است.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٢- سوختن ناقص: نكات مربوط به سوختن: اگر مقدار اكسيژن براي واكنش سوختن كافي نباشد محصول واكنش علاوه بر بخار آب و كربن دي اكسيد ، كربن مونوكسيد است 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نكته: كربن مونوكسيد گازي است سمي كه اگر آن را تنفس كنيم باعث مسموميت و يا حتي مرگ مي شود</a:t>
            </a:r>
            <a:r>
              <a:rPr lang="fa-IR" sz="2800" b="1" dirty="0" smtClean="0">
                <a:cs typeface="B Nazanin" pitchFamily="2" charset="-78"/>
              </a:rPr>
              <a:t>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9097"/>
            <a:ext cx="119687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راه شناسايي كربن دي اكسيد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اگر اين گاز را درون آب آهك بدميم ، مخلوط شيري رنگ توليد مي شود.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تعیین درصد اکسیژن هوا :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مقدار کمی از سیم ظرف شویی را با استفاده از میلهٔ چوبی، درون لولهٔ شیشه ای قرار دهید و مطابق شکل زیر به دو سرنگ وصل کنید</a:t>
            </a:r>
            <a:r>
              <a:rPr lang="en-US" sz="2800" b="1" dirty="0" smtClean="0">
                <a:cs typeface="B Nazanin" pitchFamily="2" charset="-78"/>
              </a:rPr>
              <a:t>. </a:t>
            </a:r>
            <a:r>
              <a:rPr lang="fa-IR" sz="2800" b="1" dirty="0" smtClean="0">
                <a:cs typeface="B Nazanin" pitchFamily="2" charset="-78"/>
              </a:rPr>
              <a:t>سرنگ ها را به دو گیره ببندید و هوای درون یکی از آنها را به طور کامل خالی و درون سرنگ دیگر ۲۵ میلی لیتر هوا وارد کنید</a:t>
            </a:r>
            <a:r>
              <a:rPr lang="en-US" sz="2800" b="1" dirty="0" smtClean="0">
                <a:cs typeface="B Nazanin" pitchFamily="2" charset="-78"/>
              </a:rPr>
              <a:t>. </a:t>
            </a:r>
            <a:r>
              <a:rPr lang="fa-IR" sz="2800" b="1" dirty="0" smtClean="0">
                <a:cs typeface="B Nazanin" pitchFamily="2" charset="-78"/>
              </a:rPr>
              <a:t>حال شمع را روشن کنید و با فشار دادن پیستون، هوای درون سرنگ ها را چندین بار از روی سیم ظرف شویی عبور دهید</a:t>
            </a:r>
            <a:r>
              <a:rPr lang="en-US" sz="2800" b="1" dirty="0" smtClean="0">
                <a:cs typeface="B Nazanin" pitchFamily="2" charset="-78"/>
              </a:rPr>
              <a:t>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4" y="1850063"/>
            <a:ext cx="113768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پس از ۵ دقیقه حجم هوای درون سرنگ ها را اندازه گیری و یادداشت کنید</a:t>
            </a:r>
            <a:r>
              <a:rPr lang="en-US" sz="2400" b="1" dirty="0" smtClean="0">
                <a:cs typeface="B Nazanin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الف</a:t>
            </a:r>
            <a:r>
              <a:rPr lang="en-US" sz="2400" b="1" dirty="0" smtClean="0">
                <a:cs typeface="B Nazanin" pitchFamily="2" charset="-78"/>
              </a:rPr>
              <a:t>( </a:t>
            </a:r>
            <a:r>
              <a:rPr lang="fa-IR" sz="2400" b="1" dirty="0" smtClean="0">
                <a:cs typeface="B Nazanin" pitchFamily="2" charset="-78"/>
              </a:rPr>
              <a:t>حجم </a:t>
            </a:r>
            <a:r>
              <a:rPr lang="fa-IR" sz="2400" b="1" dirty="0" smtClean="0">
                <a:cs typeface="B Nazanin" pitchFamily="2" charset="-78"/>
              </a:rPr>
              <a:t>اولیه </a:t>
            </a:r>
            <a:r>
              <a:rPr lang="fa-IR" sz="2400" b="1" dirty="0" smtClean="0">
                <a:cs typeface="B Nazanin" pitchFamily="2" charset="-78"/>
              </a:rPr>
              <a:t>هوای درون سرنگ ها چند میلی لیتر بود؟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ب</a:t>
            </a:r>
            <a:r>
              <a:rPr lang="en-US" sz="2400" b="1" dirty="0" smtClean="0">
                <a:cs typeface="B Nazanin" pitchFamily="2" charset="-78"/>
              </a:rPr>
              <a:t>( </a:t>
            </a:r>
            <a:r>
              <a:rPr lang="fa-IR" sz="2400" b="1" dirty="0" smtClean="0">
                <a:cs typeface="B Nazanin" pitchFamily="2" charset="-78"/>
              </a:rPr>
              <a:t>حجم هوای باقی مانده در سرنگ ها پس از انجام آزمایش چند میلی لیتر شده است؟ چرا؟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پ</a:t>
            </a:r>
            <a:r>
              <a:rPr lang="en-US" sz="2400" b="1" dirty="0" smtClean="0">
                <a:cs typeface="B Nazanin" pitchFamily="2" charset="-78"/>
              </a:rPr>
              <a:t>( </a:t>
            </a:r>
            <a:r>
              <a:rPr lang="fa-IR" sz="2400" b="1" dirty="0" smtClean="0">
                <a:cs typeface="B Nazanin" pitchFamily="2" charset="-78"/>
              </a:rPr>
              <a:t>درصد گاز اکسیژن موجود در هوا را حساب کنید</a:t>
            </a:r>
            <a:r>
              <a:rPr lang="en-US" sz="2400" b="1" dirty="0" smtClean="0">
                <a:cs typeface="B Nazanin" pitchFamily="2" charset="-78"/>
              </a:rPr>
              <a:t>.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422" y="4179703"/>
            <a:ext cx="4457369" cy="26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729" y="1434995"/>
            <a:ext cx="1151506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١-  حجم هوا را از اكسيژن تشكيل شده است ( ٢١٪) 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٢- همه ي مواد سوختني از كربن و هيدروژن تشكيل شده اند.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٣- موادي كه از كربن و هيدروژن تشكيل شده باشند را اصطلاحا ، هيدروكربن مي گويند. 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٤- نفت ، بنزين، گازوييل و گاز ذبيعي از انواع هيدروكربن ها هستند.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٥- در سوختن شمع: ذوب شدن آن يك تغيير فيزيكي و سوختن آن يك تغيير شيميايي است.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٦- انحلال قرص جوشان در آب ، تغيير فيزيكي ولي توليد گاز كربن دي اكسيد و نمك يك تغيير شيميايي است</a:t>
            </a:r>
            <a:r>
              <a:rPr lang="fa-IR" sz="2400" b="1" dirty="0" smtClean="0">
                <a:cs typeface="B Nazanin" pitchFamily="2" charset="-78"/>
              </a:rPr>
              <a:t>.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864225"/>
            <a:ext cx="6113721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4856" y="2786743"/>
            <a:ext cx="8519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8800" dirty="0" smtClean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8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85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6" name="Rectangle 56"/>
          <p:cNvSpPr>
            <a:spLocks noChangeArrowheads="1"/>
          </p:cNvSpPr>
          <p:nvPr/>
        </p:nvSpPr>
        <p:spPr bwMode="auto">
          <a:xfrm>
            <a:off x="786810" y="1573617"/>
            <a:ext cx="1117127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انواع تغييرات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1- تغییرات فيزيكي :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تغييري كه طي آن حالت فيزيكي ماده تغيير مي كندو ماهیت ماده عوض نمی شود .مانند پاره کردن کاغذ.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برخی تغییرات فیزیکی مهم: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تبخیر: تبدیل شدن مایع به گاز در اثر گرما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Nazanin" pitchFamily="2" charset="-78"/>
              </a:rPr>
              <a:t>2- میعان :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تبدیل شدن گاز به مایع در اثر سرما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Nazanin" pitchFamily="2" charset="-78"/>
              </a:rPr>
              <a:t>3- ذوب: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تبدیل شدن جامد به مایع در اثر گرما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Nazanin" pitchFamily="2" charset="-78"/>
              </a:rPr>
              <a:t>4- انجماد: تبدیل شدن مایع  به جامد در اثر سرما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Nazanin" pitchFamily="2" charset="-78"/>
              </a:rPr>
              <a:t>5- تصعید : تبدیل شدن جامد به گاز مانند نفتالین و بوگیر دستشویی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Nazanin" pitchFamily="2" charset="-78"/>
              </a:rPr>
              <a:t>6- چگالش: تبدیل شدن گاز به جامد مثل برفک یخچا ل 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52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460" y="1881963"/>
            <a:ext cx="10820400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٢- شيميايي : </a:t>
            </a:r>
            <a:r>
              <a:rPr lang="fa-IR" sz="2800" b="1" dirty="0" smtClean="0">
                <a:cs typeface="B Nazanin" pitchFamily="2" charset="-78"/>
              </a:rPr>
              <a:t>تغييري كه طي آن يك يا چند ماده شيميايي به يكديگر تبديل مي شوند و ماهیت ماده تغییر می کند ،مانند : </a:t>
            </a:r>
            <a:endParaRPr lang="fa-IR" sz="2800" b="1" dirty="0" smtClean="0">
              <a:cs typeface="B Nazanin" pitchFamily="2" charset="-78"/>
            </a:endParaRP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زرد </a:t>
            </a:r>
            <a:r>
              <a:rPr lang="fa-IR" sz="2800" b="1" dirty="0" smtClean="0">
                <a:cs typeface="B Nazanin" pitchFamily="2" charset="-78"/>
              </a:rPr>
              <a:t>شدن برگ درختان، پختن غذا، پيرشدن </a:t>
            </a:r>
            <a:endParaRPr lang="en-US" sz="2800" b="1" dirty="0" smtClean="0">
              <a:cs typeface="B Nazanin" pitchFamily="2" charset="-78"/>
            </a:endParaRPr>
          </a:p>
          <a:p>
            <a:pPr algn="r">
              <a:lnSpc>
                <a:spcPct val="200000"/>
              </a:lnSpc>
            </a:pP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526" y="1595021"/>
            <a:ext cx="113555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شواهد تغييرات شيميايي</a:t>
            </a:r>
            <a:endParaRPr lang="en-US" sz="28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١- تغيير رنگ : زرد شدن برگ درختان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٢- توليدگرما: سوختن چوب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٣- آزاد شدن گاز: توليد گاز كربن دي اكسيد در اثرقرار ا ن تخم مرغ در سركه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٤- توليد رسوب: قراردادن ميخ در مس يولفات كه ذرات مس به ميخ مي چسبد و به رنگ نارنجي در مي آيد</a:t>
            </a:r>
            <a:r>
              <a:rPr lang="fa-IR" sz="2800" b="1" dirty="0" smtClean="0">
                <a:cs typeface="B Nazanin" pitchFamily="2" charset="-78"/>
              </a:rPr>
              <a:t>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2355"/>
            <a:ext cx="11968716" cy="44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انرژي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و تغييرات شيميايي</a:t>
            </a:r>
            <a:endParaRPr lang="en-US" sz="28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اگر تغيير شيميايي در شرايط مناسب انجام شود، مي تواند كار انجام دهد.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تغيير شيميايي گرماده: تغييري كه انرژي آزاد مي كند مثل سوختن چوب 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تغيير شيميايي گرماگير: تغييري كه نياز به انرژي دارد مثل پختن نان</a:t>
            </a:r>
            <a:endParaRPr lang="en-US" sz="2800" b="1" dirty="0" smtClean="0">
              <a:cs typeface="B Nazanin" pitchFamily="2" charset="-78"/>
            </a:endParaRP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تغييرشيميايي مفيد: پوسيده شدن جسد جانوران و گياهان، تبديل شير به ماست و پنير و سوزاندن 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618" y="1318037"/>
            <a:ext cx="103348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سوخت ها</a:t>
            </a:r>
            <a:endParaRPr lang="en-US" sz="28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تغيير شيميايي مضر: زنگ زدن در وپنجره آهني، آتش سوزي جنگل ها، فساد مواد غذايي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مفيد يا مضر بودن واكنش شيميايي از ديدگاه انساني مطرح مي شود.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سوختن:نوعي واكنش شيميايي كه با نور و گرما همراه است.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سوخت: ماده اي كه براي توليد انرژي سوزانده مي شود</a:t>
            </a:r>
            <a:r>
              <a:rPr lang="fa-IR" sz="2800" b="1" dirty="0" smtClean="0">
                <a:cs typeface="B Nazanin" pitchFamily="2" charset="-78"/>
              </a:rPr>
              <a:t>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226" y="893764"/>
            <a:ext cx="8944034" cy="530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921" y="1190845"/>
            <a:ext cx="960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انواع سوخت از نظر حالت ماده:</a:t>
            </a:r>
            <a:endParaRPr lang="en-US" sz="28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   1- جامد : چوب ، زغال سنگ، زغال چوب 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    2 - مايع: نفت ، بنزين و گازوئيل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    3- گاز : گاز طبيعي</a:t>
            </a:r>
            <a:endParaRPr lang="en-US" sz="28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نكته : اگر سوختن كنترل شده باشد مفيد و اگر كنترل نشده باشد مضر است </a:t>
            </a:r>
            <a:r>
              <a:rPr lang="fa-IR" sz="2800" b="1" dirty="0" smtClean="0">
                <a:cs typeface="B Nazanin" pitchFamily="2" charset="-78"/>
              </a:rPr>
              <a:t>.</a:t>
            </a:r>
            <a:endParaRPr lang="en-US" sz="2800" b="1" dirty="0">
              <a:cs typeface="B Nazanin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9034" y="5481819"/>
            <a:ext cx="9624519" cy="9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7563" y="999459"/>
            <a:ext cx="10940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شرايط سوختن( مثلث آتش) </a:t>
            </a:r>
            <a:endParaRPr lang="en-US" sz="24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١- سوخت        ٢-اكسيژن          ٣- گرما 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نكته </a:t>
            </a:r>
            <a:r>
              <a:rPr lang="fa-IR" sz="2400" b="1" dirty="0" smtClean="0">
                <a:cs typeface="B Nazanin" pitchFamily="2" charset="-78"/>
              </a:rPr>
              <a:t>: براي كنترل سوخت نياز به دستگاهي است كه بتواند به مقداركافي اكسيژن و سوخت را مخلوط كند مانند بخاري .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 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522" y="3676095"/>
            <a:ext cx="3673660" cy="25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692</Words>
  <Application>Microsoft Office PowerPoint</Application>
  <PresentationFormat>Custom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78</cp:revision>
  <dcterms:created xsi:type="dcterms:W3CDTF">2015-07-06T05:06:21Z</dcterms:created>
  <dcterms:modified xsi:type="dcterms:W3CDTF">2015-10-11T07:06:51Z</dcterms:modified>
</cp:coreProperties>
</file>