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606" r:id="rId3"/>
    <p:sldId id="608" r:id="rId4"/>
    <p:sldId id="615" r:id="rId5"/>
    <p:sldId id="616" r:id="rId6"/>
    <p:sldId id="610" r:id="rId7"/>
    <p:sldId id="611" r:id="rId8"/>
    <p:sldId id="618" r:id="rId9"/>
    <p:sldId id="623" r:id="rId10"/>
    <p:sldId id="612" r:id="rId11"/>
    <p:sldId id="613" r:id="rId12"/>
    <p:sldId id="620" r:id="rId13"/>
    <p:sldId id="614" r:id="rId14"/>
    <p:sldId id="601" r:id="rId15"/>
    <p:sldId id="617" r:id="rId16"/>
    <p:sldId id="619" r:id="rId17"/>
    <p:sldId id="582" r:id="rId18"/>
    <p:sldId id="621" r:id="rId19"/>
    <p:sldId id="62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1727"/>
    <a:srgbClr val="17111D"/>
    <a:srgbClr val="814305"/>
    <a:srgbClr val="241B2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28DB2E-C9A8-4043-8272-42353A18F67A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A23DB8-96D1-4F8F-9B73-63ACD60ABC8C}">
      <dgm:prSet phldrT="[Text]" custT="1"/>
      <dgm:spPr/>
      <dgm:t>
        <a:bodyPr/>
        <a:lstStyle/>
        <a:p>
          <a:endParaRPr lang="en-US" sz="4000" dirty="0">
            <a:cs typeface="B Roya" pitchFamily="2" charset="-78"/>
          </a:endParaRPr>
        </a:p>
      </dgm:t>
    </dgm:pt>
    <dgm:pt modelId="{0DEBFBE8-C8B1-448F-B59A-D00560D8CA19}" type="parTrans" cxnId="{49DBBC48-F401-4951-982F-8CCF4A8882EF}">
      <dgm:prSet/>
      <dgm:spPr/>
      <dgm:t>
        <a:bodyPr/>
        <a:lstStyle/>
        <a:p>
          <a:endParaRPr lang="en-US"/>
        </a:p>
      </dgm:t>
    </dgm:pt>
    <dgm:pt modelId="{66038455-4877-4BD2-80A1-EC30977CB3B3}" type="sibTrans" cxnId="{49DBBC48-F401-4951-982F-8CCF4A8882EF}">
      <dgm:prSet/>
      <dgm:spPr/>
      <dgm:t>
        <a:bodyPr/>
        <a:lstStyle/>
        <a:p>
          <a:endParaRPr lang="en-US"/>
        </a:p>
      </dgm:t>
    </dgm:pt>
    <dgm:pt modelId="{5A4DFA4E-9939-4609-B406-55FF150A0946}">
      <dgm:prSet phldrT="[Text]" phldr="1"/>
      <dgm:spPr/>
      <dgm:t>
        <a:bodyPr/>
        <a:lstStyle/>
        <a:p>
          <a:endParaRPr lang="en-US" dirty="0"/>
        </a:p>
      </dgm:t>
    </dgm:pt>
    <dgm:pt modelId="{0F0BFF48-5D02-4D35-8045-B07606A48DC8}" type="parTrans" cxnId="{F5C837D7-12F0-458A-895E-95F0F8134093}">
      <dgm:prSet/>
      <dgm:spPr/>
      <dgm:t>
        <a:bodyPr/>
        <a:lstStyle/>
        <a:p>
          <a:endParaRPr lang="en-US"/>
        </a:p>
      </dgm:t>
    </dgm:pt>
    <dgm:pt modelId="{393ADF3D-A470-4071-B34F-D9DE21F892EE}" type="sibTrans" cxnId="{F5C837D7-12F0-458A-895E-95F0F8134093}">
      <dgm:prSet/>
      <dgm:spPr/>
      <dgm:t>
        <a:bodyPr/>
        <a:lstStyle/>
        <a:p>
          <a:endParaRPr lang="en-US"/>
        </a:p>
      </dgm:t>
    </dgm:pt>
    <dgm:pt modelId="{FCB1AB3B-4E6B-42EE-B58E-1434CBE36089}">
      <dgm:prSet phldrT="[Text]" phldr="1"/>
      <dgm:spPr/>
      <dgm:t>
        <a:bodyPr/>
        <a:lstStyle/>
        <a:p>
          <a:endParaRPr lang="en-US" dirty="0"/>
        </a:p>
      </dgm:t>
    </dgm:pt>
    <dgm:pt modelId="{EC4C5993-1D29-499E-B243-2B21D3966787}" type="parTrans" cxnId="{5F5B9786-C1B2-457C-893F-BE39880F7830}">
      <dgm:prSet/>
      <dgm:spPr/>
      <dgm:t>
        <a:bodyPr/>
        <a:lstStyle/>
        <a:p>
          <a:endParaRPr lang="en-US"/>
        </a:p>
      </dgm:t>
    </dgm:pt>
    <dgm:pt modelId="{55F46C16-2D7D-4A27-AB7D-45168A018721}" type="sibTrans" cxnId="{5F5B9786-C1B2-457C-893F-BE39880F7830}">
      <dgm:prSet/>
      <dgm:spPr/>
      <dgm:t>
        <a:bodyPr/>
        <a:lstStyle/>
        <a:p>
          <a:endParaRPr lang="en-US"/>
        </a:p>
      </dgm:t>
    </dgm:pt>
    <dgm:pt modelId="{DEA0E41B-47B4-40F7-B1E0-FC306D8CA13B}">
      <dgm:prSet phldrT="[Text]" phldr="1"/>
      <dgm:spPr/>
      <dgm:t>
        <a:bodyPr/>
        <a:lstStyle/>
        <a:p>
          <a:endParaRPr lang="en-US" dirty="0"/>
        </a:p>
      </dgm:t>
    </dgm:pt>
    <dgm:pt modelId="{07A03055-FD0A-4605-9E8D-53CE23B055D0}" type="parTrans" cxnId="{999A65B8-EA69-43F7-B6A0-0B5ED9C999E5}">
      <dgm:prSet/>
      <dgm:spPr/>
      <dgm:t>
        <a:bodyPr/>
        <a:lstStyle/>
        <a:p>
          <a:endParaRPr lang="en-US"/>
        </a:p>
      </dgm:t>
    </dgm:pt>
    <dgm:pt modelId="{034826DC-36CF-463F-A449-A9389C76EFDF}" type="sibTrans" cxnId="{999A65B8-EA69-43F7-B6A0-0B5ED9C999E5}">
      <dgm:prSet/>
      <dgm:spPr/>
      <dgm:t>
        <a:bodyPr/>
        <a:lstStyle/>
        <a:p>
          <a:endParaRPr lang="en-US"/>
        </a:p>
      </dgm:t>
    </dgm:pt>
    <dgm:pt modelId="{BFAD6ED9-0FB7-45BC-8FB5-9E5EE4B147EA}">
      <dgm:prSet phldrT="[Text]" phldr="1"/>
      <dgm:spPr/>
      <dgm:t>
        <a:bodyPr/>
        <a:lstStyle/>
        <a:p>
          <a:endParaRPr lang="en-US"/>
        </a:p>
      </dgm:t>
    </dgm:pt>
    <dgm:pt modelId="{24355058-2973-4386-AC85-B9EFE7DC3F35}" type="parTrans" cxnId="{FF1BBE1B-E427-4B53-AFA4-56225F663D6B}">
      <dgm:prSet/>
      <dgm:spPr/>
      <dgm:t>
        <a:bodyPr/>
        <a:lstStyle/>
        <a:p>
          <a:endParaRPr lang="en-US"/>
        </a:p>
      </dgm:t>
    </dgm:pt>
    <dgm:pt modelId="{707BEAAD-1559-4509-84B0-C3DA8B185101}" type="sibTrans" cxnId="{FF1BBE1B-E427-4B53-AFA4-56225F663D6B}">
      <dgm:prSet/>
      <dgm:spPr/>
      <dgm:t>
        <a:bodyPr/>
        <a:lstStyle/>
        <a:p>
          <a:endParaRPr lang="en-US"/>
        </a:p>
      </dgm:t>
    </dgm:pt>
    <dgm:pt modelId="{F79E85E8-35D8-4D59-BCEC-7406E035243E}" type="pres">
      <dgm:prSet presAssocID="{BA28DB2E-C9A8-4043-8272-42353A18F6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760D5-AC2A-4613-989D-5ED8783D43B9}" type="pres">
      <dgm:prSet presAssocID="{80A23DB8-96D1-4F8F-9B73-63ACD60ABC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34F80-B0CC-4AC6-AE3D-C9DE5CDFA95B}" type="pres">
      <dgm:prSet presAssocID="{66038455-4877-4BD2-80A1-EC30977CB3B3}" presName="sibTrans" presStyleCnt="0"/>
      <dgm:spPr/>
    </dgm:pt>
    <dgm:pt modelId="{3F21FE69-C471-4C20-B2CB-0C107426E847}" type="pres">
      <dgm:prSet presAssocID="{5A4DFA4E-9939-4609-B406-55FF150A09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A7DF4-6DBB-42D6-8D56-E0507D3FC034}" type="pres">
      <dgm:prSet presAssocID="{393ADF3D-A470-4071-B34F-D9DE21F892EE}" presName="sibTrans" presStyleCnt="0"/>
      <dgm:spPr/>
    </dgm:pt>
    <dgm:pt modelId="{215B121A-71F0-4ED9-AF65-17306B792754}" type="pres">
      <dgm:prSet presAssocID="{FCB1AB3B-4E6B-42EE-B58E-1434CBE360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22572-851B-402A-A9A0-3B1834ECA3E6}" type="pres">
      <dgm:prSet presAssocID="{55F46C16-2D7D-4A27-AB7D-45168A018721}" presName="sibTrans" presStyleCnt="0"/>
      <dgm:spPr/>
    </dgm:pt>
    <dgm:pt modelId="{FD22510E-590A-4644-A429-C9B0FA5E8DA3}" type="pres">
      <dgm:prSet presAssocID="{DEA0E41B-47B4-40F7-B1E0-FC306D8CA13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94DAA-9D6F-48A6-887B-D40DD28C72F2}" type="pres">
      <dgm:prSet presAssocID="{034826DC-36CF-463F-A449-A9389C76EFDF}" presName="sibTrans" presStyleCnt="0"/>
      <dgm:spPr/>
    </dgm:pt>
    <dgm:pt modelId="{72A220C2-E520-45C2-914E-203A3EF92ECE}" type="pres">
      <dgm:prSet presAssocID="{BFAD6ED9-0FB7-45BC-8FB5-9E5EE4B147E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DBBC48-F401-4951-982F-8CCF4A8882EF}" srcId="{BA28DB2E-C9A8-4043-8272-42353A18F67A}" destId="{80A23DB8-96D1-4F8F-9B73-63ACD60ABC8C}" srcOrd="0" destOrd="0" parTransId="{0DEBFBE8-C8B1-448F-B59A-D00560D8CA19}" sibTransId="{66038455-4877-4BD2-80A1-EC30977CB3B3}"/>
    <dgm:cxn modelId="{999A65B8-EA69-43F7-B6A0-0B5ED9C999E5}" srcId="{BA28DB2E-C9A8-4043-8272-42353A18F67A}" destId="{DEA0E41B-47B4-40F7-B1E0-FC306D8CA13B}" srcOrd="3" destOrd="0" parTransId="{07A03055-FD0A-4605-9E8D-53CE23B055D0}" sibTransId="{034826DC-36CF-463F-A449-A9389C76EFDF}"/>
    <dgm:cxn modelId="{F8A87573-0A12-40C0-8CE6-8CA5C3F84E5C}" type="presOf" srcId="{80A23DB8-96D1-4F8F-9B73-63ACD60ABC8C}" destId="{C17760D5-AC2A-4613-989D-5ED8783D43B9}" srcOrd="0" destOrd="0" presId="urn:microsoft.com/office/officeart/2005/8/layout/default"/>
    <dgm:cxn modelId="{E9AC11A5-FC41-4990-ABE0-FCEEDE9CE0FD}" type="presOf" srcId="{BA28DB2E-C9A8-4043-8272-42353A18F67A}" destId="{F79E85E8-35D8-4D59-BCEC-7406E035243E}" srcOrd="0" destOrd="0" presId="urn:microsoft.com/office/officeart/2005/8/layout/default"/>
    <dgm:cxn modelId="{846CC78D-4A8F-46D0-8448-23766A8AA9BD}" type="presOf" srcId="{DEA0E41B-47B4-40F7-B1E0-FC306D8CA13B}" destId="{FD22510E-590A-4644-A429-C9B0FA5E8DA3}" srcOrd="0" destOrd="0" presId="urn:microsoft.com/office/officeart/2005/8/layout/default"/>
    <dgm:cxn modelId="{F5C837D7-12F0-458A-895E-95F0F8134093}" srcId="{BA28DB2E-C9A8-4043-8272-42353A18F67A}" destId="{5A4DFA4E-9939-4609-B406-55FF150A0946}" srcOrd="1" destOrd="0" parTransId="{0F0BFF48-5D02-4D35-8045-B07606A48DC8}" sibTransId="{393ADF3D-A470-4071-B34F-D9DE21F892EE}"/>
    <dgm:cxn modelId="{E7C6D967-CA70-4E6B-B714-F913C65F314D}" type="presOf" srcId="{FCB1AB3B-4E6B-42EE-B58E-1434CBE36089}" destId="{215B121A-71F0-4ED9-AF65-17306B792754}" srcOrd="0" destOrd="0" presId="urn:microsoft.com/office/officeart/2005/8/layout/default"/>
    <dgm:cxn modelId="{A162C3B0-6114-43D9-AD69-E6B2DD52CBE0}" type="presOf" srcId="{BFAD6ED9-0FB7-45BC-8FB5-9E5EE4B147EA}" destId="{72A220C2-E520-45C2-914E-203A3EF92ECE}" srcOrd="0" destOrd="0" presId="urn:microsoft.com/office/officeart/2005/8/layout/default"/>
    <dgm:cxn modelId="{5F5B9786-C1B2-457C-893F-BE39880F7830}" srcId="{BA28DB2E-C9A8-4043-8272-42353A18F67A}" destId="{FCB1AB3B-4E6B-42EE-B58E-1434CBE36089}" srcOrd="2" destOrd="0" parTransId="{EC4C5993-1D29-499E-B243-2B21D3966787}" sibTransId="{55F46C16-2D7D-4A27-AB7D-45168A018721}"/>
    <dgm:cxn modelId="{132E83A8-D156-471C-B1D9-F82775A0A7E4}" type="presOf" srcId="{5A4DFA4E-9939-4609-B406-55FF150A0946}" destId="{3F21FE69-C471-4C20-B2CB-0C107426E847}" srcOrd="0" destOrd="0" presId="urn:microsoft.com/office/officeart/2005/8/layout/default"/>
    <dgm:cxn modelId="{FF1BBE1B-E427-4B53-AFA4-56225F663D6B}" srcId="{BA28DB2E-C9A8-4043-8272-42353A18F67A}" destId="{BFAD6ED9-0FB7-45BC-8FB5-9E5EE4B147EA}" srcOrd="4" destOrd="0" parTransId="{24355058-2973-4386-AC85-B9EFE7DC3F35}" sibTransId="{707BEAAD-1559-4509-84B0-C3DA8B185101}"/>
    <dgm:cxn modelId="{62C4C918-A055-4608-A994-C30C0A0401D9}" type="presParOf" srcId="{F79E85E8-35D8-4D59-BCEC-7406E035243E}" destId="{C17760D5-AC2A-4613-989D-5ED8783D43B9}" srcOrd="0" destOrd="0" presId="urn:microsoft.com/office/officeart/2005/8/layout/default"/>
    <dgm:cxn modelId="{F96D4D84-79EE-490F-87A9-830029BAA4EA}" type="presParOf" srcId="{F79E85E8-35D8-4D59-BCEC-7406E035243E}" destId="{51E34F80-B0CC-4AC6-AE3D-C9DE5CDFA95B}" srcOrd="1" destOrd="0" presId="urn:microsoft.com/office/officeart/2005/8/layout/default"/>
    <dgm:cxn modelId="{F54ED899-18B1-4396-A850-13D9A35C7DBB}" type="presParOf" srcId="{F79E85E8-35D8-4D59-BCEC-7406E035243E}" destId="{3F21FE69-C471-4C20-B2CB-0C107426E847}" srcOrd="2" destOrd="0" presId="urn:microsoft.com/office/officeart/2005/8/layout/default"/>
    <dgm:cxn modelId="{BBC24795-F1E7-45BC-A98F-3162D98CA26D}" type="presParOf" srcId="{F79E85E8-35D8-4D59-BCEC-7406E035243E}" destId="{CB6A7DF4-6DBB-42D6-8D56-E0507D3FC034}" srcOrd="3" destOrd="0" presId="urn:microsoft.com/office/officeart/2005/8/layout/default"/>
    <dgm:cxn modelId="{D8ECC03B-36BC-472B-A72B-8688E48DAEEA}" type="presParOf" srcId="{F79E85E8-35D8-4D59-BCEC-7406E035243E}" destId="{215B121A-71F0-4ED9-AF65-17306B792754}" srcOrd="4" destOrd="0" presId="urn:microsoft.com/office/officeart/2005/8/layout/default"/>
    <dgm:cxn modelId="{88D0E8AC-63DC-432A-85A5-C7B23B825AB3}" type="presParOf" srcId="{F79E85E8-35D8-4D59-BCEC-7406E035243E}" destId="{F0122572-851B-402A-A9A0-3B1834ECA3E6}" srcOrd="5" destOrd="0" presId="urn:microsoft.com/office/officeart/2005/8/layout/default"/>
    <dgm:cxn modelId="{65CDBE24-E4D4-402E-BD14-8E546761ACBB}" type="presParOf" srcId="{F79E85E8-35D8-4D59-BCEC-7406E035243E}" destId="{FD22510E-590A-4644-A429-C9B0FA5E8DA3}" srcOrd="6" destOrd="0" presId="urn:microsoft.com/office/officeart/2005/8/layout/default"/>
    <dgm:cxn modelId="{55757737-C7E3-453E-9848-09859389E0A8}" type="presParOf" srcId="{F79E85E8-35D8-4D59-BCEC-7406E035243E}" destId="{5B294DAA-9D6F-48A6-887B-D40DD28C72F2}" srcOrd="7" destOrd="0" presId="urn:microsoft.com/office/officeart/2005/8/layout/default"/>
    <dgm:cxn modelId="{73BF9FA4-7CF0-478C-AB35-FBB8637666F0}" type="presParOf" srcId="{F79E85E8-35D8-4D59-BCEC-7406E035243E}" destId="{72A220C2-E520-45C2-914E-203A3EF92EC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28DB2E-C9A8-4043-8272-42353A18F67A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A23DB8-96D1-4F8F-9B73-63ACD60ABC8C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ماده مصرفی</a:t>
          </a:r>
          <a:endParaRPr lang="en-US" sz="4000" dirty="0">
            <a:cs typeface="B Roya" pitchFamily="2" charset="-78"/>
          </a:endParaRPr>
        </a:p>
      </dgm:t>
    </dgm:pt>
    <dgm:pt modelId="{0DEBFBE8-C8B1-448F-B59A-D00560D8CA19}" type="parTrans" cxnId="{49DBBC48-F401-4951-982F-8CCF4A8882EF}">
      <dgm:prSet/>
      <dgm:spPr/>
      <dgm:t>
        <a:bodyPr/>
        <a:lstStyle/>
        <a:p>
          <a:endParaRPr lang="en-US"/>
        </a:p>
      </dgm:t>
    </dgm:pt>
    <dgm:pt modelId="{66038455-4877-4BD2-80A1-EC30977CB3B3}" type="sibTrans" cxnId="{49DBBC48-F401-4951-982F-8CCF4A8882EF}">
      <dgm:prSet/>
      <dgm:spPr/>
      <dgm:t>
        <a:bodyPr/>
        <a:lstStyle/>
        <a:p>
          <a:endParaRPr lang="en-US"/>
        </a:p>
      </dgm:t>
    </dgm:pt>
    <dgm:pt modelId="{5A4DFA4E-9939-4609-B406-55FF150A0946}">
      <dgm:prSet phldrT="[Text]" custT="1"/>
      <dgm:spPr/>
      <dgm:t>
        <a:bodyPr/>
        <a:lstStyle/>
        <a:p>
          <a:endParaRPr lang="en-US" sz="4000" dirty="0">
            <a:cs typeface="B Roya" pitchFamily="2" charset="-78"/>
          </a:endParaRPr>
        </a:p>
      </dgm:t>
    </dgm:pt>
    <dgm:pt modelId="{0F0BFF48-5D02-4D35-8045-B07606A48DC8}" type="parTrans" cxnId="{F5C837D7-12F0-458A-895E-95F0F8134093}">
      <dgm:prSet/>
      <dgm:spPr/>
      <dgm:t>
        <a:bodyPr/>
        <a:lstStyle/>
        <a:p>
          <a:endParaRPr lang="en-US"/>
        </a:p>
      </dgm:t>
    </dgm:pt>
    <dgm:pt modelId="{393ADF3D-A470-4071-B34F-D9DE21F892EE}" type="sibTrans" cxnId="{F5C837D7-12F0-458A-895E-95F0F8134093}">
      <dgm:prSet/>
      <dgm:spPr/>
      <dgm:t>
        <a:bodyPr/>
        <a:lstStyle/>
        <a:p>
          <a:endParaRPr lang="en-US"/>
        </a:p>
      </dgm:t>
    </dgm:pt>
    <dgm:pt modelId="{FCB1AB3B-4E6B-42EE-B58E-1434CBE36089}">
      <dgm:prSet phldrT="[Text]" phldr="1"/>
      <dgm:spPr/>
      <dgm:t>
        <a:bodyPr/>
        <a:lstStyle/>
        <a:p>
          <a:endParaRPr lang="en-US" dirty="0"/>
        </a:p>
      </dgm:t>
    </dgm:pt>
    <dgm:pt modelId="{EC4C5993-1D29-499E-B243-2B21D3966787}" type="parTrans" cxnId="{5F5B9786-C1B2-457C-893F-BE39880F7830}">
      <dgm:prSet/>
      <dgm:spPr/>
      <dgm:t>
        <a:bodyPr/>
        <a:lstStyle/>
        <a:p>
          <a:endParaRPr lang="en-US"/>
        </a:p>
      </dgm:t>
    </dgm:pt>
    <dgm:pt modelId="{55F46C16-2D7D-4A27-AB7D-45168A018721}" type="sibTrans" cxnId="{5F5B9786-C1B2-457C-893F-BE39880F7830}">
      <dgm:prSet/>
      <dgm:spPr/>
      <dgm:t>
        <a:bodyPr/>
        <a:lstStyle/>
        <a:p>
          <a:endParaRPr lang="en-US"/>
        </a:p>
      </dgm:t>
    </dgm:pt>
    <dgm:pt modelId="{DEA0E41B-47B4-40F7-B1E0-FC306D8CA13B}">
      <dgm:prSet phldrT="[Text]" phldr="1"/>
      <dgm:spPr/>
      <dgm:t>
        <a:bodyPr/>
        <a:lstStyle/>
        <a:p>
          <a:endParaRPr lang="en-US" dirty="0"/>
        </a:p>
      </dgm:t>
    </dgm:pt>
    <dgm:pt modelId="{07A03055-FD0A-4605-9E8D-53CE23B055D0}" type="parTrans" cxnId="{999A65B8-EA69-43F7-B6A0-0B5ED9C999E5}">
      <dgm:prSet/>
      <dgm:spPr/>
      <dgm:t>
        <a:bodyPr/>
        <a:lstStyle/>
        <a:p>
          <a:endParaRPr lang="en-US"/>
        </a:p>
      </dgm:t>
    </dgm:pt>
    <dgm:pt modelId="{034826DC-36CF-463F-A449-A9389C76EFDF}" type="sibTrans" cxnId="{999A65B8-EA69-43F7-B6A0-0B5ED9C999E5}">
      <dgm:prSet/>
      <dgm:spPr/>
      <dgm:t>
        <a:bodyPr/>
        <a:lstStyle/>
        <a:p>
          <a:endParaRPr lang="en-US"/>
        </a:p>
      </dgm:t>
    </dgm:pt>
    <dgm:pt modelId="{BFAD6ED9-0FB7-45BC-8FB5-9E5EE4B147EA}">
      <dgm:prSet phldrT="[Text]" phldr="1"/>
      <dgm:spPr/>
      <dgm:t>
        <a:bodyPr/>
        <a:lstStyle/>
        <a:p>
          <a:endParaRPr lang="en-US" dirty="0"/>
        </a:p>
      </dgm:t>
    </dgm:pt>
    <dgm:pt modelId="{24355058-2973-4386-AC85-B9EFE7DC3F35}" type="parTrans" cxnId="{FF1BBE1B-E427-4B53-AFA4-56225F663D6B}">
      <dgm:prSet/>
      <dgm:spPr/>
      <dgm:t>
        <a:bodyPr/>
        <a:lstStyle/>
        <a:p>
          <a:endParaRPr lang="en-US"/>
        </a:p>
      </dgm:t>
    </dgm:pt>
    <dgm:pt modelId="{707BEAAD-1559-4509-84B0-C3DA8B185101}" type="sibTrans" cxnId="{FF1BBE1B-E427-4B53-AFA4-56225F663D6B}">
      <dgm:prSet/>
      <dgm:spPr/>
      <dgm:t>
        <a:bodyPr/>
        <a:lstStyle/>
        <a:p>
          <a:endParaRPr lang="en-US"/>
        </a:p>
      </dgm:t>
    </dgm:pt>
    <dgm:pt modelId="{F79E85E8-35D8-4D59-BCEC-7406E035243E}" type="pres">
      <dgm:prSet presAssocID="{BA28DB2E-C9A8-4043-8272-42353A18F6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760D5-AC2A-4613-989D-5ED8783D43B9}" type="pres">
      <dgm:prSet presAssocID="{80A23DB8-96D1-4F8F-9B73-63ACD60ABC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34F80-B0CC-4AC6-AE3D-C9DE5CDFA95B}" type="pres">
      <dgm:prSet presAssocID="{66038455-4877-4BD2-80A1-EC30977CB3B3}" presName="sibTrans" presStyleCnt="0"/>
      <dgm:spPr/>
    </dgm:pt>
    <dgm:pt modelId="{3F21FE69-C471-4C20-B2CB-0C107426E847}" type="pres">
      <dgm:prSet presAssocID="{5A4DFA4E-9939-4609-B406-55FF150A09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A7DF4-6DBB-42D6-8D56-E0507D3FC034}" type="pres">
      <dgm:prSet presAssocID="{393ADF3D-A470-4071-B34F-D9DE21F892EE}" presName="sibTrans" presStyleCnt="0"/>
      <dgm:spPr/>
    </dgm:pt>
    <dgm:pt modelId="{215B121A-71F0-4ED9-AF65-17306B792754}" type="pres">
      <dgm:prSet presAssocID="{FCB1AB3B-4E6B-42EE-B58E-1434CBE360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22572-851B-402A-A9A0-3B1834ECA3E6}" type="pres">
      <dgm:prSet presAssocID="{55F46C16-2D7D-4A27-AB7D-45168A018721}" presName="sibTrans" presStyleCnt="0"/>
      <dgm:spPr/>
    </dgm:pt>
    <dgm:pt modelId="{FD22510E-590A-4644-A429-C9B0FA5E8DA3}" type="pres">
      <dgm:prSet presAssocID="{DEA0E41B-47B4-40F7-B1E0-FC306D8CA13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94DAA-9D6F-48A6-887B-D40DD28C72F2}" type="pres">
      <dgm:prSet presAssocID="{034826DC-36CF-463F-A449-A9389C76EFDF}" presName="sibTrans" presStyleCnt="0"/>
      <dgm:spPr/>
    </dgm:pt>
    <dgm:pt modelId="{72A220C2-E520-45C2-914E-203A3EF92ECE}" type="pres">
      <dgm:prSet presAssocID="{BFAD6ED9-0FB7-45BC-8FB5-9E5EE4B147E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441457-8E3F-494E-B07F-DFDFD8D26A6C}" type="presOf" srcId="{BFAD6ED9-0FB7-45BC-8FB5-9E5EE4B147EA}" destId="{72A220C2-E520-45C2-914E-203A3EF92ECE}" srcOrd="0" destOrd="0" presId="urn:microsoft.com/office/officeart/2005/8/layout/default"/>
    <dgm:cxn modelId="{49DBBC48-F401-4951-982F-8CCF4A8882EF}" srcId="{BA28DB2E-C9A8-4043-8272-42353A18F67A}" destId="{80A23DB8-96D1-4F8F-9B73-63ACD60ABC8C}" srcOrd="0" destOrd="0" parTransId="{0DEBFBE8-C8B1-448F-B59A-D00560D8CA19}" sibTransId="{66038455-4877-4BD2-80A1-EC30977CB3B3}"/>
    <dgm:cxn modelId="{999A65B8-EA69-43F7-B6A0-0B5ED9C999E5}" srcId="{BA28DB2E-C9A8-4043-8272-42353A18F67A}" destId="{DEA0E41B-47B4-40F7-B1E0-FC306D8CA13B}" srcOrd="3" destOrd="0" parTransId="{07A03055-FD0A-4605-9E8D-53CE23B055D0}" sibTransId="{034826DC-36CF-463F-A449-A9389C76EFDF}"/>
    <dgm:cxn modelId="{A1E1F504-E1B5-4664-B4E5-D3EA9BB61ABD}" type="presOf" srcId="{BA28DB2E-C9A8-4043-8272-42353A18F67A}" destId="{F79E85E8-35D8-4D59-BCEC-7406E035243E}" srcOrd="0" destOrd="0" presId="urn:microsoft.com/office/officeart/2005/8/layout/default"/>
    <dgm:cxn modelId="{13ADA300-A7D7-440C-A1BC-B7213157403F}" type="presOf" srcId="{DEA0E41B-47B4-40F7-B1E0-FC306D8CA13B}" destId="{FD22510E-590A-4644-A429-C9B0FA5E8DA3}" srcOrd="0" destOrd="0" presId="urn:microsoft.com/office/officeart/2005/8/layout/default"/>
    <dgm:cxn modelId="{F5C837D7-12F0-458A-895E-95F0F8134093}" srcId="{BA28DB2E-C9A8-4043-8272-42353A18F67A}" destId="{5A4DFA4E-9939-4609-B406-55FF150A0946}" srcOrd="1" destOrd="0" parTransId="{0F0BFF48-5D02-4D35-8045-B07606A48DC8}" sibTransId="{393ADF3D-A470-4071-B34F-D9DE21F892EE}"/>
    <dgm:cxn modelId="{5F5B9786-C1B2-457C-893F-BE39880F7830}" srcId="{BA28DB2E-C9A8-4043-8272-42353A18F67A}" destId="{FCB1AB3B-4E6B-42EE-B58E-1434CBE36089}" srcOrd="2" destOrd="0" parTransId="{EC4C5993-1D29-499E-B243-2B21D3966787}" sibTransId="{55F46C16-2D7D-4A27-AB7D-45168A018721}"/>
    <dgm:cxn modelId="{5DFD1DF8-2E65-40F0-9F17-7CF2A20BFE2B}" type="presOf" srcId="{5A4DFA4E-9939-4609-B406-55FF150A0946}" destId="{3F21FE69-C471-4C20-B2CB-0C107426E847}" srcOrd="0" destOrd="0" presId="urn:microsoft.com/office/officeart/2005/8/layout/default"/>
    <dgm:cxn modelId="{FF1BBE1B-E427-4B53-AFA4-56225F663D6B}" srcId="{BA28DB2E-C9A8-4043-8272-42353A18F67A}" destId="{BFAD6ED9-0FB7-45BC-8FB5-9E5EE4B147EA}" srcOrd="4" destOrd="0" parTransId="{24355058-2973-4386-AC85-B9EFE7DC3F35}" sibTransId="{707BEAAD-1559-4509-84B0-C3DA8B185101}"/>
    <dgm:cxn modelId="{511543CB-96BA-4290-BCFD-BF47B4671367}" type="presOf" srcId="{FCB1AB3B-4E6B-42EE-B58E-1434CBE36089}" destId="{215B121A-71F0-4ED9-AF65-17306B792754}" srcOrd="0" destOrd="0" presId="urn:microsoft.com/office/officeart/2005/8/layout/default"/>
    <dgm:cxn modelId="{B807EF01-A352-4E88-A807-1BC734960299}" type="presOf" srcId="{80A23DB8-96D1-4F8F-9B73-63ACD60ABC8C}" destId="{C17760D5-AC2A-4613-989D-5ED8783D43B9}" srcOrd="0" destOrd="0" presId="urn:microsoft.com/office/officeart/2005/8/layout/default"/>
    <dgm:cxn modelId="{0BBCD427-BEC9-4705-B2ED-5F5B4811A97B}" type="presParOf" srcId="{F79E85E8-35D8-4D59-BCEC-7406E035243E}" destId="{C17760D5-AC2A-4613-989D-5ED8783D43B9}" srcOrd="0" destOrd="0" presId="urn:microsoft.com/office/officeart/2005/8/layout/default"/>
    <dgm:cxn modelId="{C462BE8B-8FFA-43C1-84E0-9D3F1E99EC8C}" type="presParOf" srcId="{F79E85E8-35D8-4D59-BCEC-7406E035243E}" destId="{51E34F80-B0CC-4AC6-AE3D-C9DE5CDFA95B}" srcOrd="1" destOrd="0" presId="urn:microsoft.com/office/officeart/2005/8/layout/default"/>
    <dgm:cxn modelId="{D52C01AF-4A45-4FA5-A610-F5C010E76A70}" type="presParOf" srcId="{F79E85E8-35D8-4D59-BCEC-7406E035243E}" destId="{3F21FE69-C471-4C20-B2CB-0C107426E847}" srcOrd="2" destOrd="0" presId="urn:microsoft.com/office/officeart/2005/8/layout/default"/>
    <dgm:cxn modelId="{B9A6FF1F-A9DA-48E6-87CA-F9CD1DB33A16}" type="presParOf" srcId="{F79E85E8-35D8-4D59-BCEC-7406E035243E}" destId="{CB6A7DF4-6DBB-42D6-8D56-E0507D3FC034}" srcOrd="3" destOrd="0" presId="urn:microsoft.com/office/officeart/2005/8/layout/default"/>
    <dgm:cxn modelId="{D550E2EF-6DF5-4C9C-896E-C83EC4F29AD3}" type="presParOf" srcId="{F79E85E8-35D8-4D59-BCEC-7406E035243E}" destId="{215B121A-71F0-4ED9-AF65-17306B792754}" srcOrd="4" destOrd="0" presId="urn:microsoft.com/office/officeart/2005/8/layout/default"/>
    <dgm:cxn modelId="{D4ADA31A-8C61-4C06-AAE9-6E6D7C6DEB34}" type="presParOf" srcId="{F79E85E8-35D8-4D59-BCEC-7406E035243E}" destId="{F0122572-851B-402A-A9A0-3B1834ECA3E6}" srcOrd="5" destOrd="0" presId="urn:microsoft.com/office/officeart/2005/8/layout/default"/>
    <dgm:cxn modelId="{B58D14E2-EA5E-417D-873A-826DD49B2CF9}" type="presParOf" srcId="{F79E85E8-35D8-4D59-BCEC-7406E035243E}" destId="{FD22510E-590A-4644-A429-C9B0FA5E8DA3}" srcOrd="6" destOrd="0" presId="urn:microsoft.com/office/officeart/2005/8/layout/default"/>
    <dgm:cxn modelId="{EA9FB603-946B-4C1F-8F2F-E3FF8EF9E451}" type="presParOf" srcId="{F79E85E8-35D8-4D59-BCEC-7406E035243E}" destId="{5B294DAA-9D6F-48A6-887B-D40DD28C72F2}" srcOrd="7" destOrd="0" presId="urn:microsoft.com/office/officeart/2005/8/layout/default"/>
    <dgm:cxn modelId="{1D0373B2-3DBB-4EF9-8289-378CCE53619A}" type="presParOf" srcId="{F79E85E8-35D8-4D59-BCEC-7406E035243E}" destId="{72A220C2-E520-45C2-914E-203A3EF92EC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75217-6D97-494A-B70B-12E8E41C0EF6}" type="doc">
      <dgm:prSet loTypeId="urn:microsoft.com/office/officeart/2005/8/layout/pyramid2" loCatId="list" qsTypeId="urn:microsoft.com/office/officeart/2005/8/quickstyle/3d3" qsCatId="3D" csTypeId="urn:microsoft.com/office/officeart/2005/8/colors/accent2_2" csCatId="accent2" phldr="1"/>
      <dgm:spPr/>
    </dgm:pt>
    <dgm:pt modelId="{C55EEC9D-AA8A-413D-82BF-C6B8206D43AA}">
      <dgm:prSet phldrT="[Text]"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هرویین</a:t>
          </a:r>
          <a:endParaRPr lang="en-US" sz="2800" dirty="0">
            <a:cs typeface="B Roya" pitchFamily="2" charset="-78"/>
          </a:endParaRPr>
        </a:p>
      </dgm:t>
    </dgm:pt>
    <dgm:pt modelId="{D288480E-4BC1-4853-B318-E1368DE12B07}" type="parTrans" cxnId="{D15FCCD8-5BA9-4251-B171-F99AEE952C4D}">
      <dgm:prSet/>
      <dgm:spPr/>
      <dgm:t>
        <a:bodyPr/>
        <a:lstStyle/>
        <a:p>
          <a:endParaRPr lang="en-US"/>
        </a:p>
      </dgm:t>
    </dgm:pt>
    <dgm:pt modelId="{12178FBF-952E-4784-9C9D-0407AD693063}" type="sibTrans" cxnId="{D15FCCD8-5BA9-4251-B171-F99AEE952C4D}">
      <dgm:prSet/>
      <dgm:spPr/>
      <dgm:t>
        <a:bodyPr/>
        <a:lstStyle/>
        <a:p>
          <a:endParaRPr lang="en-US"/>
        </a:p>
      </dgm:t>
    </dgm:pt>
    <dgm:pt modelId="{F2ACFB79-8210-44AB-BFE2-98669F651253}">
      <dgm:prSet phldrT="[Text]"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تریاک</a:t>
          </a:r>
          <a:endParaRPr lang="en-US" sz="2800" dirty="0">
            <a:cs typeface="B Roya" pitchFamily="2" charset="-78"/>
          </a:endParaRPr>
        </a:p>
      </dgm:t>
    </dgm:pt>
    <dgm:pt modelId="{4448D8D7-0A5F-4B3B-8F72-E034312EC0CF}" type="parTrans" cxnId="{B41E0972-BA50-4480-9904-931332F05B66}">
      <dgm:prSet/>
      <dgm:spPr/>
      <dgm:t>
        <a:bodyPr/>
        <a:lstStyle/>
        <a:p>
          <a:endParaRPr lang="en-US"/>
        </a:p>
      </dgm:t>
    </dgm:pt>
    <dgm:pt modelId="{A6F0F611-4D20-49BA-BCB5-3339178F9D27}" type="sibTrans" cxnId="{B41E0972-BA50-4480-9904-931332F05B66}">
      <dgm:prSet/>
      <dgm:spPr/>
      <dgm:t>
        <a:bodyPr/>
        <a:lstStyle/>
        <a:p>
          <a:endParaRPr lang="en-US"/>
        </a:p>
      </dgm:t>
    </dgm:pt>
    <dgm:pt modelId="{05038842-4167-4823-8592-7E25718B2641}">
      <dgm:prSet phldrT="[Text]"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الکل</a:t>
          </a:r>
          <a:endParaRPr lang="en-US" sz="2800" dirty="0">
            <a:cs typeface="B Roya" pitchFamily="2" charset="-78"/>
          </a:endParaRPr>
        </a:p>
      </dgm:t>
    </dgm:pt>
    <dgm:pt modelId="{8950932D-F14D-4728-8F34-EC3B030E97F6}" type="parTrans" cxnId="{7BC39925-B28A-4E0A-A451-B8CE104E7BC3}">
      <dgm:prSet/>
      <dgm:spPr/>
      <dgm:t>
        <a:bodyPr/>
        <a:lstStyle/>
        <a:p>
          <a:endParaRPr lang="en-US"/>
        </a:p>
      </dgm:t>
    </dgm:pt>
    <dgm:pt modelId="{C62B5171-E32E-48EF-8394-71EC6B97D46F}" type="sibTrans" cxnId="{7BC39925-B28A-4E0A-A451-B8CE104E7BC3}">
      <dgm:prSet/>
      <dgm:spPr/>
      <dgm:t>
        <a:bodyPr/>
        <a:lstStyle/>
        <a:p>
          <a:endParaRPr lang="en-US"/>
        </a:p>
      </dgm:t>
    </dgm:pt>
    <dgm:pt modelId="{35DF81A7-AA37-4F6B-9873-F8F97EAE4089}">
      <dgm:prSet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حشیش</a:t>
          </a:r>
          <a:endParaRPr lang="en-US" sz="2800" dirty="0">
            <a:cs typeface="B Roya" pitchFamily="2" charset="-78"/>
          </a:endParaRPr>
        </a:p>
      </dgm:t>
    </dgm:pt>
    <dgm:pt modelId="{46BBC822-4751-4FEA-9482-D1DF1A7A91AA}" type="parTrans" cxnId="{562ADDDA-1466-4603-9DE2-568EC792B429}">
      <dgm:prSet/>
      <dgm:spPr/>
      <dgm:t>
        <a:bodyPr/>
        <a:lstStyle/>
        <a:p>
          <a:endParaRPr lang="en-US"/>
        </a:p>
      </dgm:t>
    </dgm:pt>
    <dgm:pt modelId="{7B073E76-65B2-478D-9D9E-108435A89AA3}" type="sibTrans" cxnId="{562ADDDA-1466-4603-9DE2-568EC792B429}">
      <dgm:prSet/>
      <dgm:spPr/>
      <dgm:t>
        <a:bodyPr/>
        <a:lstStyle/>
        <a:p>
          <a:endParaRPr lang="en-US"/>
        </a:p>
      </dgm:t>
    </dgm:pt>
    <dgm:pt modelId="{965F5B34-77C0-464F-92D5-68B607E9AE3E}">
      <dgm:prSet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شیشه و کراک</a:t>
          </a:r>
          <a:endParaRPr lang="en-US" sz="2800" dirty="0">
            <a:cs typeface="B Roya" pitchFamily="2" charset="-78"/>
          </a:endParaRPr>
        </a:p>
      </dgm:t>
    </dgm:pt>
    <dgm:pt modelId="{97129B4F-A2D2-4468-98AC-9B7A47D121C8}" type="parTrans" cxnId="{B8EF73D4-290E-4CC2-A86E-A3599F465A01}">
      <dgm:prSet/>
      <dgm:spPr/>
      <dgm:t>
        <a:bodyPr/>
        <a:lstStyle/>
        <a:p>
          <a:endParaRPr lang="en-US"/>
        </a:p>
      </dgm:t>
    </dgm:pt>
    <dgm:pt modelId="{91804323-2EB1-4C06-9ED1-0AEB3C9AC10E}" type="sibTrans" cxnId="{B8EF73D4-290E-4CC2-A86E-A3599F465A01}">
      <dgm:prSet/>
      <dgm:spPr/>
      <dgm:t>
        <a:bodyPr/>
        <a:lstStyle/>
        <a:p>
          <a:endParaRPr lang="en-US"/>
        </a:p>
      </dgm:t>
    </dgm:pt>
    <dgm:pt modelId="{D503DA59-55FE-4E47-A8F8-18CBF61AD200}">
      <dgm:prSet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ترامادول، کدیین، ...</a:t>
          </a:r>
          <a:endParaRPr lang="en-US" sz="2800" dirty="0">
            <a:cs typeface="B Roya" pitchFamily="2" charset="-78"/>
          </a:endParaRPr>
        </a:p>
      </dgm:t>
    </dgm:pt>
    <dgm:pt modelId="{D4CBDB90-9980-4778-AEEF-020470B468DF}" type="parTrans" cxnId="{4DB73330-4A3A-4D2F-9B94-05322768C8D5}">
      <dgm:prSet/>
      <dgm:spPr/>
      <dgm:t>
        <a:bodyPr/>
        <a:lstStyle/>
        <a:p>
          <a:endParaRPr lang="en-US"/>
        </a:p>
      </dgm:t>
    </dgm:pt>
    <dgm:pt modelId="{69DADC08-771E-4ADF-A462-237DEF53DB37}" type="sibTrans" cxnId="{4DB73330-4A3A-4D2F-9B94-05322768C8D5}">
      <dgm:prSet/>
      <dgm:spPr/>
      <dgm:t>
        <a:bodyPr/>
        <a:lstStyle/>
        <a:p>
          <a:endParaRPr lang="en-US"/>
        </a:p>
      </dgm:t>
    </dgm:pt>
    <dgm:pt modelId="{F7CCE1DD-027B-47DD-84D2-3A849E616FF5}">
      <dgm:prSet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سیگار</a:t>
          </a:r>
          <a:endParaRPr lang="en-US" sz="1500" dirty="0">
            <a:cs typeface="B Roya" pitchFamily="2" charset="-78"/>
          </a:endParaRPr>
        </a:p>
      </dgm:t>
    </dgm:pt>
    <dgm:pt modelId="{F0B3EAA8-B68B-4F9F-852B-70A3918F77C0}" type="parTrans" cxnId="{A5F50058-44DD-49A5-9AAE-A24F8C1FE930}">
      <dgm:prSet/>
      <dgm:spPr/>
    </dgm:pt>
    <dgm:pt modelId="{DA421327-1F22-43D1-8CF8-47362ACF58E2}" type="sibTrans" cxnId="{A5F50058-44DD-49A5-9AAE-A24F8C1FE930}">
      <dgm:prSet/>
      <dgm:spPr/>
    </dgm:pt>
    <dgm:pt modelId="{A9EBC9FB-B18E-434F-8638-605487BA6A9D}" type="pres">
      <dgm:prSet presAssocID="{FFA75217-6D97-494A-B70B-12E8E41C0EF6}" presName="compositeShape" presStyleCnt="0">
        <dgm:presLayoutVars>
          <dgm:dir/>
          <dgm:resizeHandles/>
        </dgm:presLayoutVars>
      </dgm:prSet>
      <dgm:spPr/>
    </dgm:pt>
    <dgm:pt modelId="{7EF81AEA-5420-42B5-A070-D1AFAB3EB982}" type="pres">
      <dgm:prSet presAssocID="{FFA75217-6D97-494A-B70B-12E8E41C0EF6}" presName="pyramid" presStyleLbl="node1" presStyleIdx="0" presStyleCnt="1"/>
      <dgm:spPr/>
    </dgm:pt>
    <dgm:pt modelId="{960ECDC1-ADE6-487C-A9EF-C08CF9596F4D}" type="pres">
      <dgm:prSet presAssocID="{FFA75217-6D97-494A-B70B-12E8E41C0EF6}" presName="theList" presStyleCnt="0"/>
      <dgm:spPr/>
    </dgm:pt>
    <dgm:pt modelId="{9C85D95E-7439-4533-995B-076DF35706BD}" type="pres">
      <dgm:prSet presAssocID="{965F5B34-77C0-464F-92D5-68B607E9AE3E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6214FC-9E0D-47A0-B25A-1481343BB341}" type="pres">
      <dgm:prSet presAssocID="{965F5B34-77C0-464F-92D5-68B607E9AE3E}" presName="aSpace" presStyleCnt="0"/>
      <dgm:spPr/>
    </dgm:pt>
    <dgm:pt modelId="{39606791-8C49-4376-8A6E-36403E246CB2}" type="pres">
      <dgm:prSet presAssocID="{C55EEC9D-AA8A-413D-82BF-C6B8206D43AA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AAE21-964A-4841-88DA-0109D873F19B}" type="pres">
      <dgm:prSet presAssocID="{C55EEC9D-AA8A-413D-82BF-C6B8206D43AA}" presName="aSpace" presStyleCnt="0"/>
      <dgm:spPr/>
    </dgm:pt>
    <dgm:pt modelId="{26F24C99-C967-4588-B20D-346C63F736E5}" type="pres">
      <dgm:prSet presAssocID="{F2ACFB79-8210-44AB-BFE2-98669F651253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336A7-7E22-40CE-B100-769AAEE42730}" type="pres">
      <dgm:prSet presAssocID="{F2ACFB79-8210-44AB-BFE2-98669F651253}" presName="aSpace" presStyleCnt="0"/>
      <dgm:spPr/>
    </dgm:pt>
    <dgm:pt modelId="{E45F5694-16FB-4104-8AAB-3CC7054FF888}" type="pres">
      <dgm:prSet presAssocID="{05038842-4167-4823-8592-7E25718B2641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CF85B-3CDD-4DAF-97BE-95F653938E72}" type="pres">
      <dgm:prSet presAssocID="{05038842-4167-4823-8592-7E25718B2641}" presName="aSpace" presStyleCnt="0"/>
      <dgm:spPr/>
    </dgm:pt>
    <dgm:pt modelId="{984CC5BC-6F8A-4C05-8544-7F9352C9FCEE}" type="pres">
      <dgm:prSet presAssocID="{35DF81A7-AA37-4F6B-9873-F8F97EAE4089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3B8124-B9FE-46EF-A998-EC5F0784140C}" type="pres">
      <dgm:prSet presAssocID="{35DF81A7-AA37-4F6B-9873-F8F97EAE4089}" presName="aSpace" presStyleCnt="0"/>
      <dgm:spPr/>
    </dgm:pt>
    <dgm:pt modelId="{AA1CE908-1D45-4CF2-AB7A-D3BABDD0389F}" type="pres">
      <dgm:prSet presAssocID="{D503DA59-55FE-4E47-A8F8-18CBF61AD200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F011A-1A15-4CF6-8DDB-84D5E5B8DCE0}" type="pres">
      <dgm:prSet presAssocID="{D503DA59-55FE-4E47-A8F8-18CBF61AD200}" presName="aSpace" presStyleCnt="0"/>
      <dgm:spPr/>
    </dgm:pt>
    <dgm:pt modelId="{36C9397D-8489-4996-A348-48D11C3D3C0B}" type="pres">
      <dgm:prSet presAssocID="{F7CCE1DD-027B-47DD-84D2-3A849E616FF5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A5697-2EB8-45A1-820F-55D6D152F22D}" type="pres">
      <dgm:prSet presAssocID="{F7CCE1DD-027B-47DD-84D2-3A849E616FF5}" presName="aSpace" presStyleCnt="0"/>
      <dgm:spPr/>
    </dgm:pt>
  </dgm:ptLst>
  <dgm:cxnLst>
    <dgm:cxn modelId="{4DB73330-4A3A-4D2F-9B94-05322768C8D5}" srcId="{FFA75217-6D97-494A-B70B-12E8E41C0EF6}" destId="{D503DA59-55FE-4E47-A8F8-18CBF61AD200}" srcOrd="5" destOrd="0" parTransId="{D4CBDB90-9980-4778-AEEF-020470B468DF}" sibTransId="{69DADC08-771E-4ADF-A462-237DEF53DB37}"/>
    <dgm:cxn modelId="{EE6A8AA2-7CBE-4BAF-8685-0DB51209F5A8}" type="presOf" srcId="{35DF81A7-AA37-4F6B-9873-F8F97EAE4089}" destId="{984CC5BC-6F8A-4C05-8544-7F9352C9FCEE}" srcOrd="0" destOrd="0" presId="urn:microsoft.com/office/officeart/2005/8/layout/pyramid2"/>
    <dgm:cxn modelId="{A5F50058-44DD-49A5-9AAE-A24F8C1FE930}" srcId="{FFA75217-6D97-494A-B70B-12E8E41C0EF6}" destId="{F7CCE1DD-027B-47DD-84D2-3A849E616FF5}" srcOrd="6" destOrd="0" parTransId="{F0B3EAA8-B68B-4F9F-852B-70A3918F77C0}" sibTransId="{DA421327-1F22-43D1-8CF8-47362ACF58E2}"/>
    <dgm:cxn modelId="{A1685B13-FCFC-4E9A-8927-FF9D71206EF9}" type="presOf" srcId="{965F5B34-77C0-464F-92D5-68B607E9AE3E}" destId="{9C85D95E-7439-4533-995B-076DF35706BD}" srcOrd="0" destOrd="0" presId="urn:microsoft.com/office/officeart/2005/8/layout/pyramid2"/>
    <dgm:cxn modelId="{562ADDDA-1466-4603-9DE2-568EC792B429}" srcId="{FFA75217-6D97-494A-B70B-12E8E41C0EF6}" destId="{35DF81A7-AA37-4F6B-9873-F8F97EAE4089}" srcOrd="4" destOrd="0" parTransId="{46BBC822-4751-4FEA-9482-D1DF1A7A91AA}" sibTransId="{7B073E76-65B2-478D-9D9E-108435A89AA3}"/>
    <dgm:cxn modelId="{D15FCCD8-5BA9-4251-B171-F99AEE952C4D}" srcId="{FFA75217-6D97-494A-B70B-12E8E41C0EF6}" destId="{C55EEC9D-AA8A-413D-82BF-C6B8206D43AA}" srcOrd="1" destOrd="0" parTransId="{D288480E-4BC1-4853-B318-E1368DE12B07}" sibTransId="{12178FBF-952E-4784-9C9D-0407AD693063}"/>
    <dgm:cxn modelId="{D52D94DE-90BD-4885-B818-F710DF9D5B86}" type="presOf" srcId="{D503DA59-55FE-4E47-A8F8-18CBF61AD200}" destId="{AA1CE908-1D45-4CF2-AB7A-D3BABDD0389F}" srcOrd="0" destOrd="0" presId="urn:microsoft.com/office/officeart/2005/8/layout/pyramid2"/>
    <dgm:cxn modelId="{B41E0972-BA50-4480-9904-931332F05B66}" srcId="{FFA75217-6D97-494A-B70B-12E8E41C0EF6}" destId="{F2ACFB79-8210-44AB-BFE2-98669F651253}" srcOrd="2" destOrd="0" parTransId="{4448D8D7-0A5F-4B3B-8F72-E034312EC0CF}" sibTransId="{A6F0F611-4D20-49BA-BCB5-3339178F9D27}"/>
    <dgm:cxn modelId="{C6E37EED-AD05-436F-87E0-006C62A570F3}" type="presOf" srcId="{F7CCE1DD-027B-47DD-84D2-3A849E616FF5}" destId="{36C9397D-8489-4996-A348-48D11C3D3C0B}" srcOrd="0" destOrd="0" presId="urn:microsoft.com/office/officeart/2005/8/layout/pyramid2"/>
    <dgm:cxn modelId="{3E8E25C9-AE02-4480-A63B-D1D09986EEF3}" type="presOf" srcId="{FFA75217-6D97-494A-B70B-12E8E41C0EF6}" destId="{A9EBC9FB-B18E-434F-8638-605487BA6A9D}" srcOrd="0" destOrd="0" presId="urn:microsoft.com/office/officeart/2005/8/layout/pyramid2"/>
    <dgm:cxn modelId="{FA0AF8B1-38FB-4EAF-9875-4D467C0DDDD7}" type="presOf" srcId="{05038842-4167-4823-8592-7E25718B2641}" destId="{E45F5694-16FB-4104-8AAB-3CC7054FF888}" srcOrd="0" destOrd="0" presId="urn:microsoft.com/office/officeart/2005/8/layout/pyramid2"/>
    <dgm:cxn modelId="{252290B1-7C85-4FBC-86D7-5D8D819CAB0D}" type="presOf" srcId="{F2ACFB79-8210-44AB-BFE2-98669F651253}" destId="{26F24C99-C967-4588-B20D-346C63F736E5}" srcOrd="0" destOrd="0" presId="urn:microsoft.com/office/officeart/2005/8/layout/pyramid2"/>
    <dgm:cxn modelId="{7BC39925-B28A-4E0A-A451-B8CE104E7BC3}" srcId="{FFA75217-6D97-494A-B70B-12E8E41C0EF6}" destId="{05038842-4167-4823-8592-7E25718B2641}" srcOrd="3" destOrd="0" parTransId="{8950932D-F14D-4728-8F34-EC3B030E97F6}" sibTransId="{C62B5171-E32E-48EF-8394-71EC6B97D46F}"/>
    <dgm:cxn modelId="{A2B556AF-A649-48E7-900D-3CB0784C900B}" type="presOf" srcId="{C55EEC9D-AA8A-413D-82BF-C6B8206D43AA}" destId="{39606791-8C49-4376-8A6E-36403E246CB2}" srcOrd="0" destOrd="0" presId="urn:microsoft.com/office/officeart/2005/8/layout/pyramid2"/>
    <dgm:cxn modelId="{B8EF73D4-290E-4CC2-A86E-A3599F465A01}" srcId="{FFA75217-6D97-494A-B70B-12E8E41C0EF6}" destId="{965F5B34-77C0-464F-92D5-68B607E9AE3E}" srcOrd="0" destOrd="0" parTransId="{97129B4F-A2D2-4468-98AC-9B7A47D121C8}" sibTransId="{91804323-2EB1-4C06-9ED1-0AEB3C9AC10E}"/>
    <dgm:cxn modelId="{99CC1F45-07AF-4CD0-961D-0EF46DE6A8CB}" type="presParOf" srcId="{A9EBC9FB-B18E-434F-8638-605487BA6A9D}" destId="{7EF81AEA-5420-42B5-A070-D1AFAB3EB982}" srcOrd="0" destOrd="0" presId="urn:microsoft.com/office/officeart/2005/8/layout/pyramid2"/>
    <dgm:cxn modelId="{19D40D8B-7817-4B1D-9220-70FF82D8A345}" type="presParOf" srcId="{A9EBC9FB-B18E-434F-8638-605487BA6A9D}" destId="{960ECDC1-ADE6-487C-A9EF-C08CF9596F4D}" srcOrd="1" destOrd="0" presId="urn:microsoft.com/office/officeart/2005/8/layout/pyramid2"/>
    <dgm:cxn modelId="{E5C33470-9B62-4788-B14A-07098566882D}" type="presParOf" srcId="{960ECDC1-ADE6-487C-A9EF-C08CF9596F4D}" destId="{9C85D95E-7439-4533-995B-076DF35706BD}" srcOrd="0" destOrd="0" presId="urn:microsoft.com/office/officeart/2005/8/layout/pyramid2"/>
    <dgm:cxn modelId="{208E8837-26C5-4D13-818E-2A1C3AA72927}" type="presParOf" srcId="{960ECDC1-ADE6-487C-A9EF-C08CF9596F4D}" destId="{336214FC-9E0D-47A0-B25A-1481343BB341}" srcOrd="1" destOrd="0" presId="urn:microsoft.com/office/officeart/2005/8/layout/pyramid2"/>
    <dgm:cxn modelId="{7A537C3A-B931-47C8-8799-090FB959D80D}" type="presParOf" srcId="{960ECDC1-ADE6-487C-A9EF-C08CF9596F4D}" destId="{39606791-8C49-4376-8A6E-36403E246CB2}" srcOrd="2" destOrd="0" presId="urn:microsoft.com/office/officeart/2005/8/layout/pyramid2"/>
    <dgm:cxn modelId="{13E27F12-C77C-4555-B563-45071F5ECA06}" type="presParOf" srcId="{960ECDC1-ADE6-487C-A9EF-C08CF9596F4D}" destId="{7DFAAE21-964A-4841-88DA-0109D873F19B}" srcOrd="3" destOrd="0" presId="urn:microsoft.com/office/officeart/2005/8/layout/pyramid2"/>
    <dgm:cxn modelId="{1BA35658-545E-48A6-BEEB-509C3339CD10}" type="presParOf" srcId="{960ECDC1-ADE6-487C-A9EF-C08CF9596F4D}" destId="{26F24C99-C967-4588-B20D-346C63F736E5}" srcOrd="4" destOrd="0" presId="urn:microsoft.com/office/officeart/2005/8/layout/pyramid2"/>
    <dgm:cxn modelId="{9E0B2A70-DF42-4C9A-B424-79D897515C0F}" type="presParOf" srcId="{960ECDC1-ADE6-487C-A9EF-C08CF9596F4D}" destId="{CEA336A7-7E22-40CE-B100-769AAEE42730}" srcOrd="5" destOrd="0" presId="urn:microsoft.com/office/officeart/2005/8/layout/pyramid2"/>
    <dgm:cxn modelId="{FBA436ED-258B-4724-93C5-0766CDD258B7}" type="presParOf" srcId="{960ECDC1-ADE6-487C-A9EF-C08CF9596F4D}" destId="{E45F5694-16FB-4104-8AAB-3CC7054FF888}" srcOrd="6" destOrd="0" presId="urn:microsoft.com/office/officeart/2005/8/layout/pyramid2"/>
    <dgm:cxn modelId="{58F580D0-797E-4890-A826-70F3D33C7038}" type="presParOf" srcId="{960ECDC1-ADE6-487C-A9EF-C08CF9596F4D}" destId="{C19CF85B-3CDD-4DAF-97BE-95F653938E72}" srcOrd="7" destOrd="0" presId="urn:microsoft.com/office/officeart/2005/8/layout/pyramid2"/>
    <dgm:cxn modelId="{FE7D8C45-D83D-45AD-83DD-76DD8241EDBF}" type="presParOf" srcId="{960ECDC1-ADE6-487C-A9EF-C08CF9596F4D}" destId="{984CC5BC-6F8A-4C05-8544-7F9352C9FCEE}" srcOrd="8" destOrd="0" presId="urn:microsoft.com/office/officeart/2005/8/layout/pyramid2"/>
    <dgm:cxn modelId="{821EA1FF-A15F-4031-9B4A-F9C40B0B5024}" type="presParOf" srcId="{960ECDC1-ADE6-487C-A9EF-C08CF9596F4D}" destId="{593B8124-B9FE-46EF-A998-EC5F0784140C}" srcOrd="9" destOrd="0" presId="urn:microsoft.com/office/officeart/2005/8/layout/pyramid2"/>
    <dgm:cxn modelId="{398E5F6B-F2FA-4371-B693-965BCF7E568D}" type="presParOf" srcId="{960ECDC1-ADE6-487C-A9EF-C08CF9596F4D}" destId="{AA1CE908-1D45-4CF2-AB7A-D3BABDD0389F}" srcOrd="10" destOrd="0" presId="urn:microsoft.com/office/officeart/2005/8/layout/pyramid2"/>
    <dgm:cxn modelId="{BF518804-1E58-4081-965D-7122E92932D1}" type="presParOf" srcId="{960ECDC1-ADE6-487C-A9EF-C08CF9596F4D}" destId="{942F011A-1A15-4CF6-8DDB-84D5E5B8DCE0}" srcOrd="11" destOrd="0" presId="urn:microsoft.com/office/officeart/2005/8/layout/pyramid2"/>
    <dgm:cxn modelId="{72BAE348-57ED-4DE2-8687-40E6C05D7129}" type="presParOf" srcId="{960ECDC1-ADE6-487C-A9EF-C08CF9596F4D}" destId="{36C9397D-8489-4996-A348-48D11C3D3C0B}" srcOrd="12" destOrd="0" presId="urn:microsoft.com/office/officeart/2005/8/layout/pyramid2"/>
    <dgm:cxn modelId="{91DF0156-BB10-4629-8F42-6EC3918F0640}" type="presParOf" srcId="{960ECDC1-ADE6-487C-A9EF-C08CF9596F4D}" destId="{299A5697-2EB8-45A1-820F-55D6D152F22D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28DB2E-C9A8-4043-8272-42353A18F67A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A23DB8-96D1-4F8F-9B73-63ACD60ABC8C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ماده مصرفی</a:t>
          </a:r>
          <a:endParaRPr lang="en-US" sz="4000" dirty="0">
            <a:cs typeface="B Roya" pitchFamily="2" charset="-78"/>
          </a:endParaRPr>
        </a:p>
      </dgm:t>
    </dgm:pt>
    <dgm:pt modelId="{0DEBFBE8-C8B1-448F-B59A-D00560D8CA19}" type="parTrans" cxnId="{49DBBC48-F401-4951-982F-8CCF4A8882EF}">
      <dgm:prSet/>
      <dgm:spPr/>
      <dgm:t>
        <a:bodyPr/>
        <a:lstStyle/>
        <a:p>
          <a:endParaRPr lang="en-US"/>
        </a:p>
      </dgm:t>
    </dgm:pt>
    <dgm:pt modelId="{66038455-4877-4BD2-80A1-EC30977CB3B3}" type="sibTrans" cxnId="{49DBBC48-F401-4951-982F-8CCF4A8882EF}">
      <dgm:prSet/>
      <dgm:spPr/>
      <dgm:t>
        <a:bodyPr/>
        <a:lstStyle/>
        <a:p>
          <a:endParaRPr lang="en-US"/>
        </a:p>
      </dgm:t>
    </dgm:pt>
    <dgm:pt modelId="{5A4DFA4E-9939-4609-B406-55FF150A0946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سن شروع اعتیاد</a:t>
          </a:r>
          <a:endParaRPr lang="en-US" sz="4000" dirty="0">
            <a:cs typeface="B Roya" pitchFamily="2" charset="-78"/>
          </a:endParaRPr>
        </a:p>
      </dgm:t>
    </dgm:pt>
    <dgm:pt modelId="{0F0BFF48-5D02-4D35-8045-B07606A48DC8}" type="parTrans" cxnId="{F5C837D7-12F0-458A-895E-95F0F8134093}">
      <dgm:prSet/>
      <dgm:spPr/>
      <dgm:t>
        <a:bodyPr/>
        <a:lstStyle/>
        <a:p>
          <a:endParaRPr lang="en-US"/>
        </a:p>
      </dgm:t>
    </dgm:pt>
    <dgm:pt modelId="{393ADF3D-A470-4071-B34F-D9DE21F892EE}" type="sibTrans" cxnId="{F5C837D7-12F0-458A-895E-95F0F8134093}">
      <dgm:prSet/>
      <dgm:spPr/>
      <dgm:t>
        <a:bodyPr/>
        <a:lstStyle/>
        <a:p>
          <a:endParaRPr lang="en-US"/>
        </a:p>
      </dgm:t>
    </dgm:pt>
    <dgm:pt modelId="{FCB1AB3B-4E6B-42EE-B58E-1434CBE36089}">
      <dgm:prSet phldrT="[Text]" phldr="1"/>
      <dgm:spPr/>
      <dgm:t>
        <a:bodyPr/>
        <a:lstStyle/>
        <a:p>
          <a:endParaRPr lang="en-US" dirty="0"/>
        </a:p>
      </dgm:t>
    </dgm:pt>
    <dgm:pt modelId="{EC4C5993-1D29-499E-B243-2B21D3966787}" type="parTrans" cxnId="{5F5B9786-C1B2-457C-893F-BE39880F7830}">
      <dgm:prSet/>
      <dgm:spPr/>
      <dgm:t>
        <a:bodyPr/>
        <a:lstStyle/>
        <a:p>
          <a:endParaRPr lang="en-US"/>
        </a:p>
      </dgm:t>
    </dgm:pt>
    <dgm:pt modelId="{55F46C16-2D7D-4A27-AB7D-45168A018721}" type="sibTrans" cxnId="{5F5B9786-C1B2-457C-893F-BE39880F7830}">
      <dgm:prSet/>
      <dgm:spPr/>
      <dgm:t>
        <a:bodyPr/>
        <a:lstStyle/>
        <a:p>
          <a:endParaRPr lang="en-US"/>
        </a:p>
      </dgm:t>
    </dgm:pt>
    <dgm:pt modelId="{DEA0E41B-47B4-40F7-B1E0-FC306D8CA13B}">
      <dgm:prSet phldrT="[Text]" phldr="1"/>
      <dgm:spPr/>
      <dgm:t>
        <a:bodyPr/>
        <a:lstStyle/>
        <a:p>
          <a:endParaRPr lang="en-US" dirty="0"/>
        </a:p>
      </dgm:t>
    </dgm:pt>
    <dgm:pt modelId="{07A03055-FD0A-4605-9E8D-53CE23B055D0}" type="parTrans" cxnId="{999A65B8-EA69-43F7-B6A0-0B5ED9C999E5}">
      <dgm:prSet/>
      <dgm:spPr/>
      <dgm:t>
        <a:bodyPr/>
        <a:lstStyle/>
        <a:p>
          <a:endParaRPr lang="en-US"/>
        </a:p>
      </dgm:t>
    </dgm:pt>
    <dgm:pt modelId="{034826DC-36CF-463F-A449-A9389C76EFDF}" type="sibTrans" cxnId="{999A65B8-EA69-43F7-B6A0-0B5ED9C999E5}">
      <dgm:prSet/>
      <dgm:spPr/>
      <dgm:t>
        <a:bodyPr/>
        <a:lstStyle/>
        <a:p>
          <a:endParaRPr lang="en-US"/>
        </a:p>
      </dgm:t>
    </dgm:pt>
    <dgm:pt modelId="{BFAD6ED9-0FB7-45BC-8FB5-9E5EE4B147EA}">
      <dgm:prSet phldrT="[Text]" phldr="1"/>
      <dgm:spPr/>
      <dgm:t>
        <a:bodyPr/>
        <a:lstStyle/>
        <a:p>
          <a:endParaRPr lang="en-US" dirty="0"/>
        </a:p>
      </dgm:t>
    </dgm:pt>
    <dgm:pt modelId="{24355058-2973-4386-AC85-B9EFE7DC3F35}" type="parTrans" cxnId="{FF1BBE1B-E427-4B53-AFA4-56225F663D6B}">
      <dgm:prSet/>
      <dgm:spPr/>
      <dgm:t>
        <a:bodyPr/>
        <a:lstStyle/>
        <a:p>
          <a:endParaRPr lang="en-US"/>
        </a:p>
      </dgm:t>
    </dgm:pt>
    <dgm:pt modelId="{707BEAAD-1559-4509-84B0-C3DA8B185101}" type="sibTrans" cxnId="{FF1BBE1B-E427-4B53-AFA4-56225F663D6B}">
      <dgm:prSet/>
      <dgm:spPr/>
      <dgm:t>
        <a:bodyPr/>
        <a:lstStyle/>
        <a:p>
          <a:endParaRPr lang="en-US"/>
        </a:p>
      </dgm:t>
    </dgm:pt>
    <dgm:pt modelId="{F79E85E8-35D8-4D59-BCEC-7406E035243E}" type="pres">
      <dgm:prSet presAssocID="{BA28DB2E-C9A8-4043-8272-42353A18F6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760D5-AC2A-4613-989D-5ED8783D43B9}" type="pres">
      <dgm:prSet presAssocID="{80A23DB8-96D1-4F8F-9B73-63ACD60ABC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34F80-B0CC-4AC6-AE3D-C9DE5CDFA95B}" type="pres">
      <dgm:prSet presAssocID="{66038455-4877-4BD2-80A1-EC30977CB3B3}" presName="sibTrans" presStyleCnt="0"/>
      <dgm:spPr/>
    </dgm:pt>
    <dgm:pt modelId="{3F21FE69-C471-4C20-B2CB-0C107426E847}" type="pres">
      <dgm:prSet presAssocID="{5A4DFA4E-9939-4609-B406-55FF150A09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A7DF4-6DBB-42D6-8D56-E0507D3FC034}" type="pres">
      <dgm:prSet presAssocID="{393ADF3D-A470-4071-B34F-D9DE21F892EE}" presName="sibTrans" presStyleCnt="0"/>
      <dgm:spPr/>
    </dgm:pt>
    <dgm:pt modelId="{215B121A-71F0-4ED9-AF65-17306B792754}" type="pres">
      <dgm:prSet presAssocID="{FCB1AB3B-4E6B-42EE-B58E-1434CBE360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22572-851B-402A-A9A0-3B1834ECA3E6}" type="pres">
      <dgm:prSet presAssocID="{55F46C16-2D7D-4A27-AB7D-45168A018721}" presName="sibTrans" presStyleCnt="0"/>
      <dgm:spPr/>
    </dgm:pt>
    <dgm:pt modelId="{FD22510E-590A-4644-A429-C9B0FA5E8DA3}" type="pres">
      <dgm:prSet presAssocID="{DEA0E41B-47B4-40F7-B1E0-FC306D8CA13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94DAA-9D6F-48A6-887B-D40DD28C72F2}" type="pres">
      <dgm:prSet presAssocID="{034826DC-36CF-463F-A449-A9389C76EFDF}" presName="sibTrans" presStyleCnt="0"/>
      <dgm:spPr/>
    </dgm:pt>
    <dgm:pt modelId="{72A220C2-E520-45C2-914E-203A3EF92ECE}" type="pres">
      <dgm:prSet presAssocID="{BFAD6ED9-0FB7-45BC-8FB5-9E5EE4B147E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DBBC48-F401-4951-982F-8CCF4A8882EF}" srcId="{BA28DB2E-C9A8-4043-8272-42353A18F67A}" destId="{80A23DB8-96D1-4F8F-9B73-63ACD60ABC8C}" srcOrd="0" destOrd="0" parTransId="{0DEBFBE8-C8B1-448F-B59A-D00560D8CA19}" sibTransId="{66038455-4877-4BD2-80A1-EC30977CB3B3}"/>
    <dgm:cxn modelId="{E8BEA6DF-10DB-4B12-9C00-689CF8EFAAD1}" type="presOf" srcId="{FCB1AB3B-4E6B-42EE-B58E-1434CBE36089}" destId="{215B121A-71F0-4ED9-AF65-17306B792754}" srcOrd="0" destOrd="0" presId="urn:microsoft.com/office/officeart/2005/8/layout/default"/>
    <dgm:cxn modelId="{999A65B8-EA69-43F7-B6A0-0B5ED9C999E5}" srcId="{BA28DB2E-C9A8-4043-8272-42353A18F67A}" destId="{DEA0E41B-47B4-40F7-B1E0-FC306D8CA13B}" srcOrd="3" destOrd="0" parTransId="{07A03055-FD0A-4605-9E8D-53CE23B055D0}" sibTransId="{034826DC-36CF-463F-A449-A9389C76EFDF}"/>
    <dgm:cxn modelId="{F5C837D7-12F0-458A-895E-95F0F8134093}" srcId="{BA28DB2E-C9A8-4043-8272-42353A18F67A}" destId="{5A4DFA4E-9939-4609-B406-55FF150A0946}" srcOrd="1" destOrd="0" parTransId="{0F0BFF48-5D02-4D35-8045-B07606A48DC8}" sibTransId="{393ADF3D-A470-4071-B34F-D9DE21F892EE}"/>
    <dgm:cxn modelId="{7C7CD132-A468-4155-9438-DADADA293398}" type="presOf" srcId="{5A4DFA4E-9939-4609-B406-55FF150A0946}" destId="{3F21FE69-C471-4C20-B2CB-0C107426E847}" srcOrd="0" destOrd="0" presId="urn:microsoft.com/office/officeart/2005/8/layout/default"/>
    <dgm:cxn modelId="{5F5B9786-C1B2-457C-893F-BE39880F7830}" srcId="{BA28DB2E-C9A8-4043-8272-42353A18F67A}" destId="{FCB1AB3B-4E6B-42EE-B58E-1434CBE36089}" srcOrd="2" destOrd="0" parTransId="{EC4C5993-1D29-499E-B243-2B21D3966787}" sibTransId="{55F46C16-2D7D-4A27-AB7D-45168A018721}"/>
    <dgm:cxn modelId="{3396CB6B-D452-4724-8314-0B5AB74C4F79}" type="presOf" srcId="{BFAD6ED9-0FB7-45BC-8FB5-9E5EE4B147EA}" destId="{72A220C2-E520-45C2-914E-203A3EF92ECE}" srcOrd="0" destOrd="0" presId="urn:microsoft.com/office/officeart/2005/8/layout/default"/>
    <dgm:cxn modelId="{4B29E4E4-2475-4B73-A4CE-C4A99751EE0D}" type="presOf" srcId="{DEA0E41B-47B4-40F7-B1E0-FC306D8CA13B}" destId="{FD22510E-590A-4644-A429-C9B0FA5E8DA3}" srcOrd="0" destOrd="0" presId="urn:microsoft.com/office/officeart/2005/8/layout/default"/>
    <dgm:cxn modelId="{AE06E4AC-0714-4793-A942-17186262B6F7}" type="presOf" srcId="{BA28DB2E-C9A8-4043-8272-42353A18F67A}" destId="{F79E85E8-35D8-4D59-BCEC-7406E035243E}" srcOrd="0" destOrd="0" presId="urn:microsoft.com/office/officeart/2005/8/layout/default"/>
    <dgm:cxn modelId="{FF1BBE1B-E427-4B53-AFA4-56225F663D6B}" srcId="{BA28DB2E-C9A8-4043-8272-42353A18F67A}" destId="{BFAD6ED9-0FB7-45BC-8FB5-9E5EE4B147EA}" srcOrd="4" destOrd="0" parTransId="{24355058-2973-4386-AC85-B9EFE7DC3F35}" sibTransId="{707BEAAD-1559-4509-84B0-C3DA8B185101}"/>
    <dgm:cxn modelId="{D6440328-1893-43D8-97D1-6EC906B7E8B0}" type="presOf" srcId="{80A23DB8-96D1-4F8F-9B73-63ACD60ABC8C}" destId="{C17760D5-AC2A-4613-989D-5ED8783D43B9}" srcOrd="0" destOrd="0" presId="urn:microsoft.com/office/officeart/2005/8/layout/default"/>
    <dgm:cxn modelId="{993C998D-6834-4A4A-9237-BA0D1BC3A337}" type="presParOf" srcId="{F79E85E8-35D8-4D59-BCEC-7406E035243E}" destId="{C17760D5-AC2A-4613-989D-5ED8783D43B9}" srcOrd="0" destOrd="0" presId="urn:microsoft.com/office/officeart/2005/8/layout/default"/>
    <dgm:cxn modelId="{56FBCA54-A893-4737-8335-8EE2176E8B76}" type="presParOf" srcId="{F79E85E8-35D8-4D59-BCEC-7406E035243E}" destId="{51E34F80-B0CC-4AC6-AE3D-C9DE5CDFA95B}" srcOrd="1" destOrd="0" presId="urn:microsoft.com/office/officeart/2005/8/layout/default"/>
    <dgm:cxn modelId="{7EC92B98-A338-4178-BD8F-BCACC96FB861}" type="presParOf" srcId="{F79E85E8-35D8-4D59-BCEC-7406E035243E}" destId="{3F21FE69-C471-4C20-B2CB-0C107426E847}" srcOrd="2" destOrd="0" presId="urn:microsoft.com/office/officeart/2005/8/layout/default"/>
    <dgm:cxn modelId="{B588600A-8AC1-4D23-8D41-486F102B3029}" type="presParOf" srcId="{F79E85E8-35D8-4D59-BCEC-7406E035243E}" destId="{CB6A7DF4-6DBB-42D6-8D56-E0507D3FC034}" srcOrd="3" destOrd="0" presId="urn:microsoft.com/office/officeart/2005/8/layout/default"/>
    <dgm:cxn modelId="{3D33C8D2-9757-467B-9959-26D5BB407D83}" type="presParOf" srcId="{F79E85E8-35D8-4D59-BCEC-7406E035243E}" destId="{215B121A-71F0-4ED9-AF65-17306B792754}" srcOrd="4" destOrd="0" presId="urn:microsoft.com/office/officeart/2005/8/layout/default"/>
    <dgm:cxn modelId="{43CA8326-04BB-4BCD-A265-ACF1AF85E1A0}" type="presParOf" srcId="{F79E85E8-35D8-4D59-BCEC-7406E035243E}" destId="{F0122572-851B-402A-A9A0-3B1834ECA3E6}" srcOrd="5" destOrd="0" presId="urn:microsoft.com/office/officeart/2005/8/layout/default"/>
    <dgm:cxn modelId="{DB053D7A-ED31-4DFF-A24B-04B1BAB45960}" type="presParOf" srcId="{F79E85E8-35D8-4D59-BCEC-7406E035243E}" destId="{FD22510E-590A-4644-A429-C9B0FA5E8DA3}" srcOrd="6" destOrd="0" presId="urn:microsoft.com/office/officeart/2005/8/layout/default"/>
    <dgm:cxn modelId="{3051B198-682C-4089-B4B0-2DBC215C690F}" type="presParOf" srcId="{F79E85E8-35D8-4D59-BCEC-7406E035243E}" destId="{5B294DAA-9D6F-48A6-887B-D40DD28C72F2}" srcOrd="7" destOrd="0" presId="urn:microsoft.com/office/officeart/2005/8/layout/default"/>
    <dgm:cxn modelId="{DDE4CD68-53D8-46ED-B674-BC57E588C68C}" type="presParOf" srcId="{F79E85E8-35D8-4D59-BCEC-7406E035243E}" destId="{72A220C2-E520-45C2-914E-203A3EF92EC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28DB2E-C9A8-4043-8272-42353A18F67A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A23DB8-96D1-4F8F-9B73-63ACD60ABC8C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ماده مصرفی</a:t>
          </a:r>
          <a:endParaRPr lang="en-US" sz="4000" dirty="0">
            <a:cs typeface="B Roya" pitchFamily="2" charset="-78"/>
          </a:endParaRPr>
        </a:p>
      </dgm:t>
    </dgm:pt>
    <dgm:pt modelId="{0DEBFBE8-C8B1-448F-B59A-D00560D8CA19}" type="parTrans" cxnId="{49DBBC48-F401-4951-982F-8CCF4A8882EF}">
      <dgm:prSet/>
      <dgm:spPr/>
      <dgm:t>
        <a:bodyPr/>
        <a:lstStyle/>
        <a:p>
          <a:endParaRPr lang="en-US"/>
        </a:p>
      </dgm:t>
    </dgm:pt>
    <dgm:pt modelId="{66038455-4877-4BD2-80A1-EC30977CB3B3}" type="sibTrans" cxnId="{49DBBC48-F401-4951-982F-8CCF4A8882EF}">
      <dgm:prSet/>
      <dgm:spPr/>
      <dgm:t>
        <a:bodyPr/>
        <a:lstStyle/>
        <a:p>
          <a:endParaRPr lang="en-US"/>
        </a:p>
      </dgm:t>
    </dgm:pt>
    <dgm:pt modelId="{5A4DFA4E-9939-4609-B406-55FF150A0946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سن شروع اعتیاد</a:t>
          </a:r>
          <a:endParaRPr lang="en-US" sz="4000" dirty="0">
            <a:cs typeface="B Roya" pitchFamily="2" charset="-78"/>
          </a:endParaRPr>
        </a:p>
      </dgm:t>
    </dgm:pt>
    <dgm:pt modelId="{0F0BFF48-5D02-4D35-8045-B07606A48DC8}" type="parTrans" cxnId="{F5C837D7-12F0-458A-895E-95F0F8134093}">
      <dgm:prSet/>
      <dgm:spPr/>
      <dgm:t>
        <a:bodyPr/>
        <a:lstStyle/>
        <a:p>
          <a:endParaRPr lang="en-US"/>
        </a:p>
      </dgm:t>
    </dgm:pt>
    <dgm:pt modelId="{393ADF3D-A470-4071-B34F-D9DE21F892EE}" type="sibTrans" cxnId="{F5C837D7-12F0-458A-895E-95F0F8134093}">
      <dgm:prSet/>
      <dgm:spPr/>
      <dgm:t>
        <a:bodyPr/>
        <a:lstStyle/>
        <a:p>
          <a:endParaRPr lang="en-US"/>
        </a:p>
      </dgm:t>
    </dgm:pt>
    <dgm:pt modelId="{FCB1AB3B-4E6B-42EE-B58E-1434CBE36089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زمینه های روانی فرد</a:t>
          </a:r>
          <a:endParaRPr lang="en-US" sz="4000" dirty="0">
            <a:cs typeface="B Roya" pitchFamily="2" charset="-78"/>
          </a:endParaRPr>
        </a:p>
      </dgm:t>
    </dgm:pt>
    <dgm:pt modelId="{EC4C5993-1D29-499E-B243-2B21D3966787}" type="parTrans" cxnId="{5F5B9786-C1B2-457C-893F-BE39880F7830}">
      <dgm:prSet/>
      <dgm:spPr/>
      <dgm:t>
        <a:bodyPr/>
        <a:lstStyle/>
        <a:p>
          <a:endParaRPr lang="en-US"/>
        </a:p>
      </dgm:t>
    </dgm:pt>
    <dgm:pt modelId="{55F46C16-2D7D-4A27-AB7D-45168A018721}" type="sibTrans" cxnId="{5F5B9786-C1B2-457C-893F-BE39880F7830}">
      <dgm:prSet/>
      <dgm:spPr/>
      <dgm:t>
        <a:bodyPr/>
        <a:lstStyle/>
        <a:p>
          <a:endParaRPr lang="en-US"/>
        </a:p>
      </dgm:t>
    </dgm:pt>
    <dgm:pt modelId="{DEA0E41B-47B4-40F7-B1E0-FC306D8CA13B}">
      <dgm:prSet phldrT="[Text]" phldr="1"/>
      <dgm:spPr/>
      <dgm:t>
        <a:bodyPr/>
        <a:lstStyle/>
        <a:p>
          <a:endParaRPr lang="en-US" dirty="0"/>
        </a:p>
      </dgm:t>
    </dgm:pt>
    <dgm:pt modelId="{07A03055-FD0A-4605-9E8D-53CE23B055D0}" type="parTrans" cxnId="{999A65B8-EA69-43F7-B6A0-0B5ED9C999E5}">
      <dgm:prSet/>
      <dgm:spPr/>
      <dgm:t>
        <a:bodyPr/>
        <a:lstStyle/>
        <a:p>
          <a:endParaRPr lang="en-US"/>
        </a:p>
      </dgm:t>
    </dgm:pt>
    <dgm:pt modelId="{034826DC-36CF-463F-A449-A9389C76EFDF}" type="sibTrans" cxnId="{999A65B8-EA69-43F7-B6A0-0B5ED9C999E5}">
      <dgm:prSet/>
      <dgm:spPr/>
      <dgm:t>
        <a:bodyPr/>
        <a:lstStyle/>
        <a:p>
          <a:endParaRPr lang="en-US"/>
        </a:p>
      </dgm:t>
    </dgm:pt>
    <dgm:pt modelId="{BFAD6ED9-0FB7-45BC-8FB5-9E5EE4B147EA}">
      <dgm:prSet phldrT="[Text]" phldr="1"/>
      <dgm:spPr/>
      <dgm:t>
        <a:bodyPr/>
        <a:lstStyle/>
        <a:p>
          <a:endParaRPr lang="en-US" dirty="0"/>
        </a:p>
      </dgm:t>
    </dgm:pt>
    <dgm:pt modelId="{24355058-2973-4386-AC85-B9EFE7DC3F35}" type="parTrans" cxnId="{FF1BBE1B-E427-4B53-AFA4-56225F663D6B}">
      <dgm:prSet/>
      <dgm:spPr/>
      <dgm:t>
        <a:bodyPr/>
        <a:lstStyle/>
        <a:p>
          <a:endParaRPr lang="en-US"/>
        </a:p>
      </dgm:t>
    </dgm:pt>
    <dgm:pt modelId="{707BEAAD-1559-4509-84B0-C3DA8B185101}" type="sibTrans" cxnId="{FF1BBE1B-E427-4B53-AFA4-56225F663D6B}">
      <dgm:prSet/>
      <dgm:spPr/>
      <dgm:t>
        <a:bodyPr/>
        <a:lstStyle/>
        <a:p>
          <a:endParaRPr lang="en-US"/>
        </a:p>
      </dgm:t>
    </dgm:pt>
    <dgm:pt modelId="{F79E85E8-35D8-4D59-BCEC-7406E035243E}" type="pres">
      <dgm:prSet presAssocID="{BA28DB2E-C9A8-4043-8272-42353A18F6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760D5-AC2A-4613-989D-5ED8783D43B9}" type="pres">
      <dgm:prSet presAssocID="{80A23DB8-96D1-4F8F-9B73-63ACD60ABC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34F80-B0CC-4AC6-AE3D-C9DE5CDFA95B}" type="pres">
      <dgm:prSet presAssocID="{66038455-4877-4BD2-80A1-EC30977CB3B3}" presName="sibTrans" presStyleCnt="0"/>
      <dgm:spPr/>
    </dgm:pt>
    <dgm:pt modelId="{3F21FE69-C471-4C20-B2CB-0C107426E847}" type="pres">
      <dgm:prSet presAssocID="{5A4DFA4E-9939-4609-B406-55FF150A09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A7DF4-6DBB-42D6-8D56-E0507D3FC034}" type="pres">
      <dgm:prSet presAssocID="{393ADF3D-A470-4071-B34F-D9DE21F892EE}" presName="sibTrans" presStyleCnt="0"/>
      <dgm:spPr/>
    </dgm:pt>
    <dgm:pt modelId="{215B121A-71F0-4ED9-AF65-17306B792754}" type="pres">
      <dgm:prSet presAssocID="{FCB1AB3B-4E6B-42EE-B58E-1434CBE360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22572-851B-402A-A9A0-3B1834ECA3E6}" type="pres">
      <dgm:prSet presAssocID="{55F46C16-2D7D-4A27-AB7D-45168A018721}" presName="sibTrans" presStyleCnt="0"/>
      <dgm:spPr/>
    </dgm:pt>
    <dgm:pt modelId="{FD22510E-590A-4644-A429-C9B0FA5E8DA3}" type="pres">
      <dgm:prSet presAssocID="{DEA0E41B-47B4-40F7-B1E0-FC306D8CA13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94DAA-9D6F-48A6-887B-D40DD28C72F2}" type="pres">
      <dgm:prSet presAssocID="{034826DC-36CF-463F-A449-A9389C76EFDF}" presName="sibTrans" presStyleCnt="0"/>
      <dgm:spPr/>
    </dgm:pt>
    <dgm:pt modelId="{72A220C2-E520-45C2-914E-203A3EF92ECE}" type="pres">
      <dgm:prSet presAssocID="{BFAD6ED9-0FB7-45BC-8FB5-9E5EE4B147E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DBBC48-F401-4951-982F-8CCF4A8882EF}" srcId="{BA28DB2E-C9A8-4043-8272-42353A18F67A}" destId="{80A23DB8-96D1-4F8F-9B73-63ACD60ABC8C}" srcOrd="0" destOrd="0" parTransId="{0DEBFBE8-C8B1-448F-B59A-D00560D8CA19}" sibTransId="{66038455-4877-4BD2-80A1-EC30977CB3B3}"/>
    <dgm:cxn modelId="{999A65B8-EA69-43F7-B6A0-0B5ED9C999E5}" srcId="{BA28DB2E-C9A8-4043-8272-42353A18F67A}" destId="{DEA0E41B-47B4-40F7-B1E0-FC306D8CA13B}" srcOrd="3" destOrd="0" parTransId="{07A03055-FD0A-4605-9E8D-53CE23B055D0}" sibTransId="{034826DC-36CF-463F-A449-A9389C76EFDF}"/>
    <dgm:cxn modelId="{18599935-B835-4014-BBC6-52906E6A5C27}" type="presOf" srcId="{5A4DFA4E-9939-4609-B406-55FF150A0946}" destId="{3F21FE69-C471-4C20-B2CB-0C107426E847}" srcOrd="0" destOrd="0" presId="urn:microsoft.com/office/officeart/2005/8/layout/default"/>
    <dgm:cxn modelId="{5C41614B-A5FE-4232-8E29-062F029407A9}" type="presOf" srcId="{80A23DB8-96D1-4F8F-9B73-63ACD60ABC8C}" destId="{C17760D5-AC2A-4613-989D-5ED8783D43B9}" srcOrd="0" destOrd="0" presId="urn:microsoft.com/office/officeart/2005/8/layout/default"/>
    <dgm:cxn modelId="{F5C837D7-12F0-458A-895E-95F0F8134093}" srcId="{BA28DB2E-C9A8-4043-8272-42353A18F67A}" destId="{5A4DFA4E-9939-4609-B406-55FF150A0946}" srcOrd="1" destOrd="0" parTransId="{0F0BFF48-5D02-4D35-8045-B07606A48DC8}" sibTransId="{393ADF3D-A470-4071-B34F-D9DE21F892EE}"/>
    <dgm:cxn modelId="{4FCE071D-D88E-45C8-9873-992FEF0BA201}" type="presOf" srcId="{DEA0E41B-47B4-40F7-B1E0-FC306D8CA13B}" destId="{FD22510E-590A-4644-A429-C9B0FA5E8DA3}" srcOrd="0" destOrd="0" presId="urn:microsoft.com/office/officeart/2005/8/layout/default"/>
    <dgm:cxn modelId="{5B03705B-CF25-4533-A5BA-12A7FB87CB63}" type="presOf" srcId="{BFAD6ED9-0FB7-45BC-8FB5-9E5EE4B147EA}" destId="{72A220C2-E520-45C2-914E-203A3EF92ECE}" srcOrd="0" destOrd="0" presId="urn:microsoft.com/office/officeart/2005/8/layout/default"/>
    <dgm:cxn modelId="{5F5B9786-C1B2-457C-893F-BE39880F7830}" srcId="{BA28DB2E-C9A8-4043-8272-42353A18F67A}" destId="{FCB1AB3B-4E6B-42EE-B58E-1434CBE36089}" srcOrd="2" destOrd="0" parTransId="{EC4C5993-1D29-499E-B243-2B21D3966787}" sibTransId="{55F46C16-2D7D-4A27-AB7D-45168A018721}"/>
    <dgm:cxn modelId="{6CDC2B1E-1DCE-462B-B666-159B8BA5B94C}" type="presOf" srcId="{BA28DB2E-C9A8-4043-8272-42353A18F67A}" destId="{F79E85E8-35D8-4D59-BCEC-7406E035243E}" srcOrd="0" destOrd="0" presId="urn:microsoft.com/office/officeart/2005/8/layout/default"/>
    <dgm:cxn modelId="{FF1BBE1B-E427-4B53-AFA4-56225F663D6B}" srcId="{BA28DB2E-C9A8-4043-8272-42353A18F67A}" destId="{BFAD6ED9-0FB7-45BC-8FB5-9E5EE4B147EA}" srcOrd="4" destOrd="0" parTransId="{24355058-2973-4386-AC85-B9EFE7DC3F35}" sibTransId="{707BEAAD-1559-4509-84B0-C3DA8B185101}"/>
    <dgm:cxn modelId="{27266EFA-7D2A-452E-8B69-578176F908FB}" type="presOf" srcId="{FCB1AB3B-4E6B-42EE-B58E-1434CBE36089}" destId="{215B121A-71F0-4ED9-AF65-17306B792754}" srcOrd="0" destOrd="0" presId="urn:microsoft.com/office/officeart/2005/8/layout/default"/>
    <dgm:cxn modelId="{D6A517E2-61AB-482C-B07A-B42F9B8964B8}" type="presParOf" srcId="{F79E85E8-35D8-4D59-BCEC-7406E035243E}" destId="{C17760D5-AC2A-4613-989D-5ED8783D43B9}" srcOrd="0" destOrd="0" presId="urn:microsoft.com/office/officeart/2005/8/layout/default"/>
    <dgm:cxn modelId="{1102502E-F8AA-4F7E-A6FD-99E87508DF29}" type="presParOf" srcId="{F79E85E8-35D8-4D59-BCEC-7406E035243E}" destId="{51E34F80-B0CC-4AC6-AE3D-C9DE5CDFA95B}" srcOrd="1" destOrd="0" presId="urn:microsoft.com/office/officeart/2005/8/layout/default"/>
    <dgm:cxn modelId="{853F9653-7950-46A1-8691-B065529246DF}" type="presParOf" srcId="{F79E85E8-35D8-4D59-BCEC-7406E035243E}" destId="{3F21FE69-C471-4C20-B2CB-0C107426E847}" srcOrd="2" destOrd="0" presId="urn:microsoft.com/office/officeart/2005/8/layout/default"/>
    <dgm:cxn modelId="{EF7A3100-A63C-42AB-B36F-861221256611}" type="presParOf" srcId="{F79E85E8-35D8-4D59-BCEC-7406E035243E}" destId="{CB6A7DF4-6DBB-42D6-8D56-E0507D3FC034}" srcOrd="3" destOrd="0" presId="urn:microsoft.com/office/officeart/2005/8/layout/default"/>
    <dgm:cxn modelId="{281B93F1-C3B0-4707-9099-AC571E0DE0FF}" type="presParOf" srcId="{F79E85E8-35D8-4D59-BCEC-7406E035243E}" destId="{215B121A-71F0-4ED9-AF65-17306B792754}" srcOrd="4" destOrd="0" presId="urn:microsoft.com/office/officeart/2005/8/layout/default"/>
    <dgm:cxn modelId="{F66F00A9-AA5E-4668-9FF0-AFC46D8CB2B0}" type="presParOf" srcId="{F79E85E8-35D8-4D59-BCEC-7406E035243E}" destId="{F0122572-851B-402A-A9A0-3B1834ECA3E6}" srcOrd="5" destOrd="0" presId="urn:microsoft.com/office/officeart/2005/8/layout/default"/>
    <dgm:cxn modelId="{AB534AB0-8AA8-40CF-8AC2-65AF48936239}" type="presParOf" srcId="{F79E85E8-35D8-4D59-BCEC-7406E035243E}" destId="{FD22510E-590A-4644-A429-C9B0FA5E8DA3}" srcOrd="6" destOrd="0" presId="urn:microsoft.com/office/officeart/2005/8/layout/default"/>
    <dgm:cxn modelId="{086DB1BE-CF60-4E08-924C-F00A7DF8AD9D}" type="presParOf" srcId="{F79E85E8-35D8-4D59-BCEC-7406E035243E}" destId="{5B294DAA-9D6F-48A6-887B-D40DD28C72F2}" srcOrd="7" destOrd="0" presId="urn:microsoft.com/office/officeart/2005/8/layout/default"/>
    <dgm:cxn modelId="{4284CE7A-237E-4E28-92B7-50BA2DF2F157}" type="presParOf" srcId="{F79E85E8-35D8-4D59-BCEC-7406E035243E}" destId="{72A220C2-E520-45C2-914E-203A3EF92EC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28DB2E-C9A8-4043-8272-42353A18F67A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A23DB8-96D1-4F8F-9B73-63ACD60ABC8C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ماده مصرفی</a:t>
          </a:r>
          <a:endParaRPr lang="en-US" sz="4000" dirty="0">
            <a:cs typeface="B Roya" pitchFamily="2" charset="-78"/>
          </a:endParaRPr>
        </a:p>
      </dgm:t>
    </dgm:pt>
    <dgm:pt modelId="{0DEBFBE8-C8B1-448F-B59A-D00560D8CA19}" type="parTrans" cxnId="{49DBBC48-F401-4951-982F-8CCF4A8882EF}">
      <dgm:prSet/>
      <dgm:spPr/>
      <dgm:t>
        <a:bodyPr/>
        <a:lstStyle/>
        <a:p>
          <a:endParaRPr lang="en-US"/>
        </a:p>
      </dgm:t>
    </dgm:pt>
    <dgm:pt modelId="{66038455-4877-4BD2-80A1-EC30977CB3B3}" type="sibTrans" cxnId="{49DBBC48-F401-4951-982F-8CCF4A8882EF}">
      <dgm:prSet/>
      <dgm:spPr/>
      <dgm:t>
        <a:bodyPr/>
        <a:lstStyle/>
        <a:p>
          <a:endParaRPr lang="en-US"/>
        </a:p>
      </dgm:t>
    </dgm:pt>
    <dgm:pt modelId="{5A4DFA4E-9939-4609-B406-55FF150A0946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سن شروع اعتیاد</a:t>
          </a:r>
          <a:endParaRPr lang="en-US" sz="4000" dirty="0">
            <a:cs typeface="B Roya" pitchFamily="2" charset="-78"/>
          </a:endParaRPr>
        </a:p>
      </dgm:t>
    </dgm:pt>
    <dgm:pt modelId="{0F0BFF48-5D02-4D35-8045-B07606A48DC8}" type="parTrans" cxnId="{F5C837D7-12F0-458A-895E-95F0F8134093}">
      <dgm:prSet/>
      <dgm:spPr/>
      <dgm:t>
        <a:bodyPr/>
        <a:lstStyle/>
        <a:p>
          <a:endParaRPr lang="en-US"/>
        </a:p>
      </dgm:t>
    </dgm:pt>
    <dgm:pt modelId="{393ADF3D-A470-4071-B34F-D9DE21F892EE}" type="sibTrans" cxnId="{F5C837D7-12F0-458A-895E-95F0F8134093}">
      <dgm:prSet/>
      <dgm:spPr/>
      <dgm:t>
        <a:bodyPr/>
        <a:lstStyle/>
        <a:p>
          <a:endParaRPr lang="en-US"/>
        </a:p>
      </dgm:t>
    </dgm:pt>
    <dgm:pt modelId="{FCB1AB3B-4E6B-42EE-B58E-1434CBE36089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زمینه های روانی فرد</a:t>
          </a:r>
          <a:endParaRPr lang="en-US" sz="4000" dirty="0">
            <a:cs typeface="B Roya" pitchFamily="2" charset="-78"/>
          </a:endParaRPr>
        </a:p>
      </dgm:t>
    </dgm:pt>
    <dgm:pt modelId="{EC4C5993-1D29-499E-B243-2B21D3966787}" type="parTrans" cxnId="{5F5B9786-C1B2-457C-893F-BE39880F7830}">
      <dgm:prSet/>
      <dgm:spPr/>
      <dgm:t>
        <a:bodyPr/>
        <a:lstStyle/>
        <a:p>
          <a:endParaRPr lang="en-US"/>
        </a:p>
      </dgm:t>
    </dgm:pt>
    <dgm:pt modelId="{55F46C16-2D7D-4A27-AB7D-45168A018721}" type="sibTrans" cxnId="{5F5B9786-C1B2-457C-893F-BE39880F7830}">
      <dgm:prSet/>
      <dgm:spPr/>
      <dgm:t>
        <a:bodyPr/>
        <a:lstStyle/>
        <a:p>
          <a:endParaRPr lang="en-US"/>
        </a:p>
      </dgm:t>
    </dgm:pt>
    <dgm:pt modelId="{DEA0E41B-47B4-40F7-B1E0-FC306D8CA13B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الگوی مصرف</a:t>
          </a:r>
          <a:endParaRPr lang="en-US" sz="4000" dirty="0">
            <a:cs typeface="B Roya" pitchFamily="2" charset="-78"/>
          </a:endParaRPr>
        </a:p>
      </dgm:t>
    </dgm:pt>
    <dgm:pt modelId="{07A03055-FD0A-4605-9E8D-53CE23B055D0}" type="parTrans" cxnId="{999A65B8-EA69-43F7-B6A0-0B5ED9C999E5}">
      <dgm:prSet/>
      <dgm:spPr/>
      <dgm:t>
        <a:bodyPr/>
        <a:lstStyle/>
        <a:p>
          <a:endParaRPr lang="en-US"/>
        </a:p>
      </dgm:t>
    </dgm:pt>
    <dgm:pt modelId="{034826DC-36CF-463F-A449-A9389C76EFDF}" type="sibTrans" cxnId="{999A65B8-EA69-43F7-B6A0-0B5ED9C999E5}">
      <dgm:prSet/>
      <dgm:spPr/>
      <dgm:t>
        <a:bodyPr/>
        <a:lstStyle/>
        <a:p>
          <a:endParaRPr lang="en-US"/>
        </a:p>
      </dgm:t>
    </dgm:pt>
    <dgm:pt modelId="{BFAD6ED9-0FB7-45BC-8FB5-9E5EE4B147EA}">
      <dgm:prSet phldrT="[Text]" phldr="1"/>
      <dgm:spPr/>
      <dgm:t>
        <a:bodyPr/>
        <a:lstStyle/>
        <a:p>
          <a:endParaRPr lang="en-US" dirty="0"/>
        </a:p>
      </dgm:t>
    </dgm:pt>
    <dgm:pt modelId="{24355058-2973-4386-AC85-B9EFE7DC3F35}" type="parTrans" cxnId="{FF1BBE1B-E427-4B53-AFA4-56225F663D6B}">
      <dgm:prSet/>
      <dgm:spPr/>
      <dgm:t>
        <a:bodyPr/>
        <a:lstStyle/>
        <a:p>
          <a:endParaRPr lang="en-US"/>
        </a:p>
      </dgm:t>
    </dgm:pt>
    <dgm:pt modelId="{707BEAAD-1559-4509-84B0-C3DA8B185101}" type="sibTrans" cxnId="{FF1BBE1B-E427-4B53-AFA4-56225F663D6B}">
      <dgm:prSet/>
      <dgm:spPr/>
      <dgm:t>
        <a:bodyPr/>
        <a:lstStyle/>
        <a:p>
          <a:endParaRPr lang="en-US"/>
        </a:p>
      </dgm:t>
    </dgm:pt>
    <dgm:pt modelId="{F79E85E8-35D8-4D59-BCEC-7406E035243E}" type="pres">
      <dgm:prSet presAssocID="{BA28DB2E-C9A8-4043-8272-42353A18F6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760D5-AC2A-4613-989D-5ED8783D43B9}" type="pres">
      <dgm:prSet presAssocID="{80A23DB8-96D1-4F8F-9B73-63ACD60ABC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34F80-B0CC-4AC6-AE3D-C9DE5CDFA95B}" type="pres">
      <dgm:prSet presAssocID="{66038455-4877-4BD2-80A1-EC30977CB3B3}" presName="sibTrans" presStyleCnt="0"/>
      <dgm:spPr/>
    </dgm:pt>
    <dgm:pt modelId="{3F21FE69-C471-4C20-B2CB-0C107426E847}" type="pres">
      <dgm:prSet presAssocID="{5A4DFA4E-9939-4609-B406-55FF150A09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A7DF4-6DBB-42D6-8D56-E0507D3FC034}" type="pres">
      <dgm:prSet presAssocID="{393ADF3D-A470-4071-B34F-D9DE21F892EE}" presName="sibTrans" presStyleCnt="0"/>
      <dgm:spPr/>
    </dgm:pt>
    <dgm:pt modelId="{215B121A-71F0-4ED9-AF65-17306B792754}" type="pres">
      <dgm:prSet presAssocID="{FCB1AB3B-4E6B-42EE-B58E-1434CBE360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22572-851B-402A-A9A0-3B1834ECA3E6}" type="pres">
      <dgm:prSet presAssocID="{55F46C16-2D7D-4A27-AB7D-45168A018721}" presName="sibTrans" presStyleCnt="0"/>
      <dgm:spPr/>
    </dgm:pt>
    <dgm:pt modelId="{FD22510E-590A-4644-A429-C9B0FA5E8DA3}" type="pres">
      <dgm:prSet presAssocID="{DEA0E41B-47B4-40F7-B1E0-FC306D8CA13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94DAA-9D6F-48A6-887B-D40DD28C72F2}" type="pres">
      <dgm:prSet presAssocID="{034826DC-36CF-463F-A449-A9389C76EFDF}" presName="sibTrans" presStyleCnt="0"/>
      <dgm:spPr/>
    </dgm:pt>
    <dgm:pt modelId="{72A220C2-E520-45C2-914E-203A3EF92ECE}" type="pres">
      <dgm:prSet presAssocID="{BFAD6ED9-0FB7-45BC-8FB5-9E5EE4B147E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C56F94-CD9D-4D4D-87DB-B9EF7879D36F}" type="presOf" srcId="{BA28DB2E-C9A8-4043-8272-42353A18F67A}" destId="{F79E85E8-35D8-4D59-BCEC-7406E035243E}" srcOrd="0" destOrd="0" presId="urn:microsoft.com/office/officeart/2005/8/layout/default"/>
    <dgm:cxn modelId="{49DBBC48-F401-4951-982F-8CCF4A8882EF}" srcId="{BA28DB2E-C9A8-4043-8272-42353A18F67A}" destId="{80A23DB8-96D1-4F8F-9B73-63ACD60ABC8C}" srcOrd="0" destOrd="0" parTransId="{0DEBFBE8-C8B1-448F-B59A-D00560D8CA19}" sibTransId="{66038455-4877-4BD2-80A1-EC30977CB3B3}"/>
    <dgm:cxn modelId="{999A65B8-EA69-43F7-B6A0-0B5ED9C999E5}" srcId="{BA28DB2E-C9A8-4043-8272-42353A18F67A}" destId="{DEA0E41B-47B4-40F7-B1E0-FC306D8CA13B}" srcOrd="3" destOrd="0" parTransId="{07A03055-FD0A-4605-9E8D-53CE23B055D0}" sibTransId="{034826DC-36CF-463F-A449-A9389C76EFDF}"/>
    <dgm:cxn modelId="{FDC16620-8B1B-44FB-BEB2-E3A509180E79}" type="presOf" srcId="{BFAD6ED9-0FB7-45BC-8FB5-9E5EE4B147EA}" destId="{72A220C2-E520-45C2-914E-203A3EF92ECE}" srcOrd="0" destOrd="0" presId="urn:microsoft.com/office/officeart/2005/8/layout/default"/>
    <dgm:cxn modelId="{F5C837D7-12F0-458A-895E-95F0F8134093}" srcId="{BA28DB2E-C9A8-4043-8272-42353A18F67A}" destId="{5A4DFA4E-9939-4609-B406-55FF150A0946}" srcOrd="1" destOrd="0" parTransId="{0F0BFF48-5D02-4D35-8045-B07606A48DC8}" sibTransId="{393ADF3D-A470-4071-B34F-D9DE21F892EE}"/>
    <dgm:cxn modelId="{6D43EA86-F662-4FC7-A926-60F123AEFD6E}" type="presOf" srcId="{DEA0E41B-47B4-40F7-B1E0-FC306D8CA13B}" destId="{FD22510E-590A-4644-A429-C9B0FA5E8DA3}" srcOrd="0" destOrd="0" presId="urn:microsoft.com/office/officeart/2005/8/layout/default"/>
    <dgm:cxn modelId="{33AD57C8-21DB-4035-90AE-EF4E25405D40}" type="presOf" srcId="{FCB1AB3B-4E6B-42EE-B58E-1434CBE36089}" destId="{215B121A-71F0-4ED9-AF65-17306B792754}" srcOrd="0" destOrd="0" presId="urn:microsoft.com/office/officeart/2005/8/layout/default"/>
    <dgm:cxn modelId="{5F5B9786-C1B2-457C-893F-BE39880F7830}" srcId="{BA28DB2E-C9A8-4043-8272-42353A18F67A}" destId="{FCB1AB3B-4E6B-42EE-B58E-1434CBE36089}" srcOrd="2" destOrd="0" parTransId="{EC4C5993-1D29-499E-B243-2B21D3966787}" sibTransId="{55F46C16-2D7D-4A27-AB7D-45168A018721}"/>
    <dgm:cxn modelId="{8D81712E-D3A1-4991-9742-450AC919F29B}" type="presOf" srcId="{5A4DFA4E-9939-4609-B406-55FF150A0946}" destId="{3F21FE69-C471-4C20-B2CB-0C107426E847}" srcOrd="0" destOrd="0" presId="urn:microsoft.com/office/officeart/2005/8/layout/default"/>
    <dgm:cxn modelId="{5F01C4BF-AEF0-4286-927C-A9EF148DD877}" type="presOf" srcId="{80A23DB8-96D1-4F8F-9B73-63ACD60ABC8C}" destId="{C17760D5-AC2A-4613-989D-5ED8783D43B9}" srcOrd="0" destOrd="0" presId="urn:microsoft.com/office/officeart/2005/8/layout/default"/>
    <dgm:cxn modelId="{FF1BBE1B-E427-4B53-AFA4-56225F663D6B}" srcId="{BA28DB2E-C9A8-4043-8272-42353A18F67A}" destId="{BFAD6ED9-0FB7-45BC-8FB5-9E5EE4B147EA}" srcOrd="4" destOrd="0" parTransId="{24355058-2973-4386-AC85-B9EFE7DC3F35}" sibTransId="{707BEAAD-1559-4509-84B0-C3DA8B185101}"/>
    <dgm:cxn modelId="{A772B9BA-02C0-40B2-9BFB-8B4C227995D9}" type="presParOf" srcId="{F79E85E8-35D8-4D59-BCEC-7406E035243E}" destId="{C17760D5-AC2A-4613-989D-5ED8783D43B9}" srcOrd="0" destOrd="0" presId="urn:microsoft.com/office/officeart/2005/8/layout/default"/>
    <dgm:cxn modelId="{FEB57422-D44C-448D-BCF9-4DAC5F832EF2}" type="presParOf" srcId="{F79E85E8-35D8-4D59-BCEC-7406E035243E}" destId="{51E34F80-B0CC-4AC6-AE3D-C9DE5CDFA95B}" srcOrd="1" destOrd="0" presId="urn:microsoft.com/office/officeart/2005/8/layout/default"/>
    <dgm:cxn modelId="{24AB12F1-51F5-4DBB-BA37-EF2B025D1A45}" type="presParOf" srcId="{F79E85E8-35D8-4D59-BCEC-7406E035243E}" destId="{3F21FE69-C471-4C20-B2CB-0C107426E847}" srcOrd="2" destOrd="0" presId="urn:microsoft.com/office/officeart/2005/8/layout/default"/>
    <dgm:cxn modelId="{90D58ADF-7B57-4865-853D-788746E631E7}" type="presParOf" srcId="{F79E85E8-35D8-4D59-BCEC-7406E035243E}" destId="{CB6A7DF4-6DBB-42D6-8D56-E0507D3FC034}" srcOrd="3" destOrd="0" presId="urn:microsoft.com/office/officeart/2005/8/layout/default"/>
    <dgm:cxn modelId="{356028E4-863B-4D05-8C20-6224EB35D495}" type="presParOf" srcId="{F79E85E8-35D8-4D59-BCEC-7406E035243E}" destId="{215B121A-71F0-4ED9-AF65-17306B792754}" srcOrd="4" destOrd="0" presId="urn:microsoft.com/office/officeart/2005/8/layout/default"/>
    <dgm:cxn modelId="{FA1ED8A1-8E4D-46FD-8C84-30F7E148363B}" type="presParOf" srcId="{F79E85E8-35D8-4D59-BCEC-7406E035243E}" destId="{F0122572-851B-402A-A9A0-3B1834ECA3E6}" srcOrd="5" destOrd="0" presId="urn:microsoft.com/office/officeart/2005/8/layout/default"/>
    <dgm:cxn modelId="{27C3CA36-1080-4C6B-9CDA-84F4B721E875}" type="presParOf" srcId="{F79E85E8-35D8-4D59-BCEC-7406E035243E}" destId="{FD22510E-590A-4644-A429-C9B0FA5E8DA3}" srcOrd="6" destOrd="0" presId="urn:microsoft.com/office/officeart/2005/8/layout/default"/>
    <dgm:cxn modelId="{141C76B8-C237-47A3-956D-285080772773}" type="presParOf" srcId="{F79E85E8-35D8-4D59-BCEC-7406E035243E}" destId="{5B294DAA-9D6F-48A6-887B-D40DD28C72F2}" srcOrd="7" destOrd="0" presId="urn:microsoft.com/office/officeart/2005/8/layout/default"/>
    <dgm:cxn modelId="{DBB588AC-D1E2-4D9B-9785-9D0E4B584A78}" type="presParOf" srcId="{F79E85E8-35D8-4D59-BCEC-7406E035243E}" destId="{72A220C2-E520-45C2-914E-203A3EF92EC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28DB2E-C9A8-4043-8272-42353A18F67A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A23DB8-96D1-4F8F-9B73-63ACD60ABC8C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ماده مصرفی</a:t>
          </a:r>
          <a:endParaRPr lang="en-US" sz="4000" dirty="0">
            <a:cs typeface="B Roya" pitchFamily="2" charset="-78"/>
          </a:endParaRPr>
        </a:p>
      </dgm:t>
    </dgm:pt>
    <dgm:pt modelId="{0DEBFBE8-C8B1-448F-B59A-D00560D8CA19}" type="parTrans" cxnId="{49DBBC48-F401-4951-982F-8CCF4A8882EF}">
      <dgm:prSet/>
      <dgm:spPr/>
      <dgm:t>
        <a:bodyPr/>
        <a:lstStyle/>
        <a:p>
          <a:endParaRPr lang="en-US"/>
        </a:p>
      </dgm:t>
    </dgm:pt>
    <dgm:pt modelId="{66038455-4877-4BD2-80A1-EC30977CB3B3}" type="sibTrans" cxnId="{49DBBC48-F401-4951-982F-8CCF4A8882EF}">
      <dgm:prSet/>
      <dgm:spPr/>
      <dgm:t>
        <a:bodyPr/>
        <a:lstStyle/>
        <a:p>
          <a:endParaRPr lang="en-US"/>
        </a:p>
      </dgm:t>
    </dgm:pt>
    <dgm:pt modelId="{5A4DFA4E-9939-4609-B406-55FF150A0946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سن شروع اعتیاد</a:t>
          </a:r>
          <a:endParaRPr lang="en-US" sz="4000" dirty="0">
            <a:cs typeface="B Roya" pitchFamily="2" charset="-78"/>
          </a:endParaRPr>
        </a:p>
      </dgm:t>
    </dgm:pt>
    <dgm:pt modelId="{0F0BFF48-5D02-4D35-8045-B07606A48DC8}" type="parTrans" cxnId="{F5C837D7-12F0-458A-895E-95F0F8134093}">
      <dgm:prSet/>
      <dgm:spPr/>
      <dgm:t>
        <a:bodyPr/>
        <a:lstStyle/>
        <a:p>
          <a:endParaRPr lang="en-US"/>
        </a:p>
      </dgm:t>
    </dgm:pt>
    <dgm:pt modelId="{393ADF3D-A470-4071-B34F-D9DE21F892EE}" type="sibTrans" cxnId="{F5C837D7-12F0-458A-895E-95F0F8134093}">
      <dgm:prSet/>
      <dgm:spPr/>
      <dgm:t>
        <a:bodyPr/>
        <a:lstStyle/>
        <a:p>
          <a:endParaRPr lang="en-US"/>
        </a:p>
      </dgm:t>
    </dgm:pt>
    <dgm:pt modelId="{FCB1AB3B-4E6B-42EE-B58E-1434CBE36089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زمینه های روانی فرد</a:t>
          </a:r>
          <a:endParaRPr lang="en-US" sz="4000" dirty="0">
            <a:cs typeface="B Roya" pitchFamily="2" charset="-78"/>
          </a:endParaRPr>
        </a:p>
      </dgm:t>
    </dgm:pt>
    <dgm:pt modelId="{EC4C5993-1D29-499E-B243-2B21D3966787}" type="parTrans" cxnId="{5F5B9786-C1B2-457C-893F-BE39880F7830}">
      <dgm:prSet/>
      <dgm:spPr/>
      <dgm:t>
        <a:bodyPr/>
        <a:lstStyle/>
        <a:p>
          <a:endParaRPr lang="en-US"/>
        </a:p>
      </dgm:t>
    </dgm:pt>
    <dgm:pt modelId="{55F46C16-2D7D-4A27-AB7D-45168A018721}" type="sibTrans" cxnId="{5F5B9786-C1B2-457C-893F-BE39880F7830}">
      <dgm:prSet/>
      <dgm:spPr/>
      <dgm:t>
        <a:bodyPr/>
        <a:lstStyle/>
        <a:p>
          <a:endParaRPr lang="en-US"/>
        </a:p>
      </dgm:t>
    </dgm:pt>
    <dgm:pt modelId="{DEA0E41B-47B4-40F7-B1E0-FC306D8CA13B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الگوی مصرف</a:t>
          </a:r>
          <a:endParaRPr lang="en-US" sz="4000" dirty="0">
            <a:cs typeface="B Roya" pitchFamily="2" charset="-78"/>
          </a:endParaRPr>
        </a:p>
      </dgm:t>
    </dgm:pt>
    <dgm:pt modelId="{07A03055-FD0A-4605-9E8D-53CE23B055D0}" type="parTrans" cxnId="{999A65B8-EA69-43F7-B6A0-0B5ED9C999E5}">
      <dgm:prSet/>
      <dgm:spPr/>
      <dgm:t>
        <a:bodyPr/>
        <a:lstStyle/>
        <a:p>
          <a:endParaRPr lang="en-US"/>
        </a:p>
      </dgm:t>
    </dgm:pt>
    <dgm:pt modelId="{034826DC-36CF-463F-A449-A9389C76EFDF}" type="sibTrans" cxnId="{999A65B8-EA69-43F7-B6A0-0B5ED9C999E5}">
      <dgm:prSet/>
      <dgm:spPr/>
      <dgm:t>
        <a:bodyPr/>
        <a:lstStyle/>
        <a:p>
          <a:endParaRPr lang="en-US"/>
        </a:p>
      </dgm:t>
    </dgm:pt>
    <dgm:pt modelId="{BFAD6ED9-0FB7-45BC-8FB5-9E5EE4B147EA}">
      <dgm:prSet phldrT="[Text]" custT="1"/>
      <dgm:spPr/>
      <dgm:t>
        <a:bodyPr/>
        <a:lstStyle/>
        <a:p>
          <a:r>
            <a:rPr lang="fa-IR" sz="4000" dirty="0" smtClean="0">
              <a:cs typeface="B Roya" pitchFamily="2" charset="-78"/>
            </a:rPr>
            <a:t>وضعیت محیط</a:t>
          </a:r>
          <a:endParaRPr lang="en-US" sz="4000" dirty="0">
            <a:cs typeface="B Roya" pitchFamily="2" charset="-78"/>
          </a:endParaRPr>
        </a:p>
      </dgm:t>
    </dgm:pt>
    <dgm:pt modelId="{24355058-2973-4386-AC85-B9EFE7DC3F35}" type="parTrans" cxnId="{FF1BBE1B-E427-4B53-AFA4-56225F663D6B}">
      <dgm:prSet/>
      <dgm:spPr/>
      <dgm:t>
        <a:bodyPr/>
        <a:lstStyle/>
        <a:p>
          <a:endParaRPr lang="en-US"/>
        </a:p>
      </dgm:t>
    </dgm:pt>
    <dgm:pt modelId="{707BEAAD-1559-4509-84B0-C3DA8B185101}" type="sibTrans" cxnId="{FF1BBE1B-E427-4B53-AFA4-56225F663D6B}">
      <dgm:prSet/>
      <dgm:spPr/>
      <dgm:t>
        <a:bodyPr/>
        <a:lstStyle/>
        <a:p>
          <a:endParaRPr lang="en-US"/>
        </a:p>
      </dgm:t>
    </dgm:pt>
    <dgm:pt modelId="{F79E85E8-35D8-4D59-BCEC-7406E035243E}" type="pres">
      <dgm:prSet presAssocID="{BA28DB2E-C9A8-4043-8272-42353A18F6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760D5-AC2A-4613-989D-5ED8783D43B9}" type="pres">
      <dgm:prSet presAssocID="{80A23DB8-96D1-4F8F-9B73-63ACD60ABC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34F80-B0CC-4AC6-AE3D-C9DE5CDFA95B}" type="pres">
      <dgm:prSet presAssocID="{66038455-4877-4BD2-80A1-EC30977CB3B3}" presName="sibTrans" presStyleCnt="0"/>
      <dgm:spPr/>
    </dgm:pt>
    <dgm:pt modelId="{3F21FE69-C471-4C20-B2CB-0C107426E847}" type="pres">
      <dgm:prSet presAssocID="{5A4DFA4E-9939-4609-B406-55FF150A09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A7DF4-6DBB-42D6-8D56-E0507D3FC034}" type="pres">
      <dgm:prSet presAssocID="{393ADF3D-A470-4071-B34F-D9DE21F892EE}" presName="sibTrans" presStyleCnt="0"/>
      <dgm:spPr/>
    </dgm:pt>
    <dgm:pt modelId="{215B121A-71F0-4ED9-AF65-17306B792754}" type="pres">
      <dgm:prSet presAssocID="{FCB1AB3B-4E6B-42EE-B58E-1434CBE360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22572-851B-402A-A9A0-3B1834ECA3E6}" type="pres">
      <dgm:prSet presAssocID="{55F46C16-2D7D-4A27-AB7D-45168A018721}" presName="sibTrans" presStyleCnt="0"/>
      <dgm:spPr/>
    </dgm:pt>
    <dgm:pt modelId="{FD22510E-590A-4644-A429-C9B0FA5E8DA3}" type="pres">
      <dgm:prSet presAssocID="{DEA0E41B-47B4-40F7-B1E0-FC306D8CA13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94DAA-9D6F-48A6-887B-D40DD28C72F2}" type="pres">
      <dgm:prSet presAssocID="{034826DC-36CF-463F-A449-A9389C76EFDF}" presName="sibTrans" presStyleCnt="0"/>
      <dgm:spPr/>
    </dgm:pt>
    <dgm:pt modelId="{72A220C2-E520-45C2-914E-203A3EF92ECE}" type="pres">
      <dgm:prSet presAssocID="{BFAD6ED9-0FB7-45BC-8FB5-9E5EE4B147E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A1B50F-947D-4B98-831C-788108A00256}" type="presOf" srcId="{FCB1AB3B-4E6B-42EE-B58E-1434CBE36089}" destId="{215B121A-71F0-4ED9-AF65-17306B792754}" srcOrd="0" destOrd="0" presId="urn:microsoft.com/office/officeart/2005/8/layout/default"/>
    <dgm:cxn modelId="{49DBBC48-F401-4951-982F-8CCF4A8882EF}" srcId="{BA28DB2E-C9A8-4043-8272-42353A18F67A}" destId="{80A23DB8-96D1-4F8F-9B73-63ACD60ABC8C}" srcOrd="0" destOrd="0" parTransId="{0DEBFBE8-C8B1-448F-B59A-D00560D8CA19}" sibTransId="{66038455-4877-4BD2-80A1-EC30977CB3B3}"/>
    <dgm:cxn modelId="{999A65B8-EA69-43F7-B6A0-0B5ED9C999E5}" srcId="{BA28DB2E-C9A8-4043-8272-42353A18F67A}" destId="{DEA0E41B-47B4-40F7-B1E0-FC306D8CA13B}" srcOrd="3" destOrd="0" parTransId="{07A03055-FD0A-4605-9E8D-53CE23B055D0}" sibTransId="{034826DC-36CF-463F-A449-A9389C76EFDF}"/>
    <dgm:cxn modelId="{6D0CB0AC-728D-4A8A-84CA-258B91177FA8}" type="presOf" srcId="{DEA0E41B-47B4-40F7-B1E0-FC306D8CA13B}" destId="{FD22510E-590A-4644-A429-C9B0FA5E8DA3}" srcOrd="0" destOrd="0" presId="urn:microsoft.com/office/officeart/2005/8/layout/default"/>
    <dgm:cxn modelId="{AFC5A826-3830-4F36-80C2-B566D83AC907}" type="presOf" srcId="{BFAD6ED9-0FB7-45BC-8FB5-9E5EE4B147EA}" destId="{72A220C2-E520-45C2-914E-203A3EF92ECE}" srcOrd="0" destOrd="0" presId="urn:microsoft.com/office/officeart/2005/8/layout/default"/>
    <dgm:cxn modelId="{F5C837D7-12F0-458A-895E-95F0F8134093}" srcId="{BA28DB2E-C9A8-4043-8272-42353A18F67A}" destId="{5A4DFA4E-9939-4609-B406-55FF150A0946}" srcOrd="1" destOrd="0" parTransId="{0F0BFF48-5D02-4D35-8045-B07606A48DC8}" sibTransId="{393ADF3D-A470-4071-B34F-D9DE21F892EE}"/>
    <dgm:cxn modelId="{0310688E-F66E-4165-B4F2-C58C38043E32}" type="presOf" srcId="{BA28DB2E-C9A8-4043-8272-42353A18F67A}" destId="{F79E85E8-35D8-4D59-BCEC-7406E035243E}" srcOrd="0" destOrd="0" presId="urn:microsoft.com/office/officeart/2005/8/layout/default"/>
    <dgm:cxn modelId="{6775A1CD-5437-4488-8772-462565CE8D1E}" type="presOf" srcId="{80A23DB8-96D1-4F8F-9B73-63ACD60ABC8C}" destId="{C17760D5-AC2A-4613-989D-5ED8783D43B9}" srcOrd="0" destOrd="0" presId="urn:microsoft.com/office/officeart/2005/8/layout/default"/>
    <dgm:cxn modelId="{5F5B9786-C1B2-457C-893F-BE39880F7830}" srcId="{BA28DB2E-C9A8-4043-8272-42353A18F67A}" destId="{FCB1AB3B-4E6B-42EE-B58E-1434CBE36089}" srcOrd="2" destOrd="0" parTransId="{EC4C5993-1D29-499E-B243-2B21D3966787}" sibTransId="{55F46C16-2D7D-4A27-AB7D-45168A018721}"/>
    <dgm:cxn modelId="{817521A5-6674-4798-9951-95629FB16B02}" type="presOf" srcId="{5A4DFA4E-9939-4609-B406-55FF150A0946}" destId="{3F21FE69-C471-4C20-B2CB-0C107426E847}" srcOrd="0" destOrd="0" presId="urn:microsoft.com/office/officeart/2005/8/layout/default"/>
    <dgm:cxn modelId="{FF1BBE1B-E427-4B53-AFA4-56225F663D6B}" srcId="{BA28DB2E-C9A8-4043-8272-42353A18F67A}" destId="{BFAD6ED9-0FB7-45BC-8FB5-9E5EE4B147EA}" srcOrd="4" destOrd="0" parTransId="{24355058-2973-4386-AC85-B9EFE7DC3F35}" sibTransId="{707BEAAD-1559-4509-84B0-C3DA8B185101}"/>
    <dgm:cxn modelId="{3DE0116A-A88D-4C21-814B-A76D6B226596}" type="presParOf" srcId="{F79E85E8-35D8-4D59-BCEC-7406E035243E}" destId="{C17760D5-AC2A-4613-989D-5ED8783D43B9}" srcOrd="0" destOrd="0" presId="urn:microsoft.com/office/officeart/2005/8/layout/default"/>
    <dgm:cxn modelId="{5A0D6BE7-1C21-4E98-B6DD-F94246D40BBE}" type="presParOf" srcId="{F79E85E8-35D8-4D59-BCEC-7406E035243E}" destId="{51E34F80-B0CC-4AC6-AE3D-C9DE5CDFA95B}" srcOrd="1" destOrd="0" presId="urn:microsoft.com/office/officeart/2005/8/layout/default"/>
    <dgm:cxn modelId="{B77E0F0D-3D52-4E5D-B4CC-852EF3CA302E}" type="presParOf" srcId="{F79E85E8-35D8-4D59-BCEC-7406E035243E}" destId="{3F21FE69-C471-4C20-B2CB-0C107426E847}" srcOrd="2" destOrd="0" presId="urn:microsoft.com/office/officeart/2005/8/layout/default"/>
    <dgm:cxn modelId="{3E3B694F-9FA8-42CC-82AD-2B6952540166}" type="presParOf" srcId="{F79E85E8-35D8-4D59-BCEC-7406E035243E}" destId="{CB6A7DF4-6DBB-42D6-8D56-E0507D3FC034}" srcOrd="3" destOrd="0" presId="urn:microsoft.com/office/officeart/2005/8/layout/default"/>
    <dgm:cxn modelId="{F4DB9729-C494-4077-B4A5-54DFFD1F1E8F}" type="presParOf" srcId="{F79E85E8-35D8-4D59-BCEC-7406E035243E}" destId="{215B121A-71F0-4ED9-AF65-17306B792754}" srcOrd="4" destOrd="0" presId="urn:microsoft.com/office/officeart/2005/8/layout/default"/>
    <dgm:cxn modelId="{28CE437F-802F-4E94-B118-B1B271DAC57A}" type="presParOf" srcId="{F79E85E8-35D8-4D59-BCEC-7406E035243E}" destId="{F0122572-851B-402A-A9A0-3B1834ECA3E6}" srcOrd="5" destOrd="0" presId="urn:microsoft.com/office/officeart/2005/8/layout/default"/>
    <dgm:cxn modelId="{A28DDD61-1440-471E-AAB4-9C57D67289E2}" type="presParOf" srcId="{F79E85E8-35D8-4D59-BCEC-7406E035243E}" destId="{FD22510E-590A-4644-A429-C9B0FA5E8DA3}" srcOrd="6" destOrd="0" presId="urn:microsoft.com/office/officeart/2005/8/layout/default"/>
    <dgm:cxn modelId="{4CF2CC74-7B2A-4607-BC65-1B9458038C38}" type="presParOf" srcId="{F79E85E8-35D8-4D59-BCEC-7406E035243E}" destId="{5B294DAA-9D6F-48A6-887B-D40DD28C72F2}" srcOrd="7" destOrd="0" presId="urn:microsoft.com/office/officeart/2005/8/layout/default"/>
    <dgm:cxn modelId="{7050C871-4E01-4D76-A275-9190B53DF2FA}" type="presParOf" srcId="{F79E85E8-35D8-4D59-BCEC-7406E035243E}" destId="{72A220C2-E520-45C2-914E-203A3EF92EC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7760D5-AC2A-4613-989D-5ED8783D43B9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>
            <a:cs typeface="B Roya" pitchFamily="2" charset="-78"/>
          </a:endParaRPr>
        </a:p>
      </dsp:txBody>
      <dsp:txXfrm>
        <a:off x="0" y="591740"/>
        <a:ext cx="2547937" cy="1528762"/>
      </dsp:txXfrm>
    </dsp:sp>
    <dsp:sp modelId="{3F21FE69-C471-4C20-B2CB-0C107426E847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accent2">
            <a:hueOff val="-2266801"/>
            <a:satOff val="1309"/>
            <a:lumOff val="-24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802731" y="591740"/>
        <a:ext cx="2547937" cy="1528762"/>
      </dsp:txXfrm>
    </dsp:sp>
    <dsp:sp modelId="{215B121A-71F0-4ED9-AF65-17306B792754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605462" y="591740"/>
        <a:ext cx="2547937" cy="1528762"/>
      </dsp:txXfrm>
    </dsp:sp>
    <dsp:sp modelId="{FD22510E-590A-4644-A429-C9B0FA5E8DA3}">
      <dsp:nvSpPr>
        <dsp:cNvPr id="0" name=""/>
        <dsp:cNvSpPr/>
      </dsp:nvSpPr>
      <dsp:spPr>
        <a:xfrm>
          <a:off x="1401365" y="2375296"/>
          <a:ext cx="2547937" cy="1528762"/>
        </a:xfrm>
        <a:prstGeom prst="rect">
          <a:avLst/>
        </a:prstGeom>
        <a:solidFill>
          <a:schemeClr val="accent2">
            <a:hueOff val="-6800402"/>
            <a:satOff val="3927"/>
            <a:lumOff val="-72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401365" y="2375296"/>
        <a:ext cx="2547937" cy="1528762"/>
      </dsp:txXfrm>
    </dsp:sp>
    <dsp:sp modelId="{72A220C2-E520-45C2-914E-203A3EF92ECE}">
      <dsp:nvSpPr>
        <dsp:cNvPr id="0" name=""/>
        <dsp:cNvSpPr/>
      </dsp:nvSpPr>
      <dsp:spPr>
        <a:xfrm>
          <a:off x="4204096" y="2375296"/>
          <a:ext cx="2547937" cy="1528762"/>
        </a:xfrm>
        <a:prstGeom prst="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4204096" y="2375296"/>
        <a:ext cx="2547937" cy="15287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7760D5-AC2A-4613-989D-5ED8783D43B9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ماده مصرفی</a:t>
          </a:r>
          <a:endParaRPr lang="en-US" sz="4000" kern="1200" dirty="0">
            <a:cs typeface="B Roya" pitchFamily="2" charset="-78"/>
          </a:endParaRPr>
        </a:p>
      </dsp:txBody>
      <dsp:txXfrm>
        <a:off x="0" y="591740"/>
        <a:ext cx="2547937" cy="1528762"/>
      </dsp:txXfrm>
    </dsp:sp>
    <dsp:sp modelId="{3F21FE69-C471-4C20-B2CB-0C107426E847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accent2">
            <a:hueOff val="-2266801"/>
            <a:satOff val="1309"/>
            <a:lumOff val="-24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>
            <a:cs typeface="B Roya" pitchFamily="2" charset="-78"/>
          </a:endParaRPr>
        </a:p>
      </dsp:txBody>
      <dsp:txXfrm>
        <a:off x="2802731" y="591740"/>
        <a:ext cx="2547937" cy="1528762"/>
      </dsp:txXfrm>
    </dsp:sp>
    <dsp:sp modelId="{215B121A-71F0-4ED9-AF65-17306B792754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605462" y="591740"/>
        <a:ext cx="2547937" cy="1528762"/>
      </dsp:txXfrm>
    </dsp:sp>
    <dsp:sp modelId="{FD22510E-590A-4644-A429-C9B0FA5E8DA3}">
      <dsp:nvSpPr>
        <dsp:cNvPr id="0" name=""/>
        <dsp:cNvSpPr/>
      </dsp:nvSpPr>
      <dsp:spPr>
        <a:xfrm>
          <a:off x="1401365" y="2375296"/>
          <a:ext cx="2547937" cy="1528762"/>
        </a:xfrm>
        <a:prstGeom prst="rect">
          <a:avLst/>
        </a:prstGeom>
        <a:solidFill>
          <a:schemeClr val="accent2">
            <a:hueOff val="-6800402"/>
            <a:satOff val="3927"/>
            <a:lumOff val="-72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401365" y="2375296"/>
        <a:ext cx="2547937" cy="1528762"/>
      </dsp:txXfrm>
    </dsp:sp>
    <dsp:sp modelId="{72A220C2-E520-45C2-914E-203A3EF92ECE}">
      <dsp:nvSpPr>
        <dsp:cNvPr id="0" name=""/>
        <dsp:cNvSpPr/>
      </dsp:nvSpPr>
      <dsp:spPr>
        <a:xfrm>
          <a:off x="4204096" y="2375296"/>
          <a:ext cx="2547937" cy="1528762"/>
        </a:xfrm>
        <a:prstGeom prst="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204096" y="2375296"/>
        <a:ext cx="2547937" cy="15287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F81AEA-5420-42B5-A070-D1AFAB3EB982}">
      <dsp:nvSpPr>
        <dsp:cNvPr id="0" name=""/>
        <dsp:cNvSpPr/>
      </dsp:nvSpPr>
      <dsp:spPr>
        <a:xfrm>
          <a:off x="1491614" y="0"/>
          <a:ext cx="4495800" cy="44958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85D95E-7439-4533-995B-076DF35706BD}">
      <dsp:nvSpPr>
        <dsp:cNvPr id="0" name=""/>
        <dsp:cNvSpPr/>
      </dsp:nvSpPr>
      <dsp:spPr>
        <a:xfrm>
          <a:off x="3739514" y="450019"/>
          <a:ext cx="2922270" cy="456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شیشه و کراک</a:t>
          </a:r>
          <a:endParaRPr lang="en-US" sz="2800" kern="1200" dirty="0">
            <a:cs typeface="B Roya" pitchFamily="2" charset="-78"/>
          </a:endParaRPr>
        </a:p>
      </dsp:txBody>
      <dsp:txXfrm>
        <a:off x="3739514" y="450019"/>
        <a:ext cx="2922270" cy="456604"/>
      </dsp:txXfrm>
    </dsp:sp>
    <dsp:sp modelId="{39606791-8C49-4376-8A6E-36403E246CB2}">
      <dsp:nvSpPr>
        <dsp:cNvPr id="0" name=""/>
        <dsp:cNvSpPr/>
      </dsp:nvSpPr>
      <dsp:spPr>
        <a:xfrm>
          <a:off x="3739514" y="963699"/>
          <a:ext cx="2922270" cy="456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هرویین</a:t>
          </a:r>
          <a:endParaRPr lang="en-US" sz="2800" kern="1200" dirty="0">
            <a:cs typeface="B Roya" pitchFamily="2" charset="-78"/>
          </a:endParaRPr>
        </a:p>
      </dsp:txBody>
      <dsp:txXfrm>
        <a:off x="3739514" y="963699"/>
        <a:ext cx="2922270" cy="456604"/>
      </dsp:txXfrm>
    </dsp:sp>
    <dsp:sp modelId="{26F24C99-C967-4588-B20D-346C63F736E5}">
      <dsp:nvSpPr>
        <dsp:cNvPr id="0" name=""/>
        <dsp:cNvSpPr/>
      </dsp:nvSpPr>
      <dsp:spPr>
        <a:xfrm>
          <a:off x="3739514" y="1477379"/>
          <a:ext cx="2922270" cy="456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تریاک</a:t>
          </a:r>
          <a:endParaRPr lang="en-US" sz="2800" kern="1200" dirty="0">
            <a:cs typeface="B Roya" pitchFamily="2" charset="-78"/>
          </a:endParaRPr>
        </a:p>
      </dsp:txBody>
      <dsp:txXfrm>
        <a:off x="3739514" y="1477379"/>
        <a:ext cx="2922270" cy="456604"/>
      </dsp:txXfrm>
    </dsp:sp>
    <dsp:sp modelId="{E45F5694-16FB-4104-8AAB-3CC7054FF888}">
      <dsp:nvSpPr>
        <dsp:cNvPr id="0" name=""/>
        <dsp:cNvSpPr/>
      </dsp:nvSpPr>
      <dsp:spPr>
        <a:xfrm>
          <a:off x="3739514" y="1991059"/>
          <a:ext cx="2922270" cy="456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الکل</a:t>
          </a:r>
          <a:endParaRPr lang="en-US" sz="2800" kern="1200" dirty="0">
            <a:cs typeface="B Roya" pitchFamily="2" charset="-78"/>
          </a:endParaRPr>
        </a:p>
      </dsp:txBody>
      <dsp:txXfrm>
        <a:off x="3739514" y="1991059"/>
        <a:ext cx="2922270" cy="456604"/>
      </dsp:txXfrm>
    </dsp:sp>
    <dsp:sp modelId="{984CC5BC-6F8A-4C05-8544-7F9352C9FCEE}">
      <dsp:nvSpPr>
        <dsp:cNvPr id="0" name=""/>
        <dsp:cNvSpPr/>
      </dsp:nvSpPr>
      <dsp:spPr>
        <a:xfrm>
          <a:off x="3739514" y="2504740"/>
          <a:ext cx="2922270" cy="456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حشیش</a:t>
          </a:r>
          <a:endParaRPr lang="en-US" sz="2800" kern="1200" dirty="0">
            <a:cs typeface="B Roya" pitchFamily="2" charset="-78"/>
          </a:endParaRPr>
        </a:p>
      </dsp:txBody>
      <dsp:txXfrm>
        <a:off x="3739514" y="2504740"/>
        <a:ext cx="2922270" cy="456604"/>
      </dsp:txXfrm>
    </dsp:sp>
    <dsp:sp modelId="{AA1CE908-1D45-4CF2-AB7A-D3BABDD0389F}">
      <dsp:nvSpPr>
        <dsp:cNvPr id="0" name=""/>
        <dsp:cNvSpPr/>
      </dsp:nvSpPr>
      <dsp:spPr>
        <a:xfrm>
          <a:off x="3739514" y="3018420"/>
          <a:ext cx="2922270" cy="456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ترامادول، کدیین، ...</a:t>
          </a:r>
          <a:endParaRPr lang="en-US" sz="2800" kern="1200" dirty="0">
            <a:cs typeface="B Roya" pitchFamily="2" charset="-78"/>
          </a:endParaRPr>
        </a:p>
      </dsp:txBody>
      <dsp:txXfrm>
        <a:off x="3739514" y="3018420"/>
        <a:ext cx="2922270" cy="456604"/>
      </dsp:txXfrm>
    </dsp:sp>
    <dsp:sp modelId="{36C9397D-8489-4996-A348-48D11C3D3C0B}">
      <dsp:nvSpPr>
        <dsp:cNvPr id="0" name=""/>
        <dsp:cNvSpPr/>
      </dsp:nvSpPr>
      <dsp:spPr>
        <a:xfrm>
          <a:off x="3739514" y="3532100"/>
          <a:ext cx="2922270" cy="456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سیگار</a:t>
          </a:r>
          <a:endParaRPr lang="en-US" sz="1500" kern="1200" dirty="0">
            <a:cs typeface="B Roya" pitchFamily="2" charset="-78"/>
          </a:endParaRPr>
        </a:p>
      </dsp:txBody>
      <dsp:txXfrm>
        <a:off x="3739514" y="3532100"/>
        <a:ext cx="2922270" cy="45660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7760D5-AC2A-4613-989D-5ED8783D43B9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ماده مصرفی</a:t>
          </a:r>
          <a:endParaRPr lang="en-US" sz="4000" kern="1200" dirty="0">
            <a:cs typeface="B Roya" pitchFamily="2" charset="-78"/>
          </a:endParaRPr>
        </a:p>
      </dsp:txBody>
      <dsp:txXfrm>
        <a:off x="0" y="591740"/>
        <a:ext cx="2547937" cy="1528762"/>
      </dsp:txXfrm>
    </dsp:sp>
    <dsp:sp modelId="{3F21FE69-C471-4C20-B2CB-0C107426E847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accent2">
            <a:hueOff val="-2266801"/>
            <a:satOff val="1309"/>
            <a:lumOff val="-24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سن شروع اعتیاد</a:t>
          </a:r>
          <a:endParaRPr lang="en-US" sz="4000" kern="1200" dirty="0">
            <a:cs typeface="B Roya" pitchFamily="2" charset="-78"/>
          </a:endParaRPr>
        </a:p>
      </dsp:txBody>
      <dsp:txXfrm>
        <a:off x="2802731" y="591740"/>
        <a:ext cx="2547937" cy="1528762"/>
      </dsp:txXfrm>
    </dsp:sp>
    <dsp:sp modelId="{215B121A-71F0-4ED9-AF65-17306B792754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605462" y="591740"/>
        <a:ext cx="2547937" cy="1528762"/>
      </dsp:txXfrm>
    </dsp:sp>
    <dsp:sp modelId="{FD22510E-590A-4644-A429-C9B0FA5E8DA3}">
      <dsp:nvSpPr>
        <dsp:cNvPr id="0" name=""/>
        <dsp:cNvSpPr/>
      </dsp:nvSpPr>
      <dsp:spPr>
        <a:xfrm>
          <a:off x="1401365" y="2375296"/>
          <a:ext cx="2547937" cy="1528762"/>
        </a:xfrm>
        <a:prstGeom prst="rect">
          <a:avLst/>
        </a:prstGeom>
        <a:solidFill>
          <a:schemeClr val="accent2">
            <a:hueOff val="-6800402"/>
            <a:satOff val="3927"/>
            <a:lumOff val="-72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401365" y="2375296"/>
        <a:ext cx="2547937" cy="1528762"/>
      </dsp:txXfrm>
    </dsp:sp>
    <dsp:sp modelId="{72A220C2-E520-45C2-914E-203A3EF92ECE}">
      <dsp:nvSpPr>
        <dsp:cNvPr id="0" name=""/>
        <dsp:cNvSpPr/>
      </dsp:nvSpPr>
      <dsp:spPr>
        <a:xfrm>
          <a:off x="4204096" y="2375296"/>
          <a:ext cx="2547937" cy="1528762"/>
        </a:xfrm>
        <a:prstGeom prst="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204096" y="2375296"/>
        <a:ext cx="2547937" cy="152876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7760D5-AC2A-4613-989D-5ED8783D43B9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ماده مصرفی</a:t>
          </a:r>
          <a:endParaRPr lang="en-US" sz="4000" kern="1200" dirty="0">
            <a:cs typeface="B Roya" pitchFamily="2" charset="-78"/>
          </a:endParaRPr>
        </a:p>
      </dsp:txBody>
      <dsp:txXfrm>
        <a:off x="0" y="591740"/>
        <a:ext cx="2547937" cy="1528762"/>
      </dsp:txXfrm>
    </dsp:sp>
    <dsp:sp modelId="{3F21FE69-C471-4C20-B2CB-0C107426E847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accent2">
            <a:hueOff val="-2266801"/>
            <a:satOff val="1309"/>
            <a:lumOff val="-24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سن شروع اعتیاد</a:t>
          </a:r>
          <a:endParaRPr lang="en-US" sz="4000" kern="1200" dirty="0">
            <a:cs typeface="B Roya" pitchFamily="2" charset="-78"/>
          </a:endParaRPr>
        </a:p>
      </dsp:txBody>
      <dsp:txXfrm>
        <a:off x="2802731" y="591740"/>
        <a:ext cx="2547937" cy="1528762"/>
      </dsp:txXfrm>
    </dsp:sp>
    <dsp:sp modelId="{215B121A-71F0-4ED9-AF65-17306B792754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زمینه های روانی فرد</a:t>
          </a:r>
          <a:endParaRPr lang="en-US" sz="4000" kern="1200" dirty="0">
            <a:cs typeface="B Roya" pitchFamily="2" charset="-78"/>
          </a:endParaRPr>
        </a:p>
      </dsp:txBody>
      <dsp:txXfrm>
        <a:off x="5605462" y="591740"/>
        <a:ext cx="2547937" cy="1528762"/>
      </dsp:txXfrm>
    </dsp:sp>
    <dsp:sp modelId="{FD22510E-590A-4644-A429-C9B0FA5E8DA3}">
      <dsp:nvSpPr>
        <dsp:cNvPr id="0" name=""/>
        <dsp:cNvSpPr/>
      </dsp:nvSpPr>
      <dsp:spPr>
        <a:xfrm>
          <a:off x="1401365" y="2375296"/>
          <a:ext cx="2547937" cy="1528762"/>
        </a:xfrm>
        <a:prstGeom prst="rect">
          <a:avLst/>
        </a:prstGeom>
        <a:solidFill>
          <a:schemeClr val="accent2">
            <a:hueOff val="-6800402"/>
            <a:satOff val="3927"/>
            <a:lumOff val="-72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401365" y="2375296"/>
        <a:ext cx="2547937" cy="1528762"/>
      </dsp:txXfrm>
    </dsp:sp>
    <dsp:sp modelId="{72A220C2-E520-45C2-914E-203A3EF92ECE}">
      <dsp:nvSpPr>
        <dsp:cNvPr id="0" name=""/>
        <dsp:cNvSpPr/>
      </dsp:nvSpPr>
      <dsp:spPr>
        <a:xfrm>
          <a:off x="4204096" y="2375296"/>
          <a:ext cx="2547937" cy="1528762"/>
        </a:xfrm>
        <a:prstGeom prst="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204096" y="2375296"/>
        <a:ext cx="2547937" cy="152876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7760D5-AC2A-4613-989D-5ED8783D43B9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ماده مصرفی</a:t>
          </a:r>
          <a:endParaRPr lang="en-US" sz="4000" kern="1200" dirty="0">
            <a:cs typeface="B Roya" pitchFamily="2" charset="-78"/>
          </a:endParaRPr>
        </a:p>
      </dsp:txBody>
      <dsp:txXfrm>
        <a:off x="0" y="591740"/>
        <a:ext cx="2547937" cy="1528762"/>
      </dsp:txXfrm>
    </dsp:sp>
    <dsp:sp modelId="{3F21FE69-C471-4C20-B2CB-0C107426E847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accent2">
            <a:hueOff val="-2266801"/>
            <a:satOff val="1309"/>
            <a:lumOff val="-24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سن شروع اعتیاد</a:t>
          </a:r>
          <a:endParaRPr lang="en-US" sz="4000" kern="1200" dirty="0">
            <a:cs typeface="B Roya" pitchFamily="2" charset="-78"/>
          </a:endParaRPr>
        </a:p>
      </dsp:txBody>
      <dsp:txXfrm>
        <a:off x="2802731" y="591740"/>
        <a:ext cx="2547937" cy="1528762"/>
      </dsp:txXfrm>
    </dsp:sp>
    <dsp:sp modelId="{215B121A-71F0-4ED9-AF65-17306B792754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زمینه های روانی فرد</a:t>
          </a:r>
          <a:endParaRPr lang="en-US" sz="4000" kern="1200" dirty="0">
            <a:cs typeface="B Roya" pitchFamily="2" charset="-78"/>
          </a:endParaRPr>
        </a:p>
      </dsp:txBody>
      <dsp:txXfrm>
        <a:off x="5605462" y="591740"/>
        <a:ext cx="2547937" cy="1528762"/>
      </dsp:txXfrm>
    </dsp:sp>
    <dsp:sp modelId="{FD22510E-590A-4644-A429-C9B0FA5E8DA3}">
      <dsp:nvSpPr>
        <dsp:cNvPr id="0" name=""/>
        <dsp:cNvSpPr/>
      </dsp:nvSpPr>
      <dsp:spPr>
        <a:xfrm>
          <a:off x="1401365" y="2375296"/>
          <a:ext cx="2547937" cy="1528762"/>
        </a:xfrm>
        <a:prstGeom prst="rect">
          <a:avLst/>
        </a:prstGeom>
        <a:solidFill>
          <a:schemeClr val="accent2">
            <a:hueOff val="-6800402"/>
            <a:satOff val="3927"/>
            <a:lumOff val="-72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الگوی مصرف</a:t>
          </a:r>
          <a:endParaRPr lang="en-US" sz="4000" kern="1200" dirty="0">
            <a:cs typeface="B Roya" pitchFamily="2" charset="-78"/>
          </a:endParaRPr>
        </a:p>
      </dsp:txBody>
      <dsp:txXfrm>
        <a:off x="1401365" y="2375296"/>
        <a:ext cx="2547937" cy="1528762"/>
      </dsp:txXfrm>
    </dsp:sp>
    <dsp:sp modelId="{72A220C2-E520-45C2-914E-203A3EF92ECE}">
      <dsp:nvSpPr>
        <dsp:cNvPr id="0" name=""/>
        <dsp:cNvSpPr/>
      </dsp:nvSpPr>
      <dsp:spPr>
        <a:xfrm>
          <a:off x="4204096" y="2375296"/>
          <a:ext cx="2547937" cy="1528762"/>
        </a:xfrm>
        <a:prstGeom prst="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204096" y="2375296"/>
        <a:ext cx="2547937" cy="152876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7760D5-AC2A-4613-989D-5ED8783D43B9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ماده مصرفی</a:t>
          </a:r>
          <a:endParaRPr lang="en-US" sz="4000" kern="1200" dirty="0">
            <a:cs typeface="B Roya" pitchFamily="2" charset="-78"/>
          </a:endParaRPr>
        </a:p>
      </dsp:txBody>
      <dsp:txXfrm>
        <a:off x="0" y="591740"/>
        <a:ext cx="2547937" cy="1528762"/>
      </dsp:txXfrm>
    </dsp:sp>
    <dsp:sp modelId="{3F21FE69-C471-4C20-B2CB-0C107426E847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accent2">
            <a:hueOff val="-2266801"/>
            <a:satOff val="1309"/>
            <a:lumOff val="-24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سن شروع اعتیاد</a:t>
          </a:r>
          <a:endParaRPr lang="en-US" sz="4000" kern="1200" dirty="0">
            <a:cs typeface="B Roya" pitchFamily="2" charset="-78"/>
          </a:endParaRPr>
        </a:p>
      </dsp:txBody>
      <dsp:txXfrm>
        <a:off x="2802731" y="591740"/>
        <a:ext cx="2547937" cy="1528762"/>
      </dsp:txXfrm>
    </dsp:sp>
    <dsp:sp modelId="{215B121A-71F0-4ED9-AF65-17306B792754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زمینه های روانی فرد</a:t>
          </a:r>
          <a:endParaRPr lang="en-US" sz="4000" kern="1200" dirty="0">
            <a:cs typeface="B Roya" pitchFamily="2" charset="-78"/>
          </a:endParaRPr>
        </a:p>
      </dsp:txBody>
      <dsp:txXfrm>
        <a:off x="5605462" y="591740"/>
        <a:ext cx="2547937" cy="1528762"/>
      </dsp:txXfrm>
    </dsp:sp>
    <dsp:sp modelId="{FD22510E-590A-4644-A429-C9B0FA5E8DA3}">
      <dsp:nvSpPr>
        <dsp:cNvPr id="0" name=""/>
        <dsp:cNvSpPr/>
      </dsp:nvSpPr>
      <dsp:spPr>
        <a:xfrm>
          <a:off x="1401365" y="2375296"/>
          <a:ext cx="2547937" cy="1528762"/>
        </a:xfrm>
        <a:prstGeom prst="rect">
          <a:avLst/>
        </a:prstGeom>
        <a:solidFill>
          <a:schemeClr val="accent2">
            <a:hueOff val="-6800402"/>
            <a:satOff val="3927"/>
            <a:lumOff val="-72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الگوی مصرف</a:t>
          </a:r>
          <a:endParaRPr lang="en-US" sz="4000" kern="1200" dirty="0">
            <a:cs typeface="B Roya" pitchFamily="2" charset="-78"/>
          </a:endParaRPr>
        </a:p>
      </dsp:txBody>
      <dsp:txXfrm>
        <a:off x="1401365" y="2375296"/>
        <a:ext cx="2547937" cy="1528762"/>
      </dsp:txXfrm>
    </dsp:sp>
    <dsp:sp modelId="{72A220C2-E520-45C2-914E-203A3EF92ECE}">
      <dsp:nvSpPr>
        <dsp:cNvPr id="0" name=""/>
        <dsp:cNvSpPr/>
      </dsp:nvSpPr>
      <dsp:spPr>
        <a:xfrm>
          <a:off x="4204096" y="2375296"/>
          <a:ext cx="2547937" cy="1528762"/>
        </a:xfrm>
        <a:prstGeom prst="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Roya" pitchFamily="2" charset="-78"/>
            </a:rPr>
            <a:t>وضعیت محیط</a:t>
          </a:r>
          <a:endParaRPr lang="en-US" sz="4000" kern="1200" dirty="0">
            <a:cs typeface="B Roya" pitchFamily="2" charset="-78"/>
          </a:endParaRPr>
        </a:p>
      </dsp:txBody>
      <dsp:txXfrm>
        <a:off x="4204096" y="2375296"/>
        <a:ext cx="2547937" cy="1528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A53F-667D-43D2-8A84-755F15E3FAF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72006-3AC5-4C02-AF09-C5ACEC49F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81430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AB570EE-1CE5-459E-AC5A-7E0BF3530B3D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EAC-12F2-4F6C-9748-F3C2E2DC1760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6DAB00-D9D4-479A-A763-3CE94CEE4C96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A19-8018-4B84-AA51-B8EDD4F7A032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Koodak" pitchFamily="2" charset="-78"/>
              </a:defRPr>
            </a:lvl1pPr>
          </a:lstStyle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896D-143B-48CE-8669-E1A83C26C4CA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7E2E96-D56B-4576-8FB3-7E65EAD07D64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تخریب اعتیاد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F633C2-AC55-49BC-BECA-762450D09BCD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993B-9D7E-43BB-A567-DE5CC025088C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92A2-A75C-4FF3-9BA7-065AC9A7333B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A187-7A42-4CF5-BEB9-B489790A21EF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4148D24-F1A8-434D-80E1-97192EEC200B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fa-IR" smtClean="0"/>
              <a:t>تخریب اعتیاد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17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376E9B-F041-4FEE-9924-9621977EAD22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FFFF00"/>
                </a:solidFill>
                <a:cs typeface="B Koodak" pitchFamily="2" charset="-78"/>
              </a:defRPr>
            </a:lvl1pPr>
          </a:lstStyle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00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4038600"/>
            <a:ext cx="7579568" cy="1828800"/>
          </a:xfrm>
        </p:spPr>
        <p:txBody>
          <a:bodyPr anchor="t">
            <a:noAutofit/>
          </a:bodyPr>
          <a:lstStyle/>
          <a:p>
            <a:pPr algn="r" rtl="1"/>
            <a:r>
              <a:rPr lang="fa-IR" sz="6000" dirty="0" smtClean="0">
                <a:solidFill>
                  <a:srgbClr val="FFFF00"/>
                </a:solidFill>
                <a:cs typeface="B Roya" pitchFamily="2" charset="-78"/>
              </a:rPr>
              <a:t>نکاتی درباره اعتیاد برای  خانواده ها و مراجعان</a:t>
            </a:r>
            <a:endParaRPr lang="en-US" sz="6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Narkisim" pitchFamily="34" charset="-79"/>
                <a:cs typeface="Narkisim" pitchFamily="34" charset="-79"/>
              </a:rPr>
              <a:t>Facts for Families and Clients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44824"/>
            <a:ext cx="3074640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cs typeface="B Roya" pitchFamily="2" charset="-78"/>
              </a:rPr>
              <a:t>دکتر آذرخش مکری</a:t>
            </a:r>
            <a:endParaRPr lang="en-US" sz="3200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تخریب</a:t>
            </a:r>
            <a:r>
              <a:rPr lang="fa-IR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Roya" pitchFamily="2" charset="-78"/>
              </a:rPr>
              <a:t> اعتیاد در افراد مختلف یکسان نیست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تخریب</a:t>
            </a:r>
            <a:r>
              <a:rPr lang="fa-IR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Roya" pitchFamily="2" charset="-78"/>
              </a:rPr>
              <a:t> اعتیاد در افراد مختلف یکسان نیست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مصرف مواد در پاسخ به </a:t>
            </a:r>
            <a:r>
              <a:rPr lang="fa-IR" sz="4400" b="1" dirty="0" smtClean="0">
                <a:solidFill>
                  <a:schemeClr val="bg2">
                    <a:lumMod val="90000"/>
                  </a:schemeClr>
                </a:solidFill>
                <a:cs typeface="B Roya" pitchFamily="2" charset="-78"/>
              </a:rPr>
              <a:t>حسِ بد </a:t>
            </a:r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بسیار مخرب تر است</a:t>
            </a:r>
            <a:endParaRPr lang="en-US" sz="4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ACECBC2C-8774-4CAD-B08A-C53DF664D0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تخریب</a:t>
            </a:r>
            <a:r>
              <a:rPr lang="fa-IR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Roya" pitchFamily="2" charset="-78"/>
              </a:rPr>
              <a:t> اعتیاد در افراد مختلف یکسان نیست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مصرف ماده علتِ تنها </a:t>
            </a:r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بخشی</a:t>
            </a:r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 از تخریب است 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</p:spPr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از سایر عوامل ایجاد تخریب آگاه باشید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توجه به مصرف مواد، شما را سایر عوامل غافل نسازد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تفکری چند بعدی داشته باشید</a:t>
            </a: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chemeClr val="accent2">
              <a:lumMod val="75000"/>
            </a:schemeClr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تخریب مهم تر از نوع ماده مصرفی است</a:t>
            </a:r>
            <a:endParaRPr lang="en-US" sz="4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ACECBC2C-8774-4CAD-B08A-C53DF664D02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اثری که اعتیاد بجای می گذارد مهم تر از </a:t>
            </a:r>
            <a:r>
              <a:rPr lang="fa-IR" sz="4400" b="1" dirty="0" smtClean="0">
                <a:solidFill>
                  <a:schemeClr val="bg2">
                    <a:lumMod val="90000"/>
                  </a:schemeClr>
                </a:solidFill>
                <a:cs typeface="B Roya" pitchFamily="2" charset="-78"/>
              </a:rPr>
              <a:t>خودِ ماده </a:t>
            </a:r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است</a:t>
            </a:r>
            <a:endParaRPr lang="en-US" sz="4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ACECBC2C-8774-4CAD-B08A-C53DF664D02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تاکید بر مسئله تخریب نقش سازنده در درمان دارد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</p:spPr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در </a:t>
            </a:r>
            <a:r>
              <a:rPr lang="fa-IR" sz="2800" dirty="0" smtClean="0">
                <a:solidFill>
                  <a:srgbClr val="FFFF00"/>
                </a:solidFill>
                <a:cs typeface="B Roya" pitchFamily="2" charset="-78"/>
              </a:rPr>
              <a:t>مواجهه</a:t>
            </a: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 با معتادان، بحث درباره تخریب کمک کننده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در </a:t>
            </a:r>
            <a:r>
              <a:rPr lang="fa-IR" sz="2800" dirty="0" smtClean="0">
                <a:solidFill>
                  <a:srgbClr val="FFFF00"/>
                </a:solidFill>
                <a:cs typeface="B Roya" pitchFamily="2" charset="-78"/>
              </a:rPr>
              <a:t>سیر درمان </a:t>
            </a: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به پایش ترمیم تخریب ها بپردازید</a:t>
            </a: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chemeClr val="accent2">
              <a:lumMod val="75000"/>
            </a:schemeClr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</a:rPr>
              <a:t>3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bg2">
                    <a:lumMod val="90000"/>
                  </a:schemeClr>
                </a:solidFill>
                <a:cs typeface="B Roya" pitchFamily="2" charset="-78"/>
              </a:rPr>
              <a:t>مثالی از پایش فعالیت های روزانه</a:t>
            </a:r>
            <a:endParaRPr lang="en-US" sz="3600" dirty="0">
              <a:solidFill>
                <a:schemeClr val="bg2">
                  <a:lumMod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Roya" pitchFamily="2" charset="-78"/>
                        </a:rPr>
                        <a:t>ساعت خواب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Roya" pitchFamily="2" charset="-78"/>
                        </a:rPr>
                        <a:t>فعالیت 6 تا شب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Roya" pitchFamily="2" charset="-78"/>
                        </a:rPr>
                        <a:t>فعالیت 12 تا 6 عصر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Roya" pitchFamily="2" charset="-78"/>
                        </a:rPr>
                        <a:t>فعالیت صبح تا ظهر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Roya" pitchFamily="2" charset="-78"/>
                        </a:rPr>
                        <a:t>ساعت بیدار شدن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Roya" pitchFamily="2" charset="-78"/>
                        </a:rPr>
                        <a:t>ایام هفته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>
                          <a:cs typeface="B Roya" pitchFamily="2" charset="-78"/>
                        </a:rPr>
                        <a:t>شنبه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>
                          <a:cs typeface="B Roya" pitchFamily="2" charset="-78"/>
                        </a:rPr>
                        <a:t>یکشنبه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>
                          <a:cs typeface="B Roya" pitchFamily="2" charset="-78"/>
                        </a:rPr>
                        <a:t>دوشنبه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>
                          <a:cs typeface="B Roya" pitchFamily="2" charset="-78"/>
                        </a:rPr>
                        <a:t>سه شنبه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>
                          <a:cs typeface="B Roya" pitchFamily="2" charset="-78"/>
                        </a:rPr>
                        <a:t>چهارشنبه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>
                          <a:cs typeface="B Roya" pitchFamily="2" charset="-78"/>
                        </a:rPr>
                        <a:t>پنج شنبه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cs typeface="B Roy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>
                          <a:cs typeface="B Roya" pitchFamily="2" charset="-78"/>
                        </a:rPr>
                        <a:t>جمعه</a:t>
                      </a:r>
                      <a:endParaRPr lang="en-US" sz="2400" dirty="0">
                        <a:cs typeface="B Roy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fa-IR" sz="13700" spc="300" dirty="0" smtClean="0">
                <a:solidFill>
                  <a:srgbClr val="FFFF00"/>
                </a:solidFill>
                <a:cs typeface="B Homa" pitchFamily="2" charset="-78"/>
              </a:rPr>
              <a:t>پایان</a:t>
            </a:r>
            <a:endParaRPr lang="en-US" spc="300" dirty="0">
              <a:solidFill>
                <a:srgbClr val="FFFF00"/>
              </a:solidFill>
              <a:cs typeface="B Hom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Arial Rounded MT Bold" pitchFamily="34" charset="0"/>
                <a:cs typeface="Narkisim" pitchFamily="34" charset="-79"/>
              </a:rPr>
              <a:t>Telegram.me</a:t>
            </a:r>
            <a:r>
              <a:rPr lang="en-US" sz="4000" dirty="0" smtClean="0">
                <a:solidFill>
                  <a:schemeClr val="tx1"/>
                </a:solidFill>
                <a:latin typeface="Arial Rounded MT Bold" pitchFamily="34" charset="0"/>
                <a:cs typeface="Narkisim" pitchFamily="34" charset="-79"/>
              </a:rPr>
              <a:t>/</a:t>
            </a:r>
            <a:r>
              <a:rPr lang="en-US" sz="4000" dirty="0" err="1" smtClean="0">
                <a:solidFill>
                  <a:schemeClr val="tx1"/>
                </a:solidFill>
                <a:latin typeface="Arial Rounded MT Bold" pitchFamily="34" charset="0"/>
                <a:cs typeface="Narkisim" pitchFamily="34" charset="-79"/>
              </a:rPr>
              <a:t>DrAzarakhshMokri</a:t>
            </a:r>
            <a:endParaRPr lang="en-US" sz="4000" dirty="0">
              <a:solidFill>
                <a:schemeClr val="tx1"/>
              </a:solidFill>
              <a:latin typeface="Arial Rounded MT Bold" pitchFamily="34" charset="0"/>
              <a:cs typeface="Narkisim" pitchFamily="34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A6366-6285-40C7-BE09-FC3FA2DA823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000" dirty="0" smtClean="0">
                <a:cs typeface="B Roya" pitchFamily="2" charset="-78"/>
              </a:rPr>
              <a:t>تخریب اعتیاد</a:t>
            </a:r>
            <a:endParaRPr lang="en-US" sz="4000" dirty="0"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dirty="0" smtClean="0"/>
              <a:t>تخریب اعتیاد</a:t>
            </a:r>
            <a:endParaRPr lang="en-US" dirty="0"/>
          </a:p>
        </p:txBody>
      </p:sp>
      <p:pic>
        <p:nvPicPr>
          <p:cNvPr id="8" name="Picture Placeholder 7" descr="366001-destructio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02" b="180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برخی تخریب های اعتیاد</a:t>
            </a:r>
            <a:endParaRPr lang="en-US" sz="28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7740352" y="1916832"/>
            <a:ext cx="504056" cy="4104456"/>
          </a:xfrm>
          <a:prstGeom prst="rightBrace">
            <a:avLst>
              <a:gd name="adj1" fmla="val 41823"/>
              <a:gd name="adj2" fmla="val 50000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3881624" y="1556792"/>
            <a:ext cx="3570696" cy="720080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موقعیت کلی اجتماعی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3851920" y="2348880"/>
            <a:ext cx="3570696" cy="720080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سلامت روانی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3851920" y="3140968"/>
            <a:ext cx="3570696" cy="72008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اخلاق و رفتار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3851920" y="3933056"/>
            <a:ext cx="3570696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وضعیت بدنی و ظاهری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851920" y="4725144"/>
            <a:ext cx="3570696" cy="72008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Roya" pitchFamily="2" charset="-78"/>
              </a:rPr>
              <a:t>علاقه به معنویات</a:t>
            </a:r>
            <a:endParaRPr lang="en-US" sz="32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881624" y="5517232"/>
            <a:ext cx="3570696" cy="720080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Roya" pitchFamily="2" charset="-78"/>
              </a:rPr>
              <a:t>کار و تحصیل و درآمد</a:t>
            </a:r>
            <a:endParaRPr lang="en-US" sz="3200" dirty="0">
              <a:solidFill>
                <a:schemeClr val="tx1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به پدیده </a:t>
            </a:r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تخریب</a:t>
            </a:r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 توجه داشته باشید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</p:spPr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خانواده ها بیشتر مصرف مواد را می بینند تا تخریب آنرا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به سیر تخریب و شدت آن دقیق شوید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تاکید بر مفهوم تخریب سازنده تر از صرف تاکید بر مصرف مواد است!</a:t>
            </a: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chemeClr val="accent2">
              <a:lumMod val="75000"/>
            </a:schemeClr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</a:rPr>
              <a:t>1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r>
              <a:rPr lang="fa-IR" sz="4800" dirty="0" smtClean="0">
                <a:solidFill>
                  <a:srgbClr val="FFFF00"/>
                </a:solidFill>
                <a:cs typeface="B Roya" pitchFamily="2" charset="-78"/>
              </a:rPr>
              <a:t>مشکل </a:t>
            </a:r>
            <a:r>
              <a:rPr lang="fa-IR" sz="4800" dirty="0" smtClean="0">
                <a:solidFill>
                  <a:srgbClr val="FFFF00"/>
                </a:solidFill>
                <a:cs typeface="B Roya" pitchFamily="2" charset="-78"/>
              </a:rPr>
              <a:t>در اعتیاد تخریب آن است</a:t>
            </a:r>
            <a:endParaRPr lang="en-US" sz="48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ACECBC2C-8774-4CAD-B08A-C53DF664D0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تخریب</a:t>
            </a:r>
            <a:r>
              <a:rPr lang="fa-IR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Roya" pitchFamily="2" charset="-78"/>
              </a:rPr>
              <a:t> اعتیاد در افراد مختلف یکسان نیست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تخریب</a:t>
            </a:r>
            <a:r>
              <a:rPr lang="fa-IR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Roya" pitchFamily="2" charset="-78"/>
              </a:rPr>
              <a:t> اعتیاد در افراد مختلف یکسان نیست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Roya" pitchFamily="2" charset="-78"/>
              </a:rPr>
              <a:t>سلسله مراتب فرضی تخریب مواد 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تخریب</a:t>
            </a:r>
            <a:r>
              <a:rPr lang="fa-IR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Roya" pitchFamily="2" charset="-78"/>
              </a:rPr>
              <a:t> اعتیاد در افراد مختلف یکسان نیست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تخریب اعتیاد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19877</TotalTime>
  <Words>386</Words>
  <Application>Microsoft Office PowerPoint</Application>
  <PresentationFormat>On-screen Show (4:3)</PresentationFormat>
  <Paragraphs>118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نکاتی درباره اعتیاد برای  خانواده ها و مراجعان</vt:lpstr>
      <vt:lpstr>تخریب اعتیاد</vt:lpstr>
      <vt:lpstr>برخی تخریب های اعتیاد</vt:lpstr>
      <vt:lpstr>به پدیده تخریب توجه داشته باشید</vt:lpstr>
      <vt:lpstr>Slide 5</vt:lpstr>
      <vt:lpstr>تخریب اعتیاد در افراد مختلف یکسان نیست</vt:lpstr>
      <vt:lpstr>تخریب اعتیاد در افراد مختلف یکسان نیست</vt:lpstr>
      <vt:lpstr>سلسله مراتب فرضی تخریب مواد </vt:lpstr>
      <vt:lpstr>تخریب اعتیاد در افراد مختلف یکسان نیست</vt:lpstr>
      <vt:lpstr>تخریب اعتیاد در افراد مختلف یکسان نیست</vt:lpstr>
      <vt:lpstr>تخریب اعتیاد در افراد مختلف یکسان نیست</vt:lpstr>
      <vt:lpstr>Slide 12</vt:lpstr>
      <vt:lpstr>تخریب اعتیاد در افراد مختلف یکسان نیست</vt:lpstr>
      <vt:lpstr>مصرف ماده علتِ تنها بخشی از تخریب است </vt:lpstr>
      <vt:lpstr>Slide 15</vt:lpstr>
      <vt:lpstr>Slide 16</vt:lpstr>
      <vt:lpstr>تاکید بر مسئله تخریب نقش سازنده در درمان دارد</vt:lpstr>
      <vt:lpstr>مثالی از پایش فعالیت های روزانه</vt:lpstr>
      <vt:lpstr>Telegram.me/DrAzarakhshMokri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همبودی اختلالات روانی و اعتیاد</dc:title>
  <dc:creator>t</dc:creator>
  <cp:lastModifiedBy>t</cp:lastModifiedBy>
  <cp:revision>96</cp:revision>
  <dcterms:created xsi:type="dcterms:W3CDTF">2014-10-07T19:07:41Z</dcterms:created>
  <dcterms:modified xsi:type="dcterms:W3CDTF">2016-04-25T20:18:13Z</dcterms:modified>
</cp:coreProperties>
</file>