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D7EFE-70F2-4B4A-B007-F8DE407972F4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5346D4-6232-43A5-8DEA-05E047FACC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2060"/>
                </a:solidFill>
                <a:cs typeface="B Nazanin" pitchFamily="2" charset="-78"/>
              </a:rPr>
              <a:t>پلان آکس بندی و ستون گذاری</a:t>
            </a:r>
            <a:endParaRPr lang="en-US" sz="4000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solidFill>
                  <a:srgbClr val="FFFF00"/>
                </a:solidFill>
                <a:cs typeface="B Nazanin" pitchFamily="2" charset="-78"/>
              </a:rPr>
              <a:t>فصل 4</a:t>
            </a:r>
            <a:endParaRPr lang="en-US" sz="6600" dirty="0">
              <a:solidFill>
                <a:srgbClr val="FFFF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73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048" y="180521"/>
            <a:ext cx="5391903" cy="649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2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43" y="37626"/>
            <a:ext cx="5468114" cy="678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93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522" y="137653"/>
            <a:ext cx="5410956" cy="658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391" y="442495"/>
            <a:ext cx="4963218" cy="597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69903"/>
            <a:ext cx="8610600" cy="43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1" y="685800"/>
            <a:ext cx="8686800" cy="49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9144000" cy="6840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5285432" cy="57410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19800" y="477471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C00000"/>
                </a:solidFill>
                <a:cs typeface="B Nazanin" pitchFamily="2" charset="-78"/>
              </a:rPr>
              <a:t>پلان موقعیت</a:t>
            </a:r>
            <a:endParaRPr lang="en-US" sz="2000" dirty="0">
              <a:solidFill>
                <a:srgbClr val="C0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04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969" y="371048"/>
            <a:ext cx="5630061" cy="611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74" y="118600"/>
            <a:ext cx="5915851" cy="66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43" y="247205"/>
            <a:ext cx="5468114" cy="636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390" y="80495"/>
            <a:ext cx="5687219" cy="669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0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0" y="66205"/>
            <a:ext cx="5658640" cy="672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2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10</Words>
  <Application>Microsoft Office PowerPoint</Application>
  <PresentationFormat>On-screen Show (4:3)</PresentationFormat>
  <Paragraphs>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فصل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4</dc:title>
  <dc:creator>Mohammad</dc:creator>
  <cp:lastModifiedBy>Mohammad</cp:lastModifiedBy>
  <cp:revision>3</cp:revision>
  <dcterms:created xsi:type="dcterms:W3CDTF">2013-12-05T11:58:47Z</dcterms:created>
  <dcterms:modified xsi:type="dcterms:W3CDTF">2013-12-05T12:09:08Z</dcterms:modified>
</cp:coreProperties>
</file>