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handoutMasterIdLst>
    <p:handoutMasterId r:id="rId32"/>
  </p:handoutMasterIdLst>
  <p:sldIdLst>
    <p:sldId id="296" r:id="rId2"/>
    <p:sldId id="29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91" r:id="rId18"/>
    <p:sldId id="292" r:id="rId19"/>
    <p:sldId id="290" r:id="rId20"/>
    <p:sldId id="289" r:id="rId21"/>
    <p:sldId id="274" r:id="rId22"/>
    <p:sldId id="285" r:id="rId23"/>
    <p:sldId id="286" r:id="rId24"/>
    <p:sldId id="283" r:id="rId25"/>
    <p:sldId id="284" r:id="rId26"/>
    <p:sldId id="287" r:id="rId27"/>
    <p:sldId id="288" r:id="rId28"/>
    <p:sldId id="294"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624" y="2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B3C053-1D80-41EE-B459-8C2823C1B486}" type="datetimeFigureOut">
              <a:rPr lang="en-US" smtClean="0"/>
              <a:pPr/>
              <a:t>1/31/2016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2F690-DA3B-414B-AA94-71D0A5D51FBC}" type="slidenum">
              <a:rPr lang="en-US" smtClean="0"/>
              <a:pPr/>
              <a:t>‹#›</a:t>
            </a:fld>
            <a:endParaRPr lang="en-US" dirty="0"/>
          </a:p>
        </p:txBody>
      </p:sp>
    </p:spTree>
    <p:extLst>
      <p:ext uri="{BB962C8B-B14F-4D97-AF65-F5344CB8AC3E}">
        <p14:creationId xmlns:p14="http://schemas.microsoft.com/office/powerpoint/2010/main" val="39580223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D20C4B-B16F-4409-97F4-DF4AB5D81BD4}" type="datetimeFigureOut">
              <a:rPr lang="en-US" smtClean="0"/>
              <a:pPr/>
              <a:t>1/31/2016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35231-645D-404C-922C-983ED67D7820}" type="slidenum">
              <a:rPr lang="en-US" smtClean="0"/>
              <a:pPr/>
              <a:t>‹#›</a:t>
            </a:fld>
            <a:endParaRPr lang="en-US" dirty="0"/>
          </a:p>
        </p:txBody>
      </p:sp>
    </p:spTree>
    <p:extLst>
      <p:ext uri="{BB962C8B-B14F-4D97-AF65-F5344CB8AC3E}">
        <p14:creationId xmlns:p14="http://schemas.microsoft.com/office/powerpoint/2010/main" val="1093843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235231-645D-404C-922C-983ED67D7820}"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235231-645D-404C-922C-983ED67D7820}"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4D2A8E-F218-42E9-B5BC-6AE4A123883E}" type="datetime1">
              <a:rPr lang="en-US" smtClean="0"/>
              <a:pPr/>
              <a:t>1/31/2016</a:t>
            </a:fld>
            <a:endParaRPr lang="en-US" dirty="0"/>
          </a:p>
        </p:txBody>
      </p:sp>
      <p:sp>
        <p:nvSpPr>
          <p:cNvPr id="19" name="Footer Placeholder 18"/>
          <p:cNvSpPr>
            <a:spLocks noGrp="1"/>
          </p:cNvSpPr>
          <p:nvPr>
            <p:ph type="ftr" sz="quarter" idx="11"/>
          </p:nvPr>
        </p:nvSpPr>
        <p:spPr/>
        <p:txBody>
          <a:bodyPr/>
          <a:lstStyle/>
          <a:p>
            <a:r>
              <a:rPr lang="en-US" smtClean="0"/>
              <a:t>KIMBELL ART MUSEUM</a:t>
            </a:r>
            <a:endParaRPr lang="en-US" dirty="0"/>
          </a:p>
        </p:txBody>
      </p:sp>
      <p:sp>
        <p:nvSpPr>
          <p:cNvPr id="27" name="Slide Number Placeholder 26"/>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6D187B-1E15-4DAB-988B-0BB0BDB40BAE}" type="datetime1">
              <a:rPr lang="en-US" smtClean="0"/>
              <a:pPr/>
              <a:t>1/31/2016</a:t>
            </a:fld>
            <a:endParaRPr lang="en-US" dirty="0"/>
          </a:p>
        </p:txBody>
      </p:sp>
      <p:sp>
        <p:nvSpPr>
          <p:cNvPr id="5" name="Footer Placeholder 4"/>
          <p:cNvSpPr>
            <a:spLocks noGrp="1"/>
          </p:cNvSpPr>
          <p:nvPr>
            <p:ph type="ftr" sz="quarter" idx="11"/>
          </p:nvPr>
        </p:nvSpPr>
        <p:spPr/>
        <p:txBody>
          <a:bodyPr/>
          <a:lstStyle/>
          <a:p>
            <a:r>
              <a:rPr lang="en-US" smtClean="0"/>
              <a:t>KIMBELL ART MUSEUM</a:t>
            </a:r>
            <a:endParaRPr lang="en-US" dirty="0"/>
          </a:p>
        </p:txBody>
      </p:sp>
      <p:sp>
        <p:nvSpPr>
          <p:cNvPr id="6" name="Slide Number Placeholder 5"/>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A9E3C4-008E-4466-80DB-E01FA1F56576}" type="datetime1">
              <a:rPr lang="en-US" smtClean="0"/>
              <a:pPr/>
              <a:t>1/31/2016</a:t>
            </a:fld>
            <a:endParaRPr lang="en-US" dirty="0"/>
          </a:p>
        </p:txBody>
      </p:sp>
      <p:sp>
        <p:nvSpPr>
          <p:cNvPr id="5" name="Footer Placeholder 4"/>
          <p:cNvSpPr>
            <a:spLocks noGrp="1"/>
          </p:cNvSpPr>
          <p:nvPr>
            <p:ph type="ftr" sz="quarter" idx="11"/>
          </p:nvPr>
        </p:nvSpPr>
        <p:spPr/>
        <p:txBody>
          <a:bodyPr/>
          <a:lstStyle/>
          <a:p>
            <a:r>
              <a:rPr lang="en-US" smtClean="0"/>
              <a:t>KIMBELL ART MUSEUM</a:t>
            </a:r>
            <a:endParaRPr lang="en-US" dirty="0"/>
          </a:p>
        </p:txBody>
      </p:sp>
      <p:sp>
        <p:nvSpPr>
          <p:cNvPr id="6" name="Slide Number Placeholder 5"/>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778423-A5AB-4971-9C93-451B32D3049B}" type="datetime1">
              <a:rPr lang="en-US" smtClean="0"/>
              <a:pPr/>
              <a:t>1/31/2016</a:t>
            </a:fld>
            <a:endParaRPr lang="en-US" dirty="0"/>
          </a:p>
        </p:txBody>
      </p:sp>
      <p:sp>
        <p:nvSpPr>
          <p:cNvPr id="5" name="Footer Placeholder 4"/>
          <p:cNvSpPr>
            <a:spLocks noGrp="1"/>
          </p:cNvSpPr>
          <p:nvPr>
            <p:ph type="ftr" sz="quarter" idx="11"/>
          </p:nvPr>
        </p:nvSpPr>
        <p:spPr/>
        <p:txBody>
          <a:bodyPr/>
          <a:lstStyle/>
          <a:p>
            <a:r>
              <a:rPr lang="en-US" smtClean="0"/>
              <a:t>KIMBELL ART MUSEUM</a:t>
            </a:r>
            <a:endParaRPr lang="en-US" dirty="0"/>
          </a:p>
        </p:txBody>
      </p:sp>
      <p:sp>
        <p:nvSpPr>
          <p:cNvPr id="6" name="Slide Number Placeholder 5"/>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8B01D82-2DE8-4BCE-96DF-4343963EBA6A}" type="datetime1">
              <a:rPr lang="en-US" smtClean="0"/>
              <a:pPr/>
              <a:t>1/31/2016</a:t>
            </a:fld>
            <a:endParaRPr lang="en-US" dirty="0"/>
          </a:p>
        </p:txBody>
      </p:sp>
      <p:sp>
        <p:nvSpPr>
          <p:cNvPr id="5" name="Footer Placeholder 4"/>
          <p:cNvSpPr>
            <a:spLocks noGrp="1"/>
          </p:cNvSpPr>
          <p:nvPr>
            <p:ph type="ftr" sz="quarter" idx="11"/>
          </p:nvPr>
        </p:nvSpPr>
        <p:spPr/>
        <p:txBody>
          <a:bodyPr/>
          <a:lstStyle/>
          <a:p>
            <a:r>
              <a:rPr lang="en-US" smtClean="0"/>
              <a:t>KIMBELL ART MUSEUM</a:t>
            </a:r>
            <a:endParaRPr lang="en-US" dirty="0"/>
          </a:p>
        </p:txBody>
      </p:sp>
      <p:sp>
        <p:nvSpPr>
          <p:cNvPr id="6" name="Slide Number Placeholder 5"/>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108FDB-D298-4F85-99E1-BACCE7166E8D}" type="datetime1">
              <a:rPr lang="en-US" smtClean="0"/>
              <a:pPr/>
              <a:t>1/31/2016</a:t>
            </a:fld>
            <a:endParaRPr lang="en-US" dirty="0"/>
          </a:p>
        </p:txBody>
      </p:sp>
      <p:sp>
        <p:nvSpPr>
          <p:cNvPr id="6" name="Footer Placeholder 5"/>
          <p:cNvSpPr>
            <a:spLocks noGrp="1"/>
          </p:cNvSpPr>
          <p:nvPr>
            <p:ph type="ftr" sz="quarter" idx="11"/>
          </p:nvPr>
        </p:nvSpPr>
        <p:spPr/>
        <p:txBody>
          <a:bodyPr/>
          <a:lstStyle/>
          <a:p>
            <a:r>
              <a:rPr lang="en-US" smtClean="0"/>
              <a:t>KIMBELL ART MUSEUM</a:t>
            </a:r>
            <a:endParaRPr lang="en-US" dirty="0"/>
          </a:p>
        </p:txBody>
      </p:sp>
      <p:sp>
        <p:nvSpPr>
          <p:cNvPr id="7" name="Slide Number Placeholder 6"/>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C4A93C-682A-4402-A2EC-16AB3820D7EE}" type="datetime1">
              <a:rPr lang="en-US" smtClean="0"/>
              <a:pPr/>
              <a:t>1/31/2016</a:t>
            </a:fld>
            <a:endParaRPr lang="en-US" dirty="0"/>
          </a:p>
        </p:txBody>
      </p:sp>
      <p:sp>
        <p:nvSpPr>
          <p:cNvPr id="8" name="Footer Placeholder 7"/>
          <p:cNvSpPr>
            <a:spLocks noGrp="1"/>
          </p:cNvSpPr>
          <p:nvPr>
            <p:ph type="ftr" sz="quarter" idx="11"/>
          </p:nvPr>
        </p:nvSpPr>
        <p:spPr/>
        <p:txBody>
          <a:bodyPr/>
          <a:lstStyle/>
          <a:p>
            <a:r>
              <a:rPr lang="en-US" smtClean="0"/>
              <a:t>KIMBELL ART MUSEUM</a:t>
            </a:r>
            <a:endParaRPr lang="en-US" dirty="0"/>
          </a:p>
        </p:txBody>
      </p:sp>
      <p:sp>
        <p:nvSpPr>
          <p:cNvPr id="9" name="Slide Number Placeholder 8"/>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55652CD-E462-4884-9DB7-DDC21C415EA9}" type="datetime1">
              <a:rPr lang="en-US" smtClean="0"/>
              <a:pPr/>
              <a:t>1/31/2016</a:t>
            </a:fld>
            <a:endParaRPr lang="en-US" dirty="0"/>
          </a:p>
        </p:txBody>
      </p:sp>
      <p:sp>
        <p:nvSpPr>
          <p:cNvPr id="8" name="Slide Number Placeholder 7"/>
          <p:cNvSpPr>
            <a:spLocks noGrp="1"/>
          </p:cNvSpPr>
          <p:nvPr>
            <p:ph type="sldNum" sz="quarter" idx="11"/>
          </p:nvPr>
        </p:nvSpPr>
        <p:spPr/>
        <p:txBody>
          <a:bodyPr/>
          <a:lstStyle/>
          <a:p>
            <a:fld id="{7F2E308B-9F8A-4861-BDE5-D2365BF9F832}"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KIMBELL ART MUSEUM</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023F0-3044-4B8E-A8DB-0E23D3FA1ACB}" type="datetime1">
              <a:rPr lang="en-US" smtClean="0"/>
              <a:pPr/>
              <a:t>1/31/2016</a:t>
            </a:fld>
            <a:endParaRPr lang="en-US" dirty="0"/>
          </a:p>
        </p:txBody>
      </p:sp>
      <p:sp>
        <p:nvSpPr>
          <p:cNvPr id="3" name="Footer Placeholder 2"/>
          <p:cNvSpPr>
            <a:spLocks noGrp="1"/>
          </p:cNvSpPr>
          <p:nvPr>
            <p:ph type="ftr" sz="quarter" idx="11"/>
          </p:nvPr>
        </p:nvSpPr>
        <p:spPr/>
        <p:txBody>
          <a:bodyPr/>
          <a:lstStyle/>
          <a:p>
            <a:r>
              <a:rPr lang="en-US" smtClean="0"/>
              <a:t>KIMBELL ART MUSEUM</a:t>
            </a:r>
            <a:endParaRPr lang="en-US" dirty="0"/>
          </a:p>
        </p:txBody>
      </p:sp>
      <p:sp>
        <p:nvSpPr>
          <p:cNvPr id="4" name="Slide Number Placeholder 3"/>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A13678-EDA5-4AF2-A873-C9E16106F9A2}" type="datetime1">
              <a:rPr lang="en-US" smtClean="0"/>
              <a:pPr/>
              <a:t>1/31/2016</a:t>
            </a:fld>
            <a:endParaRPr lang="en-US" dirty="0"/>
          </a:p>
        </p:txBody>
      </p:sp>
      <p:sp>
        <p:nvSpPr>
          <p:cNvPr id="6" name="Footer Placeholder 5"/>
          <p:cNvSpPr>
            <a:spLocks noGrp="1"/>
          </p:cNvSpPr>
          <p:nvPr>
            <p:ph type="ftr" sz="quarter" idx="11"/>
          </p:nvPr>
        </p:nvSpPr>
        <p:spPr/>
        <p:txBody>
          <a:bodyPr/>
          <a:lstStyle/>
          <a:p>
            <a:r>
              <a:rPr lang="en-US" smtClean="0"/>
              <a:t>KIMBELL ART MUSEUM</a:t>
            </a:r>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7F2E308B-9F8A-4861-BDE5-D2365BF9F8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A9493F64-C265-447B-B452-623F7EABEB23}" type="datetime1">
              <a:rPr lang="en-US" smtClean="0"/>
              <a:pPr/>
              <a:t>1/31/2016</a:t>
            </a:fld>
            <a:endParaRPr lang="en-US" dirty="0"/>
          </a:p>
        </p:txBody>
      </p:sp>
      <p:sp>
        <p:nvSpPr>
          <p:cNvPr id="6" name="Footer Placeholder 5"/>
          <p:cNvSpPr>
            <a:spLocks noGrp="1"/>
          </p:cNvSpPr>
          <p:nvPr>
            <p:ph type="ftr" sz="quarter" idx="11"/>
          </p:nvPr>
        </p:nvSpPr>
        <p:spPr/>
        <p:txBody>
          <a:bodyPr/>
          <a:lstStyle/>
          <a:p>
            <a:r>
              <a:rPr lang="en-US" smtClean="0"/>
              <a:t>KIMBELL ART MUSEUM</a:t>
            </a:r>
            <a:endParaRPr lang="en-US" dirty="0"/>
          </a:p>
        </p:txBody>
      </p:sp>
      <p:sp>
        <p:nvSpPr>
          <p:cNvPr id="7" name="Slide Number Placeholder 6"/>
          <p:cNvSpPr>
            <a:spLocks noGrp="1"/>
          </p:cNvSpPr>
          <p:nvPr>
            <p:ph type="sldNum" sz="quarter" idx="12"/>
          </p:nvPr>
        </p:nvSpPr>
        <p:spPr/>
        <p:txBody>
          <a:bodyPr/>
          <a:lstStyle/>
          <a:p>
            <a:fld id="{7F2E308B-9F8A-4861-BDE5-D2365BF9F8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50CC56E-CCDB-4B98-A452-E37C6EA84940}" type="datetime1">
              <a:rPr lang="en-US" smtClean="0"/>
              <a:pPr/>
              <a:t>1/31/2016</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KIMBELL ART MUSEUM</a:t>
            </a:r>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F2E308B-9F8A-4861-BDE5-D2365BF9F83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7.xml"/><Relationship Id="rId4" Type="http://schemas.openxmlformats.org/officeDocument/2006/relationships/image" Target="../media/image36.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moze\HAMID\kimbel\Untitled-Scanned-02.jpg"/>
          <p:cNvPicPr>
            <a:picLocks noChangeAspect="1" noChangeArrowheads="1"/>
          </p:cNvPicPr>
          <p:nvPr/>
        </p:nvPicPr>
        <p:blipFill>
          <a:blip r:embed="rId2" cstate="print"/>
          <a:srcRect/>
          <a:stretch>
            <a:fillRect/>
          </a:stretch>
        </p:blipFill>
        <p:spPr bwMode="auto">
          <a:xfrm>
            <a:off x="0" y="0"/>
            <a:ext cx="91440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a:xfrm>
            <a:off x="467544" y="908720"/>
            <a:ext cx="7467600" cy="1143000"/>
          </a:xfrm>
        </p:spPr>
        <p:txBody>
          <a:bodyPr>
            <a:noAutofit/>
          </a:bodyPr>
          <a:lstStyle/>
          <a:p>
            <a:pPr algn="ctr"/>
            <a:r>
              <a:rPr lang="fa-IR" sz="4800" b="1" dirty="0" smtClean="0">
                <a:solidFill>
                  <a:schemeClr val="bg1"/>
                </a:solidFill>
                <a:cs typeface="B Nazanin" pitchFamily="2" charset="-78"/>
              </a:rPr>
              <a:t>موزه هنر کیمبل</a:t>
            </a:r>
            <a:r>
              <a:rPr lang="en-US" sz="4800" b="1" dirty="0" smtClean="0">
                <a:solidFill>
                  <a:schemeClr val="bg1"/>
                </a:solidFill>
                <a:cs typeface="B Nazanin" pitchFamily="2" charset="-78"/>
              </a:rPr>
              <a:t/>
            </a:r>
            <a:br>
              <a:rPr lang="en-US" sz="4800" b="1" dirty="0" smtClean="0">
                <a:solidFill>
                  <a:schemeClr val="bg1"/>
                </a:solidFill>
                <a:cs typeface="B Nazanin" pitchFamily="2" charset="-78"/>
              </a:rPr>
            </a:br>
            <a:r>
              <a:rPr lang="en-US" sz="4800" b="1" dirty="0" smtClean="0">
                <a:solidFill>
                  <a:schemeClr val="bg1"/>
                </a:solidFill>
                <a:cs typeface="B Nazanin" pitchFamily="2" charset="-78"/>
              </a:rPr>
              <a:t>KIMBELL ART MUSEUM</a:t>
            </a:r>
            <a:br>
              <a:rPr lang="en-US" sz="4800" b="1" dirty="0" smtClean="0">
                <a:solidFill>
                  <a:schemeClr val="bg1"/>
                </a:solidFill>
                <a:cs typeface="B Nazanin" pitchFamily="2" charset="-78"/>
              </a:rPr>
            </a:br>
            <a:r>
              <a:rPr lang="en-US" sz="4800" b="1" dirty="0" smtClean="0">
                <a:solidFill>
                  <a:schemeClr val="bg1"/>
                </a:solidFill>
                <a:cs typeface="B Nazanin" pitchFamily="2" charset="-78"/>
              </a:rPr>
              <a:t/>
            </a:r>
            <a:br>
              <a:rPr lang="en-US" sz="4800" b="1" dirty="0" smtClean="0">
                <a:solidFill>
                  <a:schemeClr val="bg1"/>
                </a:solidFill>
                <a:cs typeface="B Nazanin" pitchFamily="2" charset="-78"/>
              </a:rPr>
            </a:br>
            <a:endParaRPr lang="en-US" sz="4800" b="1" dirty="0">
              <a:cs typeface="B Nazanin" pitchFamily="2" charset="-78"/>
            </a:endParaRP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1802" y="6492875"/>
            <a:ext cx="2895600" cy="365125"/>
          </a:xfrm>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a:xfrm>
            <a:off x="6715140" y="6492875"/>
            <a:ext cx="2133600" cy="365125"/>
          </a:xfrm>
        </p:spPr>
        <p:txBody>
          <a:bodyPr/>
          <a:lstStyle/>
          <a:p>
            <a:fld id="{7F2E308B-9F8A-4861-BDE5-D2365BF9F832}" type="slidenum">
              <a:rPr lang="en-US" smtClean="0"/>
              <a:pPr/>
              <a:t>10</a:t>
            </a:fld>
            <a:endParaRPr lang="en-US" dirty="0"/>
          </a:p>
        </p:txBody>
      </p:sp>
      <p:pic>
        <p:nvPicPr>
          <p:cNvPr id="3074" name="Picture 2" descr="L:\moze\HAMID\kimbell5.jpg"/>
          <p:cNvPicPr>
            <a:picLocks noChangeAspect="1" noChangeArrowheads="1"/>
          </p:cNvPicPr>
          <p:nvPr/>
        </p:nvPicPr>
        <p:blipFill>
          <a:blip r:embed="rId2" cstate="print"/>
          <a:srcRect/>
          <a:stretch>
            <a:fillRect/>
          </a:stretch>
        </p:blipFill>
        <p:spPr bwMode="auto">
          <a:xfrm>
            <a:off x="331019" y="1357298"/>
            <a:ext cx="6312683" cy="3524977"/>
          </a:xfrm>
          <a:prstGeom prst="rect">
            <a:avLst/>
          </a:prstGeom>
          <a:noFill/>
        </p:spPr>
      </p:pic>
      <p:sp>
        <p:nvSpPr>
          <p:cNvPr id="7" name="Rectangle 6"/>
          <p:cNvSpPr/>
          <p:nvPr/>
        </p:nvSpPr>
        <p:spPr>
          <a:xfrm>
            <a:off x="5117365" y="2071678"/>
            <a:ext cx="785818" cy="428628"/>
          </a:xfrm>
          <a:prstGeom prst="rect">
            <a:avLst/>
          </a:prstGeom>
          <a:solidFill>
            <a:srgbClr val="FF0000">
              <a:alpha val="67000"/>
            </a:srgbClr>
          </a:solidFill>
          <a:ln>
            <a:solidFill>
              <a:srgbClr val="FF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331151" y="2500306"/>
            <a:ext cx="642942" cy="642942"/>
          </a:xfrm>
          <a:prstGeom prst="rect">
            <a:avLst/>
          </a:prstGeom>
          <a:solidFill>
            <a:srgbClr val="FF0000">
              <a:alpha val="66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5331679" y="3143248"/>
            <a:ext cx="428628" cy="428628"/>
          </a:xfrm>
          <a:prstGeom prst="rect">
            <a:avLst/>
          </a:prstGeom>
          <a:solidFill>
            <a:srgbClr val="FF0000">
              <a:alpha val="66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9647" y="3000372"/>
            <a:ext cx="357190" cy="214314"/>
          </a:xfrm>
          <a:prstGeom prst="rect">
            <a:avLst/>
          </a:prstGeom>
          <a:solidFill>
            <a:srgbClr val="FFFF00">
              <a:alpha val="49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5400000">
            <a:off x="831085" y="2214554"/>
            <a:ext cx="357190" cy="214314"/>
          </a:xfrm>
          <a:prstGeom prst="rect">
            <a:avLst/>
          </a:prstGeom>
          <a:solidFill>
            <a:srgbClr val="FFFF00">
              <a:alpha val="49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6117497" y="1928802"/>
            <a:ext cx="285752" cy="214314"/>
          </a:xfrm>
          <a:prstGeom prst="rect">
            <a:avLst/>
          </a:prstGeom>
          <a:solidFill>
            <a:srgbClr val="FFFF00">
              <a:alpha val="49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6117497" y="3571876"/>
            <a:ext cx="285752" cy="214314"/>
          </a:xfrm>
          <a:prstGeom prst="rect">
            <a:avLst/>
          </a:prstGeom>
          <a:solidFill>
            <a:srgbClr val="FFFF00">
              <a:alpha val="49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2902787" y="2428868"/>
            <a:ext cx="500066" cy="214314"/>
          </a:xfrm>
          <a:prstGeom prst="rect">
            <a:avLst/>
          </a:prstGeom>
          <a:solidFill>
            <a:srgbClr val="FFFF00">
              <a:alpha val="49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3831481" y="2428868"/>
            <a:ext cx="500066" cy="214314"/>
          </a:xfrm>
          <a:prstGeom prst="rect">
            <a:avLst/>
          </a:prstGeom>
          <a:solidFill>
            <a:srgbClr val="FFFF00">
              <a:alpha val="49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688177" y="1500174"/>
            <a:ext cx="1857388" cy="628648"/>
          </a:xfrm>
          <a:prstGeom prst="rect">
            <a:avLst/>
          </a:prstGeom>
          <a:solidFill>
            <a:schemeClr val="bg2">
              <a:lumMod val="50000"/>
              <a:alpha val="89000"/>
            </a:schemeClr>
          </a:solidFill>
          <a:ln>
            <a:solidFill>
              <a:schemeClr val="bg2">
                <a:lumMod val="50000"/>
                <a:alpha val="6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2688441" y="1500174"/>
            <a:ext cx="1857388" cy="642942"/>
          </a:xfrm>
          <a:prstGeom prst="rect">
            <a:avLst/>
          </a:prstGeom>
          <a:solidFill>
            <a:schemeClr val="accent6">
              <a:lumMod val="50000"/>
              <a:alpha val="91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p:nvSpPr>
        <p:spPr>
          <a:xfrm>
            <a:off x="4617267" y="4143380"/>
            <a:ext cx="1857388" cy="571504"/>
          </a:xfrm>
          <a:prstGeom prst="rect">
            <a:avLst/>
          </a:prstGeom>
          <a:solidFill>
            <a:schemeClr val="accent3">
              <a:alpha val="87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2617003" y="3071810"/>
            <a:ext cx="1857388" cy="571504"/>
          </a:xfrm>
          <a:prstGeom prst="rect">
            <a:avLst/>
          </a:prstGeom>
          <a:solidFill>
            <a:schemeClr val="accent3">
              <a:alpha val="87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p:nvSpPr>
        <p:spPr>
          <a:xfrm>
            <a:off x="688177" y="4143380"/>
            <a:ext cx="1857388" cy="571504"/>
          </a:xfrm>
          <a:prstGeom prst="rect">
            <a:avLst/>
          </a:prstGeom>
          <a:solidFill>
            <a:schemeClr val="accent3">
              <a:alpha val="87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3402821" y="3071810"/>
            <a:ext cx="357190" cy="214314"/>
          </a:xfrm>
          <a:prstGeom prst="rect">
            <a:avLst/>
          </a:prstGeom>
          <a:solidFill>
            <a:schemeClr val="tx1">
              <a:alpha val="83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8358214" y="1000108"/>
            <a:ext cx="285752" cy="285752"/>
          </a:xfrm>
          <a:prstGeom prst="rect">
            <a:avLst/>
          </a:prstGeom>
          <a:solidFill>
            <a:srgbClr val="92D050">
              <a:alpha val="7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1116805" y="2143116"/>
            <a:ext cx="1428760" cy="357190"/>
          </a:xfrm>
          <a:prstGeom prst="rect">
            <a:avLst/>
          </a:prstGeom>
          <a:solidFill>
            <a:srgbClr val="7030A0">
              <a:alpha val="83000"/>
            </a:srgbClr>
          </a:solidFill>
          <a:ln>
            <a:solidFill>
              <a:srgbClr val="7030A0">
                <a:alpha val="5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2688441" y="2643182"/>
            <a:ext cx="1785950" cy="428628"/>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8358214" y="1571612"/>
            <a:ext cx="285752" cy="28575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p:cNvSpPr/>
          <p:nvPr/>
        </p:nvSpPr>
        <p:spPr>
          <a:xfrm>
            <a:off x="8358214" y="2143116"/>
            <a:ext cx="285752" cy="285752"/>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8358214" y="4214818"/>
            <a:ext cx="285752" cy="285752"/>
          </a:xfrm>
          <a:prstGeom prst="rect">
            <a:avLst/>
          </a:prstGeom>
          <a:solidFill>
            <a:schemeClr val="bg2">
              <a:lumMod val="50000"/>
              <a:alpha val="72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p:cNvSpPr/>
          <p:nvPr/>
        </p:nvSpPr>
        <p:spPr>
          <a:xfrm>
            <a:off x="8358214" y="2643182"/>
            <a:ext cx="285752" cy="285752"/>
          </a:xfrm>
          <a:prstGeom prst="rect">
            <a:avLst/>
          </a:prstGeom>
          <a:solidFill>
            <a:srgbClr val="FFFF00">
              <a:alpha val="87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8358214" y="3643314"/>
            <a:ext cx="285752" cy="285752"/>
          </a:xfrm>
          <a:prstGeom prst="rect">
            <a:avLst/>
          </a:prstGeom>
          <a:solidFill>
            <a:schemeClr val="accent6">
              <a:lumMod val="50000"/>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a:off x="8358214" y="3143248"/>
            <a:ext cx="285752" cy="285752"/>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2688441" y="2071678"/>
            <a:ext cx="1857388" cy="357190"/>
          </a:xfrm>
          <a:prstGeom prst="rect">
            <a:avLst/>
          </a:prstGeom>
          <a:solidFill>
            <a:schemeClr val="accent1">
              <a:lumMod val="50000"/>
              <a:alpha val="95000"/>
            </a:schemeClr>
          </a:solidFill>
          <a:ln>
            <a:solidFill>
              <a:schemeClr val="accent1">
                <a:lumMod val="50000"/>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7429520" y="1500174"/>
            <a:ext cx="974413" cy="400110"/>
          </a:xfrm>
          <a:prstGeom prst="rect">
            <a:avLst/>
          </a:prstGeom>
          <a:noFill/>
        </p:spPr>
        <p:txBody>
          <a:bodyPr wrap="square" rtlCol="0">
            <a:spAutoFit/>
          </a:bodyPr>
          <a:lstStyle/>
          <a:p>
            <a:r>
              <a:rPr lang="fa-IR" sz="2000" dirty="0" smtClean="0">
                <a:solidFill>
                  <a:schemeClr val="bg1"/>
                </a:solidFill>
              </a:rPr>
              <a:t>ورودی</a:t>
            </a:r>
            <a:endParaRPr lang="en-US" sz="2000" dirty="0">
              <a:solidFill>
                <a:schemeClr val="bg1"/>
              </a:solidFill>
            </a:endParaRPr>
          </a:p>
        </p:txBody>
      </p:sp>
      <p:sp>
        <p:nvSpPr>
          <p:cNvPr id="45" name="TextBox 44"/>
          <p:cNvSpPr txBox="1"/>
          <p:nvPr/>
        </p:nvSpPr>
        <p:spPr>
          <a:xfrm>
            <a:off x="7572396" y="1000108"/>
            <a:ext cx="598241" cy="400110"/>
          </a:xfrm>
          <a:prstGeom prst="rect">
            <a:avLst/>
          </a:prstGeom>
          <a:noFill/>
        </p:spPr>
        <p:txBody>
          <a:bodyPr wrap="none" rtlCol="0">
            <a:spAutoFit/>
          </a:bodyPr>
          <a:lstStyle/>
          <a:p>
            <a:r>
              <a:rPr lang="fa-IR" sz="2000" dirty="0" smtClean="0">
                <a:solidFill>
                  <a:schemeClr val="bg1"/>
                </a:solidFill>
              </a:rPr>
              <a:t>ایوان</a:t>
            </a:r>
            <a:endParaRPr lang="en-US" sz="2000" dirty="0">
              <a:solidFill>
                <a:schemeClr val="bg1"/>
              </a:solidFill>
            </a:endParaRPr>
          </a:p>
        </p:txBody>
      </p:sp>
      <p:sp>
        <p:nvSpPr>
          <p:cNvPr id="46" name="TextBox 45"/>
          <p:cNvSpPr txBox="1"/>
          <p:nvPr/>
        </p:nvSpPr>
        <p:spPr>
          <a:xfrm>
            <a:off x="7358082" y="2071678"/>
            <a:ext cx="841897" cy="400110"/>
          </a:xfrm>
          <a:prstGeom prst="rect">
            <a:avLst/>
          </a:prstGeom>
          <a:noFill/>
        </p:spPr>
        <p:txBody>
          <a:bodyPr wrap="none" rtlCol="0">
            <a:spAutoFit/>
          </a:bodyPr>
          <a:lstStyle/>
          <a:p>
            <a:r>
              <a:rPr lang="fa-IR" sz="2000" dirty="0" smtClean="0">
                <a:solidFill>
                  <a:schemeClr val="bg1"/>
                </a:solidFill>
              </a:rPr>
              <a:t>نور گیر</a:t>
            </a:r>
            <a:endParaRPr lang="en-US" sz="2000" dirty="0">
              <a:solidFill>
                <a:schemeClr val="bg1"/>
              </a:solidFill>
            </a:endParaRPr>
          </a:p>
        </p:txBody>
      </p:sp>
      <p:sp>
        <p:nvSpPr>
          <p:cNvPr id="47" name="TextBox 46"/>
          <p:cNvSpPr txBox="1"/>
          <p:nvPr/>
        </p:nvSpPr>
        <p:spPr>
          <a:xfrm>
            <a:off x="6929454" y="2571744"/>
            <a:ext cx="1362874" cy="400110"/>
          </a:xfrm>
          <a:prstGeom prst="rect">
            <a:avLst/>
          </a:prstGeom>
          <a:noFill/>
        </p:spPr>
        <p:txBody>
          <a:bodyPr wrap="none" rtlCol="0">
            <a:spAutoFit/>
          </a:bodyPr>
          <a:lstStyle/>
          <a:p>
            <a:r>
              <a:rPr lang="fa-IR" sz="2000" dirty="0" smtClean="0">
                <a:solidFill>
                  <a:schemeClr val="bg1"/>
                </a:solidFill>
              </a:rPr>
              <a:t>ارتباط عمودی</a:t>
            </a:r>
            <a:endParaRPr lang="en-US" sz="2000" dirty="0">
              <a:solidFill>
                <a:schemeClr val="bg1"/>
              </a:solidFill>
            </a:endParaRPr>
          </a:p>
        </p:txBody>
      </p:sp>
      <p:sp>
        <p:nvSpPr>
          <p:cNvPr id="48" name="TextBox 47"/>
          <p:cNvSpPr txBox="1"/>
          <p:nvPr/>
        </p:nvSpPr>
        <p:spPr>
          <a:xfrm>
            <a:off x="7072330" y="3071810"/>
            <a:ext cx="1346805" cy="400110"/>
          </a:xfrm>
          <a:prstGeom prst="rect">
            <a:avLst/>
          </a:prstGeom>
          <a:noFill/>
        </p:spPr>
        <p:txBody>
          <a:bodyPr wrap="square" rtlCol="0">
            <a:spAutoFit/>
          </a:bodyPr>
          <a:lstStyle/>
          <a:p>
            <a:r>
              <a:rPr lang="fa-IR" sz="2000" dirty="0" smtClean="0">
                <a:solidFill>
                  <a:schemeClr val="bg1"/>
                </a:solidFill>
              </a:rPr>
              <a:t>سالن پذیرش</a:t>
            </a:r>
            <a:endParaRPr lang="en-US" sz="2000" dirty="0">
              <a:solidFill>
                <a:schemeClr val="bg1"/>
              </a:solidFill>
            </a:endParaRPr>
          </a:p>
        </p:txBody>
      </p:sp>
      <p:sp>
        <p:nvSpPr>
          <p:cNvPr id="49" name="TextBox 48"/>
          <p:cNvSpPr txBox="1"/>
          <p:nvPr/>
        </p:nvSpPr>
        <p:spPr>
          <a:xfrm>
            <a:off x="7429520" y="3643314"/>
            <a:ext cx="758541" cy="369332"/>
          </a:xfrm>
          <a:prstGeom prst="rect">
            <a:avLst/>
          </a:prstGeom>
          <a:noFill/>
        </p:spPr>
        <p:txBody>
          <a:bodyPr wrap="none" rtlCol="0">
            <a:spAutoFit/>
          </a:bodyPr>
          <a:lstStyle/>
          <a:p>
            <a:r>
              <a:rPr lang="fa-IR" dirty="0" smtClean="0">
                <a:solidFill>
                  <a:schemeClr val="bg1"/>
                </a:solidFill>
              </a:rPr>
              <a:t>کتابخانه</a:t>
            </a:r>
            <a:endParaRPr lang="en-US" dirty="0">
              <a:solidFill>
                <a:schemeClr val="bg1"/>
              </a:solidFill>
            </a:endParaRPr>
          </a:p>
        </p:txBody>
      </p:sp>
      <p:sp>
        <p:nvSpPr>
          <p:cNvPr id="50" name="TextBox 49"/>
          <p:cNvSpPr txBox="1"/>
          <p:nvPr/>
        </p:nvSpPr>
        <p:spPr>
          <a:xfrm>
            <a:off x="6850862" y="4171898"/>
            <a:ext cx="1364476" cy="400110"/>
          </a:xfrm>
          <a:prstGeom prst="rect">
            <a:avLst/>
          </a:prstGeom>
          <a:noFill/>
        </p:spPr>
        <p:txBody>
          <a:bodyPr wrap="none" rtlCol="0">
            <a:spAutoFit/>
          </a:bodyPr>
          <a:lstStyle/>
          <a:p>
            <a:r>
              <a:rPr lang="fa-IR" sz="2000" dirty="0" smtClean="0">
                <a:solidFill>
                  <a:schemeClr val="bg1"/>
                </a:solidFill>
              </a:rPr>
              <a:t>سالن سخنرانی</a:t>
            </a:r>
            <a:endParaRPr lang="en-US" sz="2000" dirty="0">
              <a:solidFill>
                <a:schemeClr val="bg1"/>
              </a:solidFill>
            </a:endParaRPr>
          </a:p>
        </p:txBody>
      </p:sp>
      <p:cxnSp>
        <p:nvCxnSpPr>
          <p:cNvPr id="53" name="Straight Connector 52"/>
          <p:cNvCxnSpPr/>
          <p:nvPr/>
        </p:nvCxnSpPr>
        <p:spPr>
          <a:xfrm rot="10800000">
            <a:off x="4617267" y="1571612"/>
            <a:ext cx="1785950"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flipH="1" flipV="1">
            <a:off x="3367102" y="2821777"/>
            <a:ext cx="2500330"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0800000">
            <a:off x="4617267" y="4071942"/>
            <a:ext cx="1785950"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153846" y="2821777"/>
            <a:ext cx="2499536" cy="794"/>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0800000">
            <a:off x="1974061" y="2500306"/>
            <a:ext cx="571504"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flipH="1" flipV="1">
            <a:off x="1617665" y="2857496"/>
            <a:ext cx="713586" cy="794"/>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0800000">
            <a:off x="688177" y="4071942"/>
            <a:ext cx="1857388"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1759747" y="3286124"/>
            <a:ext cx="1571636"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flipH="1" flipV="1">
            <a:off x="260343" y="3642520"/>
            <a:ext cx="857256"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0800000">
            <a:off x="688177" y="3214686"/>
            <a:ext cx="1285884"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8358214" y="5429264"/>
            <a:ext cx="285752" cy="285752"/>
          </a:xfrm>
          <a:prstGeom prst="rect">
            <a:avLst/>
          </a:prstGeom>
          <a:solidFill>
            <a:schemeClr val="bg1">
              <a:alpha val="93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p:cNvSpPr txBox="1"/>
          <p:nvPr/>
        </p:nvSpPr>
        <p:spPr>
          <a:xfrm>
            <a:off x="7429520" y="5357826"/>
            <a:ext cx="686406" cy="400110"/>
          </a:xfrm>
          <a:prstGeom prst="rect">
            <a:avLst/>
          </a:prstGeom>
          <a:noFill/>
        </p:spPr>
        <p:txBody>
          <a:bodyPr wrap="none" rtlCol="0">
            <a:spAutoFit/>
          </a:bodyPr>
          <a:lstStyle/>
          <a:p>
            <a:r>
              <a:rPr lang="fa-IR" sz="2000" dirty="0" smtClean="0">
                <a:solidFill>
                  <a:schemeClr val="bg1"/>
                </a:solidFill>
              </a:rPr>
              <a:t>گالری</a:t>
            </a:r>
            <a:endParaRPr lang="en-US" sz="2000" dirty="0">
              <a:solidFill>
                <a:schemeClr val="bg1"/>
              </a:solidFill>
            </a:endParaRPr>
          </a:p>
        </p:txBody>
      </p:sp>
      <p:sp>
        <p:nvSpPr>
          <p:cNvPr id="93" name="Rectangle 92"/>
          <p:cNvSpPr/>
          <p:nvPr/>
        </p:nvSpPr>
        <p:spPr>
          <a:xfrm>
            <a:off x="3714744" y="214290"/>
            <a:ext cx="157927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فضاها</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94" name="Rectangle 93"/>
          <p:cNvSpPr/>
          <p:nvPr/>
        </p:nvSpPr>
        <p:spPr>
          <a:xfrm>
            <a:off x="3000364" y="5286388"/>
            <a:ext cx="2496197" cy="584775"/>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32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پلان طبقه همکف</a:t>
            </a:r>
            <a:endParaRPr lang="en-US" sz="32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98" name="Rectangle 97"/>
          <p:cNvSpPr/>
          <p:nvPr/>
        </p:nvSpPr>
        <p:spPr>
          <a:xfrm>
            <a:off x="8358214" y="4786322"/>
            <a:ext cx="285752" cy="285752"/>
          </a:xfrm>
          <a:prstGeom prst="rect">
            <a:avLst/>
          </a:prstGeom>
          <a:solidFill>
            <a:srgbClr val="7030A0">
              <a:alpha val="93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p:cNvSpPr/>
          <p:nvPr/>
        </p:nvSpPr>
        <p:spPr>
          <a:xfrm>
            <a:off x="7287575" y="4714884"/>
            <a:ext cx="927763" cy="369332"/>
          </a:xfrm>
          <a:prstGeom prst="rect">
            <a:avLst/>
          </a:prstGeom>
        </p:spPr>
        <p:txBody>
          <a:bodyPr wrap="square">
            <a:spAutoFit/>
          </a:bodyPr>
          <a:lstStyle/>
          <a:p>
            <a:r>
              <a:rPr lang="fa-IR" dirty="0" smtClean="0">
                <a:solidFill>
                  <a:schemeClr val="bg1"/>
                </a:solidFill>
              </a:rPr>
              <a:t>رستوران</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45"/>
                                        </p:tgtEl>
                                        <p:attrNameLst>
                                          <p:attrName>style.visibility</p:attrName>
                                        </p:attrNameLst>
                                      </p:cBhvr>
                                      <p:to>
                                        <p:strVal val="visible"/>
                                      </p:to>
                                    </p:set>
                                    <p:anim calcmode="lin" valueType="num">
                                      <p:cBhvr>
                                        <p:cTn id="12" dur="1000" fill="hold"/>
                                        <p:tgtEl>
                                          <p:spTgt spid="45"/>
                                        </p:tgtEl>
                                        <p:attrNameLst>
                                          <p:attrName>ppt_w</p:attrName>
                                        </p:attrNameLst>
                                      </p:cBhvr>
                                      <p:tavLst>
                                        <p:tav tm="0">
                                          <p:val>
                                            <p:strVal val="#ppt_w+.3"/>
                                          </p:val>
                                        </p:tav>
                                        <p:tav tm="100000">
                                          <p:val>
                                            <p:strVal val="#ppt_w"/>
                                          </p:val>
                                        </p:tav>
                                      </p:tavLst>
                                    </p:anim>
                                    <p:anim calcmode="lin" valueType="num">
                                      <p:cBhvr>
                                        <p:cTn id="13" dur="1000" fill="hold"/>
                                        <p:tgtEl>
                                          <p:spTgt spid="45"/>
                                        </p:tgtEl>
                                        <p:attrNameLst>
                                          <p:attrName>ppt_h</p:attrName>
                                        </p:attrNameLst>
                                      </p:cBhvr>
                                      <p:tavLst>
                                        <p:tav tm="0">
                                          <p:val>
                                            <p:strVal val="#ppt_h"/>
                                          </p:val>
                                        </p:tav>
                                        <p:tav tm="100000">
                                          <p:val>
                                            <p:strVal val="#ppt_h"/>
                                          </p:val>
                                        </p:tav>
                                      </p:tavLst>
                                    </p:anim>
                                    <p:animEffect transition="in" filter="fade">
                                      <p:cBhvr>
                                        <p:cTn id="14" dur="1000"/>
                                        <p:tgtEl>
                                          <p:spTgt spid="45"/>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1000" fill="hold"/>
                                        <p:tgtEl>
                                          <p:spTgt spid="25"/>
                                        </p:tgtEl>
                                        <p:attrNameLst>
                                          <p:attrName>ppt_w</p:attrName>
                                        </p:attrNameLst>
                                      </p:cBhvr>
                                      <p:tavLst>
                                        <p:tav tm="0">
                                          <p:val>
                                            <p:strVal val="#ppt_w+.3"/>
                                          </p:val>
                                        </p:tav>
                                        <p:tav tm="100000">
                                          <p:val>
                                            <p:strVal val="#ppt_w"/>
                                          </p:val>
                                        </p:tav>
                                      </p:tavLst>
                                    </p:anim>
                                    <p:anim calcmode="lin" valueType="num">
                                      <p:cBhvr>
                                        <p:cTn id="18" dur="1000" fill="hold"/>
                                        <p:tgtEl>
                                          <p:spTgt spid="25"/>
                                        </p:tgtEl>
                                        <p:attrNameLst>
                                          <p:attrName>ppt_h</p:attrName>
                                        </p:attrNameLst>
                                      </p:cBhvr>
                                      <p:tavLst>
                                        <p:tav tm="0">
                                          <p:val>
                                            <p:strVal val="#ppt_h"/>
                                          </p:val>
                                        </p:tav>
                                        <p:tav tm="100000">
                                          <p:val>
                                            <p:strVal val="#ppt_h"/>
                                          </p:val>
                                        </p:tav>
                                      </p:tavLst>
                                    </p:anim>
                                    <p:animEffect transition="in" filter="fade">
                                      <p:cBhvr>
                                        <p:cTn id="19" dur="1000"/>
                                        <p:tgtEl>
                                          <p:spTgt spid="25"/>
                                        </p:tgtEl>
                                      </p:cBhvr>
                                    </p:animEffect>
                                  </p:childTnLst>
                                </p:cTn>
                              </p:par>
                              <p:par>
                                <p:cTn id="20" presetID="50" presetClass="entr" presetSubtype="0" decel="10000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1000" fill="hold"/>
                                        <p:tgtEl>
                                          <p:spTgt spid="20"/>
                                        </p:tgtEl>
                                        <p:attrNameLst>
                                          <p:attrName>ppt_w</p:attrName>
                                        </p:attrNameLst>
                                      </p:cBhvr>
                                      <p:tavLst>
                                        <p:tav tm="0">
                                          <p:val>
                                            <p:strVal val="#ppt_w+.3"/>
                                          </p:val>
                                        </p:tav>
                                        <p:tav tm="100000">
                                          <p:val>
                                            <p:strVal val="#ppt_w"/>
                                          </p:val>
                                        </p:tav>
                                      </p:tavLst>
                                    </p:anim>
                                    <p:anim calcmode="lin" valueType="num">
                                      <p:cBhvr>
                                        <p:cTn id="23" dur="1000" fill="hold"/>
                                        <p:tgtEl>
                                          <p:spTgt spid="20"/>
                                        </p:tgtEl>
                                        <p:attrNameLst>
                                          <p:attrName>ppt_h</p:attrName>
                                        </p:attrNameLst>
                                      </p:cBhvr>
                                      <p:tavLst>
                                        <p:tav tm="0">
                                          <p:val>
                                            <p:strVal val="#ppt_h"/>
                                          </p:val>
                                        </p:tav>
                                        <p:tav tm="100000">
                                          <p:val>
                                            <p:strVal val="#ppt_h"/>
                                          </p:val>
                                        </p:tav>
                                      </p:tavLst>
                                    </p:anim>
                                    <p:animEffect transition="in" filter="fade">
                                      <p:cBhvr>
                                        <p:cTn id="24" dur="1000"/>
                                        <p:tgtEl>
                                          <p:spTgt spid="20"/>
                                        </p:tgtEl>
                                      </p:cBhvr>
                                    </p:animEffect>
                                  </p:childTnLst>
                                </p:cTn>
                              </p:par>
                              <p:par>
                                <p:cTn id="25" presetID="50" presetClass="entr" presetSubtype="0" decel="10000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1000" fill="hold"/>
                                        <p:tgtEl>
                                          <p:spTgt spid="26"/>
                                        </p:tgtEl>
                                        <p:attrNameLst>
                                          <p:attrName>ppt_w</p:attrName>
                                        </p:attrNameLst>
                                      </p:cBhvr>
                                      <p:tavLst>
                                        <p:tav tm="0">
                                          <p:val>
                                            <p:strVal val="#ppt_w+.3"/>
                                          </p:val>
                                        </p:tav>
                                        <p:tav tm="100000">
                                          <p:val>
                                            <p:strVal val="#ppt_w"/>
                                          </p:val>
                                        </p:tav>
                                      </p:tavLst>
                                    </p:anim>
                                    <p:anim calcmode="lin" valueType="num">
                                      <p:cBhvr>
                                        <p:cTn id="28" dur="1000" fill="hold"/>
                                        <p:tgtEl>
                                          <p:spTgt spid="26"/>
                                        </p:tgtEl>
                                        <p:attrNameLst>
                                          <p:attrName>ppt_h</p:attrName>
                                        </p:attrNameLst>
                                      </p:cBhvr>
                                      <p:tavLst>
                                        <p:tav tm="0">
                                          <p:val>
                                            <p:strVal val="#ppt_h"/>
                                          </p:val>
                                        </p:tav>
                                        <p:tav tm="100000">
                                          <p:val>
                                            <p:strVal val="#ppt_h"/>
                                          </p:val>
                                        </p:tav>
                                      </p:tavLst>
                                    </p:anim>
                                    <p:animEffect transition="in" filter="fade">
                                      <p:cBhvr>
                                        <p:cTn id="29" dur="10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1000" fill="hold"/>
                                        <p:tgtEl>
                                          <p:spTgt spid="37"/>
                                        </p:tgtEl>
                                        <p:attrNameLst>
                                          <p:attrName>ppt_w</p:attrName>
                                        </p:attrNameLst>
                                      </p:cBhvr>
                                      <p:tavLst>
                                        <p:tav tm="0">
                                          <p:val>
                                            <p:strVal val="#ppt_w*0.70"/>
                                          </p:val>
                                        </p:tav>
                                        <p:tav tm="100000">
                                          <p:val>
                                            <p:strVal val="#ppt_w"/>
                                          </p:val>
                                        </p:tav>
                                      </p:tavLst>
                                    </p:anim>
                                    <p:anim calcmode="lin" valueType="num">
                                      <p:cBhvr>
                                        <p:cTn id="35" dur="1000" fill="hold"/>
                                        <p:tgtEl>
                                          <p:spTgt spid="37"/>
                                        </p:tgtEl>
                                        <p:attrNameLst>
                                          <p:attrName>ppt_h</p:attrName>
                                        </p:attrNameLst>
                                      </p:cBhvr>
                                      <p:tavLst>
                                        <p:tav tm="0">
                                          <p:val>
                                            <p:strVal val="#ppt_h"/>
                                          </p:val>
                                        </p:tav>
                                        <p:tav tm="100000">
                                          <p:val>
                                            <p:strVal val="#ppt_h"/>
                                          </p:val>
                                        </p:tav>
                                      </p:tavLst>
                                    </p:anim>
                                    <p:animEffect transition="in" filter="fade">
                                      <p:cBhvr>
                                        <p:cTn id="36" dur="1000"/>
                                        <p:tgtEl>
                                          <p:spTgt spid="37"/>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p:cTn id="39" dur="1000" fill="hold"/>
                                        <p:tgtEl>
                                          <p:spTgt spid="44"/>
                                        </p:tgtEl>
                                        <p:attrNameLst>
                                          <p:attrName>ppt_w</p:attrName>
                                        </p:attrNameLst>
                                      </p:cBhvr>
                                      <p:tavLst>
                                        <p:tav tm="0">
                                          <p:val>
                                            <p:strVal val="#ppt_w*0.70"/>
                                          </p:val>
                                        </p:tav>
                                        <p:tav tm="100000">
                                          <p:val>
                                            <p:strVal val="#ppt_w"/>
                                          </p:val>
                                        </p:tav>
                                      </p:tavLst>
                                    </p:anim>
                                    <p:anim calcmode="lin" valueType="num">
                                      <p:cBhvr>
                                        <p:cTn id="40" dur="1000" fill="hold"/>
                                        <p:tgtEl>
                                          <p:spTgt spid="44"/>
                                        </p:tgtEl>
                                        <p:attrNameLst>
                                          <p:attrName>ppt_h</p:attrName>
                                        </p:attrNameLst>
                                      </p:cBhvr>
                                      <p:tavLst>
                                        <p:tav tm="0">
                                          <p:val>
                                            <p:strVal val="#ppt_h"/>
                                          </p:val>
                                        </p:tav>
                                        <p:tav tm="100000">
                                          <p:val>
                                            <p:strVal val="#ppt_h"/>
                                          </p:val>
                                        </p:tav>
                                      </p:tavLst>
                                    </p:anim>
                                    <p:animEffect transition="in" filter="fade">
                                      <p:cBhvr>
                                        <p:cTn id="41" dur="1000"/>
                                        <p:tgtEl>
                                          <p:spTgt spid="44"/>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 calcmode="lin" valueType="num">
                                      <p:cBhvr>
                                        <p:cTn id="44" dur="1000" fill="hold"/>
                                        <p:tgtEl>
                                          <p:spTgt spid="27"/>
                                        </p:tgtEl>
                                        <p:attrNameLst>
                                          <p:attrName>ppt_w</p:attrName>
                                        </p:attrNameLst>
                                      </p:cBhvr>
                                      <p:tavLst>
                                        <p:tav tm="0">
                                          <p:val>
                                            <p:strVal val="#ppt_w*0.70"/>
                                          </p:val>
                                        </p:tav>
                                        <p:tav tm="100000">
                                          <p:val>
                                            <p:strVal val="#ppt_w"/>
                                          </p:val>
                                        </p:tav>
                                      </p:tavLst>
                                    </p:anim>
                                    <p:anim calcmode="lin" valueType="num">
                                      <p:cBhvr>
                                        <p:cTn id="45" dur="1000" fill="hold"/>
                                        <p:tgtEl>
                                          <p:spTgt spid="27"/>
                                        </p:tgtEl>
                                        <p:attrNameLst>
                                          <p:attrName>ppt_h</p:attrName>
                                        </p:attrNameLst>
                                      </p:cBhvr>
                                      <p:tavLst>
                                        <p:tav tm="0">
                                          <p:val>
                                            <p:strVal val="#ppt_h"/>
                                          </p:val>
                                        </p:tav>
                                        <p:tav tm="100000">
                                          <p:val>
                                            <p:strVal val="#ppt_h"/>
                                          </p:val>
                                        </p:tav>
                                      </p:tavLst>
                                    </p:anim>
                                    <p:animEffect transition="in" filter="fade">
                                      <p:cBhvr>
                                        <p:cTn id="46" dur="1000"/>
                                        <p:tgtEl>
                                          <p:spTgt spid="27"/>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p:cTn id="49" dur="1000" fill="hold"/>
                                        <p:tgtEl>
                                          <p:spTgt spid="30"/>
                                        </p:tgtEl>
                                        <p:attrNameLst>
                                          <p:attrName>ppt_w</p:attrName>
                                        </p:attrNameLst>
                                      </p:cBhvr>
                                      <p:tavLst>
                                        <p:tav tm="0">
                                          <p:val>
                                            <p:strVal val="#ppt_w*0.70"/>
                                          </p:val>
                                        </p:tav>
                                        <p:tav tm="100000">
                                          <p:val>
                                            <p:strVal val="#ppt_w"/>
                                          </p:val>
                                        </p:tav>
                                      </p:tavLst>
                                    </p:anim>
                                    <p:anim calcmode="lin" valueType="num">
                                      <p:cBhvr>
                                        <p:cTn id="50" dur="1000" fill="hold"/>
                                        <p:tgtEl>
                                          <p:spTgt spid="30"/>
                                        </p:tgtEl>
                                        <p:attrNameLst>
                                          <p:attrName>ppt_h</p:attrName>
                                        </p:attrNameLst>
                                      </p:cBhvr>
                                      <p:tavLst>
                                        <p:tav tm="0">
                                          <p:val>
                                            <p:strVal val="#ppt_h"/>
                                          </p:val>
                                        </p:tav>
                                        <p:tav tm="100000">
                                          <p:val>
                                            <p:strVal val="#ppt_h"/>
                                          </p:val>
                                        </p:tav>
                                      </p:tavLst>
                                    </p:anim>
                                    <p:animEffect transition="in" filter="fade">
                                      <p:cBhvr>
                                        <p:cTn id="51" dur="10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fade">
                                      <p:cBhvr>
                                        <p:cTn id="56" dur="2000"/>
                                        <p:tgtEl>
                                          <p:spTgt spid="38"/>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2000"/>
                                        <p:tgtEl>
                                          <p:spTgt spid="4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2000"/>
                                        <p:tgtEl>
                                          <p:spTgt spid="11"/>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2000"/>
                                        <p:tgtEl>
                                          <p:spTgt spid="7"/>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8"/>
                                        </p:tgtEl>
                                        <p:attrNameLst>
                                          <p:attrName>style.visibility</p:attrName>
                                        </p:attrNameLst>
                                      </p:cBhvr>
                                      <p:to>
                                        <p:strVal val="visible"/>
                                      </p:to>
                                    </p:set>
                                    <p:animEffect transition="in" filter="fade">
                                      <p:cBhvr>
                                        <p:cTn id="68" dur="2000"/>
                                        <p:tgtEl>
                                          <p:spTgt spid="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fade">
                                      <p:cBhvr>
                                        <p:cTn id="73" dur="2000"/>
                                        <p:tgtEl>
                                          <p:spTgt spid="4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fade">
                                      <p:cBhvr>
                                        <p:cTn id="76" dur="2000"/>
                                        <p:tgtEl>
                                          <p:spTgt spid="4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fade">
                                      <p:cBhvr>
                                        <p:cTn id="79" dur="2000"/>
                                        <p:tgtEl>
                                          <p:spTgt spid="14"/>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fade">
                                      <p:cBhvr>
                                        <p:cTn id="82" dur="2000"/>
                                        <p:tgtEl>
                                          <p:spTgt spid="15"/>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7"/>
                                        </p:tgtEl>
                                        <p:attrNameLst>
                                          <p:attrName>style.visibility</p:attrName>
                                        </p:attrNameLst>
                                      </p:cBhvr>
                                      <p:to>
                                        <p:strVal val="visible"/>
                                      </p:to>
                                    </p:set>
                                    <p:animEffect transition="in" filter="fade">
                                      <p:cBhvr>
                                        <p:cTn id="85" dur="2000"/>
                                        <p:tgtEl>
                                          <p:spTgt spid="17"/>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fade">
                                      <p:cBhvr>
                                        <p:cTn id="88" dur="2000"/>
                                        <p:tgtEl>
                                          <p:spTgt spid="1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fade">
                                      <p:cBhvr>
                                        <p:cTn id="91" dur="2000"/>
                                        <p:tgtEl>
                                          <p:spTgt spid="12"/>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fade">
                                      <p:cBhvr>
                                        <p:cTn id="94" dur="2000"/>
                                        <p:tgtEl>
                                          <p:spTgt spid="13"/>
                                        </p:tgtEl>
                                      </p:cBhvr>
                                    </p:animEffect>
                                  </p:childTnLst>
                                </p:cTn>
                              </p:par>
                            </p:childTnLst>
                          </p:cTn>
                        </p:par>
                      </p:childTnLst>
                    </p:cTn>
                  </p:par>
                  <p:par>
                    <p:cTn id="95" fill="hold">
                      <p:stCondLst>
                        <p:cond delay="indefinite"/>
                      </p:stCondLst>
                      <p:childTnLst>
                        <p:par>
                          <p:cTn id="96" fill="hold">
                            <p:stCondLst>
                              <p:cond delay="0"/>
                            </p:stCondLst>
                            <p:childTnLst>
                              <p:par>
                                <p:cTn id="97" presetID="50" presetClass="entr" presetSubtype="0" decel="100000"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anim calcmode="lin" valueType="num">
                                      <p:cBhvr>
                                        <p:cTn id="99" dur="1000" fill="hold"/>
                                        <p:tgtEl>
                                          <p:spTgt spid="42"/>
                                        </p:tgtEl>
                                        <p:attrNameLst>
                                          <p:attrName>ppt_w</p:attrName>
                                        </p:attrNameLst>
                                      </p:cBhvr>
                                      <p:tavLst>
                                        <p:tav tm="0">
                                          <p:val>
                                            <p:strVal val="#ppt_w+.3"/>
                                          </p:val>
                                        </p:tav>
                                        <p:tav tm="100000">
                                          <p:val>
                                            <p:strVal val="#ppt_w"/>
                                          </p:val>
                                        </p:tav>
                                      </p:tavLst>
                                    </p:anim>
                                    <p:anim calcmode="lin" valueType="num">
                                      <p:cBhvr>
                                        <p:cTn id="100" dur="1000" fill="hold"/>
                                        <p:tgtEl>
                                          <p:spTgt spid="42"/>
                                        </p:tgtEl>
                                        <p:attrNameLst>
                                          <p:attrName>ppt_h</p:attrName>
                                        </p:attrNameLst>
                                      </p:cBhvr>
                                      <p:tavLst>
                                        <p:tav tm="0">
                                          <p:val>
                                            <p:strVal val="#ppt_h"/>
                                          </p:val>
                                        </p:tav>
                                        <p:tav tm="100000">
                                          <p:val>
                                            <p:strVal val="#ppt_h"/>
                                          </p:val>
                                        </p:tav>
                                      </p:tavLst>
                                    </p:anim>
                                    <p:animEffect transition="in" filter="fade">
                                      <p:cBhvr>
                                        <p:cTn id="101" dur="1000"/>
                                        <p:tgtEl>
                                          <p:spTgt spid="42"/>
                                        </p:tgtEl>
                                      </p:cBhvr>
                                    </p:animEffect>
                                  </p:childTnLst>
                                </p:cTn>
                              </p:par>
                              <p:par>
                                <p:cTn id="102" presetID="50" presetClass="entr" presetSubtype="0" decel="100000"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1000" fill="hold"/>
                                        <p:tgtEl>
                                          <p:spTgt spid="48"/>
                                        </p:tgtEl>
                                        <p:attrNameLst>
                                          <p:attrName>ppt_w</p:attrName>
                                        </p:attrNameLst>
                                      </p:cBhvr>
                                      <p:tavLst>
                                        <p:tav tm="0">
                                          <p:val>
                                            <p:strVal val="#ppt_w+.3"/>
                                          </p:val>
                                        </p:tav>
                                        <p:tav tm="100000">
                                          <p:val>
                                            <p:strVal val="#ppt_w"/>
                                          </p:val>
                                        </p:tav>
                                      </p:tavLst>
                                    </p:anim>
                                    <p:anim calcmode="lin" valueType="num">
                                      <p:cBhvr>
                                        <p:cTn id="105" dur="1000" fill="hold"/>
                                        <p:tgtEl>
                                          <p:spTgt spid="48"/>
                                        </p:tgtEl>
                                        <p:attrNameLst>
                                          <p:attrName>ppt_h</p:attrName>
                                        </p:attrNameLst>
                                      </p:cBhvr>
                                      <p:tavLst>
                                        <p:tav tm="0">
                                          <p:val>
                                            <p:strVal val="#ppt_h"/>
                                          </p:val>
                                        </p:tav>
                                        <p:tav tm="100000">
                                          <p:val>
                                            <p:strVal val="#ppt_h"/>
                                          </p:val>
                                        </p:tav>
                                      </p:tavLst>
                                    </p:anim>
                                    <p:animEffect transition="in" filter="fade">
                                      <p:cBhvr>
                                        <p:cTn id="106" dur="1000"/>
                                        <p:tgtEl>
                                          <p:spTgt spid="48"/>
                                        </p:tgtEl>
                                      </p:cBhvr>
                                    </p:animEffect>
                                  </p:childTnLst>
                                </p:cTn>
                              </p:par>
                              <p:par>
                                <p:cTn id="107" presetID="50" presetClass="entr" presetSubtype="0" decel="100000"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anim calcmode="lin" valueType="num">
                                      <p:cBhvr>
                                        <p:cTn id="109" dur="1000" fill="hold"/>
                                        <p:tgtEl>
                                          <p:spTgt spid="43"/>
                                        </p:tgtEl>
                                        <p:attrNameLst>
                                          <p:attrName>ppt_w</p:attrName>
                                        </p:attrNameLst>
                                      </p:cBhvr>
                                      <p:tavLst>
                                        <p:tav tm="0">
                                          <p:val>
                                            <p:strVal val="#ppt_w+.3"/>
                                          </p:val>
                                        </p:tav>
                                        <p:tav tm="100000">
                                          <p:val>
                                            <p:strVal val="#ppt_w"/>
                                          </p:val>
                                        </p:tav>
                                      </p:tavLst>
                                    </p:anim>
                                    <p:anim calcmode="lin" valueType="num">
                                      <p:cBhvr>
                                        <p:cTn id="110" dur="1000" fill="hold"/>
                                        <p:tgtEl>
                                          <p:spTgt spid="43"/>
                                        </p:tgtEl>
                                        <p:attrNameLst>
                                          <p:attrName>ppt_h</p:attrName>
                                        </p:attrNameLst>
                                      </p:cBhvr>
                                      <p:tavLst>
                                        <p:tav tm="0">
                                          <p:val>
                                            <p:strVal val="#ppt_h"/>
                                          </p:val>
                                        </p:tav>
                                        <p:tav tm="100000">
                                          <p:val>
                                            <p:strVal val="#ppt_h"/>
                                          </p:val>
                                        </p:tav>
                                      </p:tavLst>
                                    </p:anim>
                                    <p:animEffect transition="in" filter="fade">
                                      <p:cBhvr>
                                        <p:cTn id="111" dur="1000"/>
                                        <p:tgtEl>
                                          <p:spTgt spid="43"/>
                                        </p:tgtEl>
                                      </p:cBhvr>
                                    </p:animEffect>
                                  </p:childTnLst>
                                </p:cTn>
                              </p:par>
                            </p:childTnLst>
                          </p:cTn>
                        </p:par>
                      </p:childTnLst>
                    </p:cTn>
                  </p:par>
                  <p:par>
                    <p:cTn id="112" fill="hold">
                      <p:stCondLst>
                        <p:cond delay="indefinite"/>
                      </p:stCondLst>
                      <p:childTnLst>
                        <p:par>
                          <p:cTn id="113" fill="hold">
                            <p:stCondLst>
                              <p:cond delay="0"/>
                            </p:stCondLst>
                            <p:childTnLst>
                              <p:par>
                                <p:cTn id="114" presetID="55" presetClass="entr" presetSubtype="0" fill="hold" grpId="0" nodeType="click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p:cTn id="116" dur="1000" fill="hold"/>
                                        <p:tgtEl>
                                          <p:spTgt spid="41"/>
                                        </p:tgtEl>
                                        <p:attrNameLst>
                                          <p:attrName>ppt_w</p:attrName>
                                        </p:attrNameLst>
                                      </p:cBhvr>
                                      <p:tavLst>
                                        <p:tav tm="0">
                                          <p:val>
                                            <p:strVal val="#ppt_w*0.70"/>
                                          </p:val>
                                        </p:tav>
                                        <p:tav tm="100000">
                                          <p:val>
                                            <p:strVal val="#ppt_w"/>
                                          </p:val>
                                        </p:tav>
                                      </p:tavLst>
                                    </p:anim>
                                    <p:anim calcmode="lin" valueType="num">
                                      <p:cBhvr>
                                        <p:cTn id="117" dur="1000" fill="hold"/>
                                        <p:tgtEl>
                                          <p:spTgt spid="41"/>
                                        </p:tgtEl>
                                        <p:attrNameLst>
                                          <p:attrName>ppt_h</p:attrName>
                                        </p:attrNameLst>
                                      </p:cBhvr>
                                      <p:tavLst>
                                        <p:tav tm="0">
                                          <p:val>
                                            <p:strVal val="#ppt_h"/>
                                          </p:val>
                                        </p:tav>
                                        <p:tav tm="100000">
                                          <p:val>
                                            <p:strVal val="#ppt_h"/>
                                          </p:val>
                                        </p:tav>
                                      </p:tavLst>
                                    </p:anim>
                                    <p:animEffect transition="in" filter="fade">
                                      <p:cBhvr>
                                        <p:cTn id="118" dur="1000"/>
                                        <p:tgtEl>
                                          <p:spTgt spid="41"/>
                                        </p:tgtEl>
                                      </p:cBhvr>
                                    </p:animEffect>
                                  </p:childTnLst>
                                </p:cTn>
                              </p:par>
                              <p:par>
                                <p:cTn id="119" presetID="55" presetClass="entr" presetSubtype="0" fill="hold" grpId="0" nodeType="withEffect">
                                  <p:stCondLst>
                                    <p:cond delay="0"/>
                                  </p:stCondLst>
                                  <p:childTnLst>
                                    <p:set>
                                      <p:cBhvr>
                                        <p:cTn id="120" dur="1" fill="hold">
                                          <p:stCondLst>
                                            <p:cond delay="0"/>
                                          </p:stCondLst>
                                        </p:cTn>
                                        <p:tgtEl>
                                          <p:spTgt spid="49"/>
                                        </p:tgtEl>
                                        <p:attrNameLst>
                                          <p:attrName>style.visibility</p:attrName>
                                        </p:attrNameLst>
                                      </p:cBhvr>
                                      <p:to>
                                        <p:strVal val="visible"/>
                                      </p:to>
                                    </p:set>
                                    <p:anim calcmode="lin" valueType="num">
                                      <p:cBhvr>
                                        <p:cTn id="121" dur="1000" fill="hold"/>
                                        <p:tgtEl>
                                          <p:spTgt spid="49"/>
                                        </p:tgtEl>
                                        <p:attrNameLst>
                                          <p:attrName>ppt_w</p:attrName>
                                        </p:attrNameLst>
                                      </p:cBhvr>
                                      <p:tavLst>
                                        <p:tav tm="0">
                                          <p:val>
                                            <p:strVal val="#ppt_w*0.70"/>
                                          </p:val>
                                        </p:tav>
                                        <p:tav tm="100000">
                                          <p:val>
                                            <p:strVal val="#ppt_w"/>
                                          </p:val>
                                        </p:tav>
                                      </p:tavLst>
                                    </p:anim>
                                    <p:anim calcmode="lin" valueType="num">
                                      <p:cBhvr>
                                        <p:cTn id="122" dur="1000" fill="hold"/>
                                        <p:tgtEl>
                                          <p:spTgt spid="49"/>
                                        </p:tgtEl>
                                        <p:attrNameLst>
                                          <p:attrName>ppt_h</p:attrName>
                                        </p:attrNameLst>
                                      </p:cBhvr>
                                      <p:tavLst>
                                        <p:tav tm="0">
                                          <p:val>
                                            <p:strVal val="#ppt_h"/>
                                          </p:val>
                                        </p:tav>
                                        <p:tav tm="100000">
                                          <p:val>
                                            <p:strVal val="#ppt_h"/>
                                          </p:val>
                                        </p:tav>
                                      </p:tavLst>
                                    </p:anim>
                                    <p:animEffect transition="in" filter="fade">
                                      <p:cBhvr>
                                        <p:cTn id="123" dur="1000"/>
                                        <p:tgtEl>
                                          <p:spTgt spid="49"/>
                                        </p:tgtEl>
                                      </p:cBhvr>
                                    </p:animEffect>
                                  </p:childTnLst>
                                </p:cTn>
                              </p:par>
                              <p:par>
                                <p:cTn id="124" presetID="55" presetClass="entr" presetSubtype="0" fill="hold" grpId="0" nodeType="withEffect">
                                  <p:stCondLst>
                                    <p:cond delay="0"/>
                                  </p:stCondLst>
                                  <p:childTnLst>
                                    <p:set>
                                      <p:cBhvr>
                                        <p:cTn id="125" dur="1" fill="hold">
                                          <p:stCondLst>
                                            <p:cond delay="0"/>
                                          </p:stCondLst>
                                        </p:cTn>
                                        <p:tgtEl>
                                          <p:spTgt spid="19"/>
                                        </p:tgtEl>
                                        <p:attrNameLst>
                                          <p:attrName>style.visibility</p:attrName>
                                        </p:attrNameLst>
                                      </p:cBhvr>
                                      <p:to>
                                        <p:strVal val="visible"/>
                                      </p:to>
                                    </p:set>
                                    <p:anim calcmode="lin" valueType="num">
                                      <p:cBhvr>
                                        <p:cTn id="126" dur="1000" fill="hold"/>
                                        <p:tgtEl>
                                          <p:spTgt spid="19"/>
                                        </p:tgtEl>
                                        <p:attrNameLst>
                                          <p:attrName>ppt_w</p:attrName>
                                        </p:attrNameLst>
                                      </p:cBhvr>
                                      <p:tavLst>
                                        <p:tav tm="0">
                                          <p:val>
                                            <p:strVal val="#ppt_w*0.70"/>
                                          </p:val>
                                        </p:tav>
                                        <p:tav tm="100000">
                                          <p:val>
                                            <p:strVal val="#ppt_w"/>
                                          </p:val>
                                        </p:tav>
                                      </p:tavLst>
                                    </p:anim>
                                    <p:anim calcmode="lin" valueType="num">
                                      <p:cBhvr>
                                        <p:cTn id="127" dur="1000" fill="hold"/>
                                        <p:tgtEl>
                                          <p:spTgt spid="19"/>
                                        </p:tgtEl>
                                        <p:attrNameLst>
                                          <p:attrName>ppt_h</p:attrName>
                                        </p:attrNameLst>
                                      </p:cBhvr>
                                      <p:tavLst>
                                        <p:tav tm="0">
                                          <p:val>
                                            <p:strVal val="#ppt_h"/>
                                          </p:val>
                                        </p:tav>
                                        <p:tav tm="100000">
                                          <p:val>
                                            <p:strVal val="#ppt_h"/>
                                          </p:val>
                                        </p:tav>
                                      </p:tavLst>
                                    </p:anim>
                                    <p:animEffect transition="in" filter="fade">
                                      <p:cBhvr>
                                        <p:cTn id="128" dur="1000"/>
                                        <p:tgtEl>
                                          <p:spTgt spid="19"/>
                                        </p:tgtEl>
                                      </p:cBhvr>
                                    </p:animEffect>
                                  </p:childTnLst>
                                </p:cTn>
                              </p:par>
                            </p:childTnLst>
                          </p:cTn>
                        </p:par>
                      </p:childTnLst>
                    </p:cTn>
                  </p:par>
                  <p:par>
                    <p:cTn id="129" fill="hold">
                      <p:stCondLst>
                        <p:cond delay="indefinite"/>
                      </p:stCondLst>
                      <p:childTnLst>
                        <p:par>
                          <p:cTn id="130" fill="hold">
                            <p:stCondLst>
                              <p:cond delay="0"/>
                            </p:stCondLst>
                            <p:childTnLst>
                              <p:par>
                                <p:cTn id="131" presetID="17" presetClass="entr" presetSubtype="10" fill="hold" grpId="0" nodeType="clickEffect">
                                  <p:stCondLst>
                                    <p:cond delay="0"/>
                                  </p:stCondLst>
                                  <p:childTnLst>
                                    <p:set>
                                      <p:cBhvr>
                                        <p:cTn id="132" dur="1" fill="hold">
                                          <p:stCondLst>
                                            <p:cond delay="0"/>
                                          </p:stCondLst>
                                        </p:cTn>
                                        <p:tgtEl>
                                          <p:spTgt spid="39"/>
                                        </p:tgtEl>
                                        <p:attrNameLst>
                                          <p:attrName>style.visibility</p:attrName>
                                        </p:attrNameLst>
                                      </p:cBhvr>
                                      <p:to>
                                        <p:strVal val="visible"/>
                                      </p:to>
                                    </p:set>
                                    <p:anim calcmode="lin" valueType="num">
                                      <p:cBhvr>
                                        <p:cTn id="133" dur="1000" fill="hold"/>
                                        <p:tgtEl>
                                          <p:spTgt spid="39"/>
                                        </p:tgtEl>
                                        <p:attrNameLst>
                                          <p:attrName>ppt_w</p:attrName>
                                        </p:attrNameLst>
                                      </p:cBhvr>
                                      <p:tavLst>
                                        <p:tav tm="0">
                                          <p:val>
                                            <p:fltVal val="0"/>
                                          </p:val>
                                        </p:tav>
                                        <p:tav tm="100000">
                                          <p:val>
                                            <p:strVal val="#ppt_w"/>
                                          </p:val>
                                        </p:tav>
                                      </p:tavLst>
                                    </p:anim>
                                    <p:anim calcmode="lin" valueType="num">
                                      <p:cBhvr>
                                        <p:cTn id="134" dur="1000" fill="hold"/>
                                        <p:tgtEl>
                                          <p:spTgt spid="39"/>
                                        </p:tgtEl>
                                        <p:attrNameLst>
                                          <p:attrName>ppt_h</p:attrName>
                                        </p:attrNameLst>
                                      </p:cBhvr>
                                      <p:tavLst>
                                        <p:tav tm="0">
                                          <p:val>
                                            <p:strVal val="#ppt_h"/>
                                          </p:val>
                                        </p:tav>
                                        <p:tav tm="100000">
                                          <p:val>
                                            <p:strVal val="#ppt_h"/>
                                          </p:val>
                                        </p:tav>
                                      </p:tavLst>
                                    </p:anim>
                                  </p:childTnLst>
                                </p:cTn>
                              </p:par>
                              <p:par>
                                <p:cTn id="135" presetID="17" presetClass="entr" presetSubtype="10" fill="hold" grpId="0" nodeType="withEffect">
                                  <p:stCondLst>
                                    <p:cond delay="0"/>
                                  </p:stCondLst>
                                  <p:childTnLst>
                                    <p:set>
                                      <p:cBhvr>
                                        <p:cTn id="136" dur="1" fill="hold">
                                          <p:stCondLst>
                                            <p:cond delay="0"/>
                                          </p:stCondLst>
                                        </p:cTn>
                                        <p:tgtEl>
                                          <p:spTgt spid="50"/>
                                        </p:tgtEl>
                                        <p:attrNameLst>
                                          <p:attrName>style.visibility</p:attrName>
                                        </p:attrNameLst>
                                      </p:cBhvr>
                                      <p:to>
                                        <p:strVal val="visible"/>
                                      </p:to>
                                    </p:set>
                                    <p:anim calcmode="lin" valueType="num">
                                      <p:cBhvr>
                                        <p:cTn id="137" dur="1000" fill="hold"/>
                                        <p:tgtEl>
                                          <p:spTgt spid="50"/>
                                        </p:tgtEl>
                                        <p:attrNameLst>
                                          <p:attrName>ppt_w</p:attrName>
                                        </p:attrNameLst>
                                      </p:cBhvr>
                                      <p:tavLst>
                                        <p:tav tm="0">
                                          <p:val>
                                            <p:fltVal val="0"/>
                                          </p:val>
                                        </p:tav>
                                        <p:tav tm="100000">
                                          <p:val>
                                            <p:strVal val="#ppt_w"/>
                                          </p:val>
                                        </p:tav>
                                      </p:tavLst>
                                    </p:anim>
                                    <p:anim calcmode="lin" valueType="num">
                                      <p:cBhvr>
                                        <p:cTn id="138" dur="1000" fill="hold"/>
                                        <p:tgtEl>
                                          <p:spTgt spid="50"/>
                                        </p:tgtEl>
                                        <p:attrNameLst>
                                          <p:attrName>ppt_h</p:attrName>
                                        </p:attrNameLst>
                                      </p:cBhvr>
                                      <p:tavLst>
                                        <p:tav tm="0">
                                          <p:val>
                                            <p:strVal val="#ppt_h"/>
                                          </p:val>
                                        </p:tav>
                                        <p:tav tm="100000">
                                          <p:val>
                                            <p:strVal val="#ppt_h"/>
                                          </p:val>
                                        </p:tav>
                                      </p:tavLst>
                                    </p:anim>
                                  </p:childTnLst>
                                </p:cTn>
                              </p:par>
                              <p:par>
                                <p:cTn id="139" presetID="17" presetClass="entr" presetSubtype="10" fill="hold" grpId="0" nodeType="withEffect">
                                  <p:stCondLst>
                                    <p:cond delay="0"/>
                                  </p:stCondLst>
                                  <p:childTnLst>
                                    <p:set>
                                      <p:cBhvr>
                                        <p:cTn id="140" dur="1" fill="hold">
                                          <p:stCondLst>
                                            <p:cond delay="0"/>
                                          </p:stCondLst>
                                        </p:cTn>
                                        <p:tgtEl>
                                          <p:spTgt spid="18"/>
                                        </p:tgtEl>
                                        <p:attrNameLst>
                                          <p:attrName>style.visibility</p:attrName>
                                        </p:attrNameLst>
                                      </p:cBhvr>
                                      <p:to>
                                        <p:strVal val="visible"/>
                                      </p:to>
                                    </p:set>
                                    <p:anim calcmode="lin" valueType="num">
                                      <p:cBhvr>
                                        <p:cTn id="141" dur="1000" fill="hold"/>
                                        <p:tgtEl>
                                          <p:spTgt spid="18"/>
                                        </p:tgtEl>
                                        <p:attrNameLst>
                                          <p:attrName>ppt_w</p:attrName>
                                        </p:attrNameLst>
                                      </p:cBhvr>
                                      <p:tavLst>
                                        <p:tav tm="0">
                                          <p:val>
                                            <p:fltVal val="0"/>
                                          </p:val>
                                        </p:tav>
                                        <p:tav tm="100000">
                                          <p:val>
                                            <p:strVal val="#ppt_w"/>
                                          </p:val>
                                        </p:tav>
                                      </p:tavLst>
                                    </p:anim>
                                    <p:anim calcmode="lin" valueType="num">
                                      <p:cBhvr>
                                        <p:cTn id="142" dur="1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43" fill="hold">
                      <p:stCondLst>
                        <p:cond delay="indefinite"/>
                      </p:stCondLst>
                      <p:childTnLst>
                        <p:par>
                          <p:cTn id="144" fill="hold">
                            <p:stCondLst>
                              <p:cond delay="0"/>
                            </p:stCondLst>
                            <p:childTnLst>
                              <p:par>
                                <p:cTn id="145" presetID="55" presetClass="entr" presetSubtype="0" fill="hold" grpId="0" nodeType="clickEffect">
                                  <p:stCondLst>
                                    <p:cond delay="0"/>
                                  </p:stCondLst>
                                  <p:childTnLst>
                                    <p:set>
                                      <p:cBhvr>
                                        <p:cTn id="146" dur="1" fill="hold">
                                          <p:stCondLst>
                                            <p:cond delay="0"/>
                                          </p:stCondLst>
                                        </p:cTn>
                                        <p:tgtEl>
                                          <p:spTgt spid="98"/>
                                        </p:tgtEl>
                                        <p:attrNameLst>
                                          <p:attrName>style.visibility</p:attrName>
                                        </p:attrNameLst>
                                      </p:cBhvr>
                                      <p:to>
                                        <p:strVal val="visible"/>
                                      </p:to>
                                    </p:set>
                                    <p:anim calcmode="lin" valueType="num">
                                      <p:cBhvr>
                                        <p:cTn id="147" dur="1000" fill="hold"/>
                                        <p:tgtEl>
                                          <p:spTgt spid="98"/>
                                        </p:tgtEl>
                                        <p:attrNameLst>
                                          <p:attrName>ppt_w</p:attrName>
                                        </p:attrNameLst>
                                      </p:cBhvr>
                                      <p:tavLst>
                                        <p:tav tm="0">
                                          <p:val>
                                            <p:strVal val="#ppt_w*0.70"/>
                                          </p:val>
                                        </p:tav>
                                        <p:tav tm="100000">
                                          <p:val>
                                            <p:strVal val="#ppt_w"/>
                                          </p:val>
                                        </p:tav>
                                      </p:tavLst>
                                    </p:anim>
                                    <p:anim calcmode="lin" valueType="num">
                                      <p:cBhvr>
                                        <p:cTn id="148" dur="1000" fill="hold"/>
                                        <p:tgtEl>
                                          <p:spTgt spid="98"/>
                                        </p:tgtEl>
                                        <p:attrNameLst>
                                          <p:attrName>ppt_h</p:attrName>
                                        </p:attrNameLst>
                                      </p:cBhvr>
                                      <p:tavLst>
                                        <p:tav tm="0">
                                          <p:val>
                                            <p:strVal val="#ppt_h"/>
                                          </p:val>
                                        </p:tav>
                                        <p:tav tm="100000">
                                          <p:val>
                                            <p:strVal val="#ppt_h"/>
                                          </p:val>
                                        </p:tav>
                                      </p:tavLst>
                                    </p:anim>
                                    <p:animEffect transition="in" filter="fade">
                                      <p:cBhvr>
                                        <p:cTn id="149" dur="1000"/>
                                        <p:tgtEl>
                                          <p:spTgt spid="98"/>
                                        </p:tgtEl>
                                      </p:cBhvr>
                                    </p:animEffect>
                                  </p:childTnLst>
                                </p:cTn>
                              </p:par>
                              <p:par>
                                <p:cTn id="150" presetID="55" presetClass="entr" presetSubtype="0" fill="hold" grpId="0" nodeType="withEffect">
                                  <p:stCondLst>
                                    <p:cond delay="0"/>
                                  </p:stCondLst>
                                  <p:childTnLst>
                                    <p:set>
                                      <p:cBhvr>
                                        <p:cTn id="151" dur="1" fill="hold">
                                          <p:stCondLst>
                                            <p:cond delay="0"/>
                                          </p:stCondLst>
                                        </p:cTn>
                                        <p:tgtEl>
                                          <p:spTgt spid="99"/>
                                        </p:tgtEl>
                                        <p:attrNameLst>
                                          <p:attrName>style.visibility</p:attrName>
                                        </p:attrNameLst>
                                      </p:cBhvr>
                                      <p:to>
                                        <p:strVal val="visible"/>
                                      </p:to>
                                    </p:set>
                                    <p:anim calcmode="lin" valueType="num">
                                      <p:cBhvr>
                                        <p:cTn id="152" dur="1000" fill="hold"/>
                                        <p:tgtEl>
                                          <p:spTgt spid="99"/>
                                        </p:tgtEl>
                                        <p:attrNameLst>
                                          <p:attrName>ppt_w</p:attrName>
                                        </p:attrNameLst>
                                      </p:cBhvr>
                                      <p:tavLst>
                                        <p:tav tm="0">
                                          <p:val>
                                            <p:strVal val="#ppt_w*0.70"/>
                                          </p:val>
                                        </p:tav>
                                        <p:tav tm="100000">
                                          <p:val>
                                            <p:strVal val="#ppt_w"/>
                                          </p:val>
                                        </p:tav>
                                      </p:tavLst>
                                    </p:anim>
                                    <p:anim calcmode="lin" valueType="num">
                                      <p:cBhvr>
                                        <p:cTn id="153" dur="1000" fill="hold"/>
                                        <p:tgtEl>
                                          <p:spTgt spid="99"/>
                                        </p:tgtEl>
                                        <p:attrNameLst>
                                          <p:attrName>ppt_h</p:attrName>
                                        </p:attrNameLst>
                                      </p:cBhvr>
                                      <p:tavLst>
                                        <p:tav tm="0">
                                          <p:val>
                                            <p:strVal val="#ppt_h"/>
                                          </p:val>
                                        </p:tav>
                                        <p:tav tm="100000">
                                          <p:val>
                                            <p:strVal val="#ppt_h"/>
                                          </p:val>
                                        </p:tav>
                                      </p:tavLst>
                                    </p:anim>
                                    <p:animEffect transition="in" filter="fade">
                                      <p:cBhvr>
                                        <p:cTn id="154" dur="1000"/>
                                        <p:tgtEl>
                                          <p:spTgt spid="99"/>
                                        </p:tgtEl>
                                      </p:cBhvr>
                                    </p:animEffect>
                                  </p:childTnLst>
                                </p:cTn>
                              </p:par>
                              <p:par>
                                <p:cTn id="155" presetID="55" presetClass="entr" presetSubtype="0" fill="hold" grpId="0" nodeType="withEffect">
                                  <p:stCondLst>
                                    <p:cond delay="0"/>
                                  </p:stCondLst>
                                  <p:childTnLst>
                                    <p:set>
                                      <p:cBhvr>
                                        <p:cTn id="156" dur="1" fill="hold">
                                          <p:stCondLst>
                                            <p:cond delay="0"/>
                                          </p:stCondLst>
                                        </p:cTn>
                                        <p:tgtEl>
                                          <p:spTgt spid="29"/>
                                        </p:tgtEl>
                                        <p:attrNameLst>
                                          <p:attrName>style.visibility</p:attrName>
                                        </p:attrNameLst>
                                      </p:cBhvr>
                                      <p:to>
                                        <p:strVal val="visible"/>
                                      </p:to>
                                    </p:set>
                                    <p:anim calcmode="lin" valueType="num">
                                      <p:cBhvr>
                                        <p:cTn id="157" dur="1000" fill="hold"/>
                                        <p:tgtEl>
                                          <p:spTgt spid="29"/>
                                        </p:tgtEl>
                                        <p:attrNameLst>
                                          <p:attrName>ppt_w</p:attrName>
                                        </p:attrNameLst>
                                      </p:cBhvr>
                                      <p:tavLst>
                                        <p:tav tm="0">
                                          <p:val>
                                            <p:strVal val="#ppt_w*0.70"/>
                                          </p:val>
                                        </p:tav>
                                        <p:tav tm="100000">
                                          <p:val>
                                            <p:strVal val="#ppt_w"/>
                                          </p:val>
                                        </p:tav>
                                      </p:tavLst>
                                    </p:anim>
                                    <p:anim calcmode="lin" valueType="num">
                                      <p:cBhvr>
                                        <p:cTn id="158" dur="1000" fill="hold"/>
                                        <p:tgtEl>
                                          <p:spTgt spid="29"/>
                                        </p:tgtEl>
                                        <p:attrNameLst>
                                          <p:attrName>ppt_h</p:attrName>
                                        </p:attrNameLst>
                                      </p:cBhvr>
                                      <p:tavLst>
                                        <p:tav tm="0">
                                          <p:val>
                                            <p:strVal val="#ppt_h"/>
                                          </p:val>
                                        </p:tav>
                                        <p:tav tm="100000">
                                          <p:val>
                                            <p:strVal val="#ppt_h"/>
                                          </p:val>
                                        </p:tav>
                                      </p:tavLst>
                                    </p:anim>
                                    <p:animEffect transition="in" filter="fade">
                                      <p:cBhvr>
                                        <p:cTn id="159" dur="1000"/>
                                        <p:tgtEl>
                                          <p:spTgt spid="29"/>
                                        </p:tgtEl>
                                      </p:cBhvr>
                                    </p:animEffect>
                                  </p:childTnLst>
                                </p:cTn>
                              </p:par>
                            </p:childTnLst>
                          </p:cTn>
                        </p:par>
                      </p:childTnLst>
                    </p:cTn>
                  </p:par>
                  <p:par>
                    <p:cTn id="160" fill="hold">
                      <p:stCondLst>
                        <p:cond delay="indefinite"/>
                      </p:stCondLst>
                      <p:childTnLst>
                        <p:par>
                          <p:cTn id="161" fill="hold">
                            <p:stCondLst>
                              <p:cond delay="0"/>
                            </p:stCondLst>
                            <p:childTnLst>
                              <p:par>
                                <p:cTn id="162" presetID="49" presetClass="entr" presetSubtype="0" decel="100000" fill="hold" grpId="0" nodeType="clickEffect">
                                  <p:stCondLst>
                                    <p:cond delay="0"/>
                                  </p:stCondLst>
                                  <p:childTnLst>
                                    <p:set>
                                      <p:cBhvr>
                                        <p:cTn id="163" dur="1" fill="hold">
                                          <p:stCondLst>
                                            <p:cond delay="0"/>
                                          </p:stCondLst>
                                        </p:cTn>
                                        <p:tgtEl>
                                          <p:spTgt spid="87"/>
                                        </p:tgtEl>
                                        <p:attrNameLst>
                                          <p:attrName>style.visibility</p:attrName>
                                        </p:attrNameLst>
                                      </p:cBhvr>
                                      <p:to>
                                        <p:strVal val="visible"/>
                                      </p:to>
                                    </p:set>
                                    <p:anim calcmode="lin" valueType="num">
                                      <p:cBhvr>
                                        <p:cTn id="164" dur="500" fill="hold"/>
                                        <p:tgtEl>
                                          <p:spTgt spid="87"/>
                                        </p:tgtEl>
                                        <p:attrNameLst>
                                          <p:attrName>ppt_w</p:attrName>
                                        </p:attrNameLst>
                                      </p:cBhvr>
                                      <p:tavLst>
                                        <p:tav tm="0">
                                          <p:val>
                                            <p:fltVal val="0"/>
                                          </p:val>
                                        </p:tav>
                                        <p:tav tm="100000">
                                          <p:val>
                                            <p:strVal val="#ppt_w"/>
                                          </p:val>
                                        </p:tav>
                                      </p:tavLst>
                                    </p:anim>
                                    <p:anim calcmode="lin" valueType="num">
                                      <p:cBhvr>
                                        <p:cTn id="165" dur="500" fill="hold"/>
                                        <p:tgtEl>
                                          <p:spTgt spid="87"/>
                                        </p:tgtEl>
                                        <p:attrNameLst>
                                          <p:attrName>ppt_h</p:attrName>
                                        </p:attrNameLst>
                                      </p:cBhvr>
                                      <p:tavLst>
                                        <p:tav tm="0">
                                          <p:val>
                                            <p:fltVal val="0"/>
                                          </p:val>
                                        </p:tav>
                                        <p:tav tm="100000">
                                          <p:val>
                                            <p:strVal val="#ppt_h"/>
                                          </p:val>
                                        </p:tav>
                                      </p:tavLst>
                                    </p:anim>
                                    <p:anim calcmode="lin" valueType="num">
                                      <p:cBhvr>
                                        <p:cTn id="166" dur="500" fill="hold"/>
                                        <p:tgtEl>
                                          <p:spTgt spid="87"/>
                                        </p:tgtEl>
                                        <p:attrNameLst>
                                          <p:attrName>style.rotation</p:attrName>
                                        </p:attrNameLst>
                                      </p:cBhvr>
                                      <p:tavLst>
                                        <p:tav tm="0">
                                          <p:val>
                                            <p:fltVal val="360"/>
                                          </p:val>
                                        </p:tav>
                                        <p:tav tm="100000">
                                          <p:val>
                                            <p:fltVal val="0"/>
                                          </p:val>
                                        </p:tav>
                                      </p:tavLst>
                                    </p:anim>
                                    <p:animEffect transition="in" filter="fade">
                                      <p:cBhvr>
                                        <p:cTn id="167" dur="500"/>
                                        <p:tgtEl>
                                          <p:spTgt spid="87"/>
                                        </p:tgtEl>
                                      </p:cBhvr>
                                    </p:animEffect>
                                  </p:childTnLst>
                                </p:cTn>
                              </p:par>
                              <p:par>
                                <p:cTn id="168" presetID="49" presetClass="entr" presetSubtype="0" decel="100000" fill="hold" grpId="0" nodeType="withEffect">
                                  <p:stCondLst>
                                    <p:cond delay="0"/>
                                  </p:stCondLst>
                                  <p:childTnLst>
                                    <p:set>
                                      <p:cBhvr>
                                        <p:cTn id="169" dur="1" fill="hold">
                                          <p:stCondLst>
                                            <p:cond delay="0"/>
                                          </p:stCondLst>
                                        </p:cTn>
                                        <p:tgtEl>
                                          <p:spTgt spid="88"/>
                                        </p:tgtEl>
                                        <p:attrNameLst>
                                          <p:attrName>style.visibility</p:attrName>
                                        </p:attrNameLst>
                                      </p:cBhvr>
                                      <p:to>
                                        <p:strVal val="visible"/>
                                      </p:to>
                                    </p:set>
                                    <p:anim calcmode="lin" valueType="num">
                                      <p:cBhvr>
                                        <p:cTn id="170" dur="500" fill="hold"/>
                                        <p:tgtEl>
                                          <p:spTgt spid="88"/>
                                        </p:tgtEl>
                                        <p:attrNameLst>
                                          <p:attrName>ppt_w</p:attrName>
                                        </p:attrNameLst>
                                      </p:cBhvr>
                                      <p:tavLst>
                                        <p:tav tm="0">
                                          <p:val>
                                            <p:fltVal val="0"/>
                                          </p:val>
                                        </p:tav>
                                        <p:tav tm="100000">
                                          <p:val>
                                            <p:strVal val="#ppt_w"/>
                                          </p:val>
                                        </p:tav>
                                      </p:tavLst>
                                    </p:anim>
                                    <p:anim calcmode="lin" valueType="num">
                                      <p:cBhvr>
                                        <p:cTn id="171" dur="500" fill="hold"/>
                                        <p:tgtEl>
                                          <p:spTgt spid="88"/>
                                        </p:tgtEl>
                                        <p:attrNameLst>
                                          <p:attrName>ppt_h</p:attrName>
                                        </p:attrNameLst>
                                      </p:cBhvr>
                                      <p:tavLst>
                                        <p:tav tm="0">
                                          <p:val>
                                            <p:fltVal val="0"/>
                                          </p:val>
                                        </p:tav>
                                        <p:tav tm="100000">
                                          <p:val>
                                            <p:strVal val="#ppt_h"/>
                                          </p:val>
                                        </p:tav>
                                      </p:tavLst>
                                    </p:anim>
                                    <p:anim calcmode="lin" valueType="num">
                                      <p:cBhvr>
                                        <p:cTn id="172" dur="500" fill="hold"/>
                                        <p:tgtEl>
                                          <p:spTgt spid="88"/>
                                        </p:tgtEl>
                                        <p:attrNameLst>
                                          <p:attrName>style.rotation</p:attrName>
                                        </p:attrNameLst>
                                      </p:cBhvr>
                                      <p:tavLst>
                                        <p:tav tm="0">
                                          <p:val>
                                            <p:fltVal val="360"/>
                                          </p:val>
                                        </p:tav>
                                        <p:tav tm="100000">
                                          <p:val>
                                            <p:fltVal val="0"/>
                                          </p:val>
                                        </p:tav>
                                      </p:tavLst>
                                    </p:anim>
                                    <p:animEffect transition="in" filter="fade">
                                      <p:cBhvr>
                                        <p:cTn id="173" dur="500"/>
                                        <p:tgtEl>
                                          <p:spTgt spid="88"/>
                                        </p:tgtEl>
                                      </p:cBhvr>
                                    </p:animEffect>
                                  </p:childTnLst>
                                </p:cTn>
                              </p:par>
                              <p:par>
                                <p:cTn id="174" presetID="49" presetClass="entr" presetSubtype="0" decel="100000" fill="hold" nodeType="withEffect">
                                  <p:stCondLst>
                                    <p:cond delay="0"/>
                                  </p:stCondLst>
                                  <p:childTnLst>
                                    <p:set>
                                      <p:cBhvr>
                                        <p:cTn id="175" dur="1" fill="hold">
                                          <p:stCondLst>
                                            <p:cond delay="0"/>
                                          </p:stCondLst>
                                        </p:cTn>
                                        <p:tgtEl>
                                          <p:spTgt spid="57"/>
                                        </p:tgtEl>
                                        <p:attrNameLst>
                                          <p:attrName>style.visibility</p:attrName>
                                        </p:attrNameLst>
                                      </p:cBhvr>
                                      <p:to>
                                        <p:strVal val="visible"/>
                                      </p:to>
                                    </p:set>
                                    <p:anim calcmode="lin" valueType="num">
                                      <p:cBhvr>
                                        <p:cTn id="176" dur="500" fill="hold"/>
                                        <p:tgtEl>
                                          <p:spTgt spid="57"/>
                                        </p:tgtEl>
                                        <p:attrNameLst>
                                          <p:attrName>ppt_w</p:attrName>
                                        </p:attrNameLst>
                                      </p:cBhvr>
                                      <p:tavLst>
                                        <p:tav tm="0">
                                          <p:val>
                                            <p:fltVal val="0"/>
                                          </p:val>
                                        </p:tav>
                                        <p:tav tm="100000">
                                          <p:val>
                                            <p:strVal val="#ppt_w"/>
                                          </p:val>
                                        </p:tav>
                                      </p:tavLst>
                                    </p:anim>
                                    <p:anim calcmode="lin" valueType="num">
                                      <p:cBhvr>
                                        <p:cTn id="177" dur="500" fill="hold"/>
                                        <p:tgtEl>
                                          <p:spTgt spid="57"/>
                                        </p:tgtEl>
                                        <p:attrNameLst>
                                          <p:attrName>ppt_h</p:attrName>
                                        </p:attrNameLst>
                                      </p:cBhvr>
                                      <p:tavLst>
                                        <p:tav tm="0">
                                          <p:val>
                                            <p:fltVal val="0"/>
                                          </p:val>
                                        </p:tav>
                                        <p:tav tm="100000">
                                          <p:val>
                                            <p:strVal val="#ppt_h"/>
                                          </p:val>
                                        </p:tav>
                                      </p:tavLst>
                                    </p:anim>
                                    <p:anim calcmode="lin" valueType="num">
                                      <p:cBhvr>
                                        <p:cTn id="178" dur="500" fill="hold"/>
                                        <p:tgtEl>
                                          <p:spTgt spid="57"/>
                                        </p:tgtEl>
                                        <p:attrNameLst>
                                          <p:attrName>style.rotation</p:attrName>
                                        </p:attrNameLst>
                                      </p:cBhvr>
                                      <p:tavLst>
                                        <p:tav tm="0">
                                          <p:val>
                                            <p:fltVal val="360"/>
                                          </p:val>
                                        </p:tav>
                                        <p:tav tm="100000">
                                          <p:val>
                                            <p:fltVal val="0"/>
                                          </p:val>
                                        </p:tav>
                                      </p:tavLst>
                                    </p:anim>
                                    <p:animEffect transition="in" filter="fade">
                                      <p:cBhvr>
                                        <p:cTn id="179" dur="500"/>
                                        <p:tgtEl>
                                          <p:spTgt spid="57"/>
                                        </p:tgtEl>
                                      </p:cBhvr>
                                    </p:animEffect>
                                  </p:childTnLst>
                                </p:cTn>
                              </p:par>
                              <p:par>
                                <p:cTn id="180" presetID="49" presetClass="entr" presetSubtype="0" decel="100000" fill="hold" nodeType="withEffect">
                                  <p:stCondLst>
                                    <p:cond delay="0"/>
                                  </p:stCondLst>
                                  <p:childTnLst>
                                    <p:set>
                                      <p:cBhvr>
                                        <p:cTn id="181" dur="1" fill="hold">
                                          <p:stCondLst>
                                            <p:cond delay="0"/>
                                          </p:stCondLst>
                                        </p:cTn>
                                        <p:tgtEl>
                                          <p:spTgt spid="53"/>
                                        </p:tgtEl>
                                        <p:attrNameLst>
                                          <p:attrName>style.visibility</p:attrName>
                                        </p:attrNameLst>
                                      </p:cBhvr>
                                      <p:to>
                                        <p:strVal val="visible"/>
                                      </p:to>
                                    </p:set>
                                    <p:anim calcmode="lin" valueType="num">
                                      <p:cBhvr>
                                        <p:cTn id="182" dur="500" fill="hold"/>
                                        <p:tgtEl>
                                          <p:spTgt spid="53"/>
                                        </p:tgtEl>
                                        <p:attrNameLst>
                                          <p:attrName>ppt_w</p:attrName>
                                        </p:attrNameLst>
                                      </p:cBhvr>
                                      <p:tavLst>
                                        <p:tav tm="0">
                                          <p:val>
                                            <p:fltVal val="0"/>
                                          </p:val>
                                        </p:tav>
                                        <p:tav tm="100000">
                                          <p:val>
                                            <p:strVal val="#ppt_w"/>
                                          </p:val>
                                        </p:tav>
                                      </p:tavLst>
                                    </p:anim>
                                    <p:anim calcmode="lin" valueType="num">
                                      <p:cBhvr>
                                        <p:cTn id="183" dur="500" fill="hold"/>
                                        <p:tgtEl>
                                          <p:spTgt spid="53"/>
                                        </p:tgtEl>
                                        <p:attrNameLst>
                                          <p:attrName>ppt_h</p:attrName>
                                        </p:attrNameLst>
                                      </p:cBhvr>
                                      <p:tavLst>
                                        <p:tav tm="0">
                                          <p:val>
                                            <p:fltVal val="0"/>
                                          </p:val>
                                        </p:tav>
                                        <p:tav tm="100000">
                                          <p:val>
                                            <p:strVal val="#ppt_h"/>
                                          </p:val>
                                        </p:tav>
                                      </p:tavLst>
                                    </p:anim>
                                    <p:anim calcmode="lin" valueType="num">
                                      <p:cBhvr>
                                        <p:cTn id="184" dur="500" fill="hold"/>
                                        <p:tgtEl>
                                          <p:spTgt spid="53"/>
                                        </p:tgtEl>
                                        <p:attrNameLst>
                                          <p:attrName>style.rotation</p:attrName>
                                        </p:attrNameLst>
                                      </p:cBhvr>
                                      <p:tavLst>
                                        <p:tav tm="0">
                                          <p:val>
                                            <p:fltVal val="360"/>
                                          </p:val>
                                        </p:tav>
                                        <p:tav tm="100000">
                                          <p:val>
                                            <p:fltVal val="0"/>
                                          </p:val>
                                        </p:tav>
                                      </p:tavLst>
                                    </p:anim>
                                    <p:animEffect transition="in" filter="fade">
                                      <p:cBhvr>
                                        <p:cTn id="185" dur="500"/>
                                        <p:tgtEl>
                                          <p:spTgt spid="53"/>
                                        </p:tgtEl>
                                      </p:cBhvr>
                                    </p:animEffect>
                                  </p:childTnLst>
                                </p:cTn>
                              </p:par>
                              <p:par>
                                <p:cTn id="186" presetID="49" presetClass="entr" presetSubtype="0" decel="100000" fill="hold" nodeType="withEffect">
                                  <p:stCondLst>
                                    <p:cond delay="0"/>
                                  </p:stCondLst>
                                  <p:childTnLst>
                                    <p:set>
                                      <p:cBhvr>
                                        <p:cTn id="187" dur="1" fill="hold">
                                          <p:stCondLst>
                                            <p:cond delay="0"/>
                                          </p:stCondLst>
                                        </p:cTn>
                                        <p:tgtEl>
                                          <p:spTgt spid="55"/>
                                        </p:tgtEl>
                                        <p:attrNameLst>
                                          <p:attrName>style.visibility</p:attrName>
                                        </p:attrNameLst>
                                      </p:cBhvr>
                                      <p:to>
                                        <p:strVal val="visible"/>
                                      </p:to>
                                    </p:set>
                                    <p:anim calcmode="lin" valueType="num">
                                      <p:cBhvr>
                                        <p:cTn id="188" dur="500" fill="hold"/>
                                        <p:tgtEl>
                                          <p:spTgt spid="55"/>
                                        </p:tgtEl>
                                        <p:attrNameLst>
                                          <p:attrName>ppt_w</p:attrName>
                                        </p:attrNameLst>
                                      </p:cBhvr>
                                      <p:tavLst>
                                        <p:tav tm="0">
                                          <p:val>
                                            <p:fltVal val="0"/>
                                          </p:val>
                                        </p:tav>
                                        <p:tav tm="100000">
                                          <p:val>
                                            <p:strVal val="#ppt_w"/>
                                          </p:val>
                                        </p:tav>
                                      </p:tavLst>
                                    </p:anim>
                                    <p:anim calcmode="lin" valueType="num">
                                      <p:cBhvr>
                                        <p:cTn id="189" dur="500" fill="hold"/>
                                        <p:tgtEl>
                                          <p:spTgt spid="55"/>
                                        </p:tgtEl>
                                        <p:attrNameLst>
                                          <p:attrName>ppt_h</p:attrName>
                                        </p:attrNameLst>
                                      </p:cBhvr>
                                      <p:tavLst>
                                        <p:tav tm="0">
                                          <p:val>
                                            <p:fltVal val="0"/>
                                          </p:val>
                                        </p:tav>
                                        <p:tav tm="100000">
                                          <p:val>
                                            <p:strVal val="#ppt_h"/>
                                          </p:val>
                                        </p:tav>
                                      </p:tavLst>
                                    </p:anim>
                                    <p:anim calcmode="lin" valueType="num">
                                      <p:cBhvr>
                                        <p:cTn id="190" dur="500" fill="hold"/>
                                        <p:tgtEl>
                                          <p:spTgt spid="55"/>
                                        </p:tgtEl>
                                        <p:attrNameLst>
                                          <p:attrName>style.rotation</p:attrName>
                                        </p:attrNameLst>
                                      </p:cBhvr>
                                      <p:tavLst>
                                        <p:tav tm="0">
                                          <p:val>
                                            <p:fltVal val="360"/>
                                          </p:val>
                                        </p:tav>
                                        <p:tav tm="100000">
                                          <p:val>
                                            <p:fltVal val="0"/>
                                          </p:val>
                                        </p:tav>
                                      </p:tavLst>
                                    </p:anim>
                                    <p:animEffect transition="in" filter="fade">
                                      <p:cBhvr>
                                        <p:cTn id="191" dur="500"/>
                                        <p:tgtEl>
                                          <p:spTgt spid="55"/>
                                        </p:tgtEl>
                                      </p:cBhvr>
                                    </p:animEffect>
                                  </p:childTnLst>
                                </p:cTn>
                              </p:par>
                              <p:par>
                                <p:cTn id="192" presetID="49" presetClass="entr" presetSubtype="0" decel="100000" fill="hold" nodeType="withEffect">
                                  <p:stCondLst>
                                    <p:cond delay="0"/>
                                  </p:stCondLst>
                                  <p:childTnLst>
                                    <p:set>
                                      <p:cBhvr>
                                        <p:cTn id="193" dur="1" fill="hold">
                                          <p:stCondLst>
                                            <p:cond delay="0"/>
                                          </p:stCondLst>
                                        </p:cTn>
                                        <p:tgtEl>
                                          <p:spTgt spid="56"/>
                                        </p:tgtEl>
                                        <p:attrNameLst>
                                          <p:attrName>style.visibility</p:attrName>
                                        </p:attrNameLst>
                                      </p:cBhvr>
                                      <p:to>
                                        <p:strVal val="visible"/>
                                      </p:to>
                                    </p:set>
                                    <p:anim calcmode="lin" valueType="num">
                                      <p:cBhvr>
                                        <p:cTn id="194" dur="500" fill="hold"/>
                                        <p:tgtEl>
                                          <p:spTgt spid="56"/>
                                        </p:tgtEl>
                                        <p:attrNameLst>
                                          <p:attrName>ppt_w</p:attrName>
                                        </p:attrNameLst>
                                      </p:cBhvr>
                                      <p:tavLst>
                                        <p:tav tm="0">
                                          <p:val>
                                            <p:fltVal val="0"/>
                                          </p:val>
                                        </p:tav>
                                        <p:tav tm="100000">
                                          <p:val>
                                            <p:strVal val="#ppt_w"/>
                                          </p:val>
                                        </p:tav>
                                      </p:tavLst>
                                    </p:anim>
                                    <p:anim calcmode="lin" valueType="num">
                                      <p:cBhvr>
                                        <p:cTn id="195" dur="500" fill="hold"/>
                                        <p:tgtEl>
                                          <p:spTgt spid="56"/>
                                        </p:tgtEl>
                                        <p:attrNameLst>
                                          <p:attrName>ppt_h</p:attrName>
                                        </p:attrNameLst>
                                      </p:cBhvr>
                                      <p:tavLst>
                                        <p:tav tm="0">
                                          <p:val>
                                            <p:fltVal val="0"/>
                                          </p:val>
                                        </p:tav>
                                        <p:tav tm="100000">
                                          <p:val>
                                            <p:strVal val="#ppt_h"/>
                                          </p:val>
                                        </p:tav>
                                      </p:tavLst>
                                    </p:anim>
                                    <p:anim calcmode="lin" valueType="num">
                                      <p:cBhvr>
                                        <p:cTn id="196" dur="500" fill="hold"/>
                                        <p:tgtEl>
                                          <p:spTgt spid="56"/>
                                        </p:tgtEl>
                                        <p:attrNameLst>
                                          <p:attrName>style.rotation</p:attrName>
                                        </p:attrNameLst>
                                      </p:cBhvr>
                                      <p:tavLst>
                                        <p:tav tm="0">
                                          <p:val>
                                            <p:fltVal val="360"/>
                                          </p:val>
                                        </p:tav>
                                        <p:tav tm="100000">
                                          <p:val>
                                            <p:fltVal val="0"/>
                                          </p:val>
                                        </p:tav>
                                      </p:tavLst>
                                    </p:anim>
                                    <p:animEffect transition="in" filter="fade">
                                      <p:cBhvr>
                                        <p:cTn id="197" dur="500"/>
                                        <p:tgtEl>
                                          <p:spTgt spid="56"/>
                                        </p:tgtEl>
                                      </p:cBhvr>
                                    </p:animEffect>
                                  </p:childTnLst>
                                </p:cTn>
                              </p:par>
                              <p:par>
                                <p:cTn id="198" presetID="49" presetClass="entr" presetSubtype="0" decel="100000" fill="hold" nodeType="withEffect">
                                  <p:stCondLst>
                                    <p:cond delay="0"/>
                                  </p:stCondLst>
                                  <p:childTnLst>
                                    <p:set>
                                      <p:cBhvr>
                                        <p:cTn id="199" dur="1" fill="hold">
                                          <p:stCondLst>
                                            <p:cond delay="0"/>
                                          </p:stCondLst>
                                        </p:cTn>
                                        <p:tgtEl>
                                          <p:spTgt spid="66"/>
                                        </p:tgtEl>
                                        <p:attrNameLst>
                                          <p:attrName>style.visibility</p:attrName>
                                        </p:attrNameLst>
                                      </p:cBhvr>
                                      <p:to>
                                        <p:strVal val="visible"/>
                                      </p:to>
                                    </p:set>
                                    <p:anim calcmode="lin" valueType="num">
                                      <p:cBhvr>
                                        <p:cTn id="200" dur="500" fill="hold"/>
                                        <p:tgtEl>
                                          <p:spTgt spid="66"/>
                                        </p:tgtEl>
                                        <p:attrNameLst>
                                          <p:attrName>ppt_w</p:attrName>
                                        </p:attrNameLst>
                                      </p:cBhvr>
                                      <p:tavLst>
                                        <p:tav tm="0">
                                          <p:val>
                                            <p:fltVal val="0"/>
                                          </p:val>
                                        </p:tav>
                                        <p:tav tm="100000">
                                          <p:val>
                                            <p:strVal val="#ppt_w"/>
                                          </p:val>
                                        </p:tav>
                                      </p:tavLst>
                                    </p:anim>
                                    <p:anim calcmode="lin" valueType="num">
                                      <p:cBhvr>
                                        <p:cTn id="201" dur="500" fill="hold"/>
                                        <p:tgtEl>
                                          <p:spTgt spid="66"/>
                                        </p:tgtEl>
                                        <p:attrNameLst>
                                          <p:attrName>ppt_h</p:attrName>
                                        </p:attrNameLst>
                                      </p:cBhvr>
                                      <p:tavLst>
                                        <p:tav tm="0">
                                          <p:val>
                                            <p:fltVal val="0"/>
                                          </p:val>
                                        </p:tav>
                                        <p:tav tm="100000">
                                          <p:val>
                                            <p:strVal val="#ppt_h"/>
                                          </p:val>
                                        </p:tav>
                                      </p:tavLst>
                                    </p:anim>
                                    <p:anim calcmode="lin" valueType="num">
                                      <p:cBhvr>
                                        <p:cTn id="202" dur="500" fill="hold"/>
                                        <p:tgtEl>
                                          <p:spTgt spid="66"/>
                                        </p:tgtEl>
                                        <p:attrNameLst>
                                          <p:attrName>style.rotation</p:attrName>
                                        </p:attrNameLst>
                                      </p:cBhvr>
                                      <p:tavLst>
                                        <p:tav tm="0">
                                          <p:val>
                                            <p:fltVal val="360"/>
                                          </p:val>
                                        </p:tav>
                                        <p:tav tm="100000">
                                          <p:val>
                                            <p:fltVal val="0"/>
                                          </p:val>
                                        </p:tav>
                                      </p:tavLst>
                                    </p:anim>
                                    <p:animEffect transition="in" filter="fade">
                                      <p:cBhvr>
                                        <p:cTn id="203" dur="500"/>
                                        <p:tgtEl>
                                          <p:spTgt spid="66"/>
                                        </p:tgtEl>
                                      </p:cBhvr>
                                    </p:animEffect>
                                  </p:childTnLst>
                                </p:cTn>
                              </p:par>
                              <p:par>
                                <p:cTn id="204" presetID="49" presetClass="entr" presetSubtype="0" decel="100000" fill="hold" nodeType="withEffect">
                                  <p:stCondLst>
                                    <p:cond delay="0"/>
                                  </p:stCondLst>
                                  <p:childTnLst>
                                    <p:set>
                                      <p:cBhvr>
                                        <p:cTn id="205" dur="1" fill="hold">
                                          <p:stCondLst>
                                            <p:cond delay="0"/>
                                          </p:stCondLst>
                                        </p:cTn>
                                        <p:tgtEl>
                                          <p:spTgt spid="63"/>
                                        </p:tgtEl>
                                        <p:attrNameLst>
                                          <p:attrName>style.visibility</p:attrName>
                                        </p:attrNameLst>
                                      </p:cBhvr>
                                      <p:to>
                                        <p:strVal val="visible"/>
                                      </p:to>
                                    </p:set>
                                    <p:anim calcmode="lin" valueType="num">
                                      <p:cBhvr>
                                        <p:cTn id="206" dur="500" fill="hold"/>
                                        <p:tgtEl>
                                          <p:spTgt spid="63"/>
                                        </p:tgtEl>
                                        <p:attrNameLst>
                                          <p:attrName>ppt_w</p:attrName>
                                        </p:attrNameLst>
                                      </p:cBhvr>
                                      <p:tavLst>
                                        <p:tav tm="0">
                                          <p:val>
                                            <p:fltVal val="0"/>
                                          </p:val>
                                        </p:tav>
                                        <p:tav tm="100000">
                                          <p:val>
                                            <p:strVal val="#ppt_w"/>
                                          </p:val>
                                        </p:tav>
                                      </p:tavLst>
                                    </p:anim>
                                    <p:anim calcmode="lin" valueType="num">
                                      <p:cBhvr>
                                        <p:cTn id="207" dur="500" fill="hold"/>
                                        <p:tgtEl>
                                          <p:spTgt spid="63"/>
                                        </p:tgtEl>
                                        <p:attrNameLst>
                                          <p:attrName>ppt_h</p:attrName>
                                        </p:attrNameLst>
                                      </p:cBhvr>
                                      <p:tavLst>
                                        <p:tav tm="0">
                                          <p:val>
                                            <p:fltVal val="0"/>
                                          </p:val>
                                        </p:tav>
                                        <p:tav tm="100000">
                                          <p:val>
                                            <p:strVal val="#ppt_h"/>
                                          </p:val>
                                        </p:tav>
                                      </p:tavLst>
                                    </p:anim>
                                    <p:anim calcmode="lin" valueType="num">
                                      <p:cBhvr>
                                        <p:cTn id="208" dur="500" fill="hold"/>
                                        <p:tgtEl>
                                          <p:spTgt spid="63"/>
                                        </p:tgtEl>
                                        <p:attrNameLst>
                                          <p:attrName>style.rotation</p:attrName>
                                        </p:attrNameLst>
                                      </p:cBhvr>
                                      <p:tavLst>
                                        <p:tav tm="0">
                                          <p:val>
                                            <p:fltVal val="360"/>
                                          </p:val>
                                        </p:tav>
                                        <p:tav tm="100000">
                                          <p:val>
                                            <p:fltVal val="0"/>
                                          </p:val>
                                        </p:tav>
                                      </p:tavLst>
                                    </p:anim>
                                    <p:animEffect transition="in" filter="fade">
                                      <p:cBhvr>
                                        <p:cTn id="209" dur="500"/>
                                        <p:tgtEl>
                                          <p:spTgt spid="63"/>
                                        </p:tgtEl>
                                      </p:cBhvr>
                                    </p:animEffect>
                                  </p:childTnLst>
                                </p:cTn>
                              </p:par>
                              <p:par>
                                <p:cTn id="210" presetID="49" presetClass="entr" presetSubtype="0" decel="100000" fill="hold" nodeType="withEffect">
                                  <p:stCondLst>
                                    <p:cond delay="0"/>
                                  </p:stCondLst>
                                  <p:childTnLst>
                                    <p:set>
                                      <p:cBhvr>
                                        <p:cTn id="211" dur="1" fill="hold">
                                          <p:stCondLst>
                                            <p:cond delay="0"/>
                                          </p:stCondLst>
                                        </p:cTn>
                                        <p:tgtEl>
                                          <p:spTgt spid="64"/>
                                        </p:tgtEl>
                                        <p:attrNameLst>
                                          <p:attrName>style.visibility</p:attrName>
                                        </p:attrNameLst>
                                      </p:cBhvr>
                                      <p:to>
                                        <p:strVal val="visible"/>
                                      </p:to>
                                    </p:set>
                                    <p:anim calcmode="lin" valueType="num">
                                      <p:cBhvr>
                                        <p:cTn id="212" dur="500" fill="hold"/>
                                        <p:tgtEl>
                                          <p:spTgt spid="64"/>
                                        </p:tgtEl>
                                        <p:attrNameLst>
                                          <p:attrName>ppt_w</p:attrName>
                                        </p:attrNameLst>
                                      </p:cBhvr>
                                      <p:tavLst>
                                        <p:tav tm="0">
                                          <p:val>
                                            <p:fltVal val="0"/>
                                          </p:val>
                                        </p:tav>
                                        <p:tav tm="100000">
                                          <p:val>
                                            <p:strVal val="#ppt_w"/>
                                          </p:val>
                                        </p:tav>
                                      </p:tavLst>
                                    </p:anim>
                                    <p:anim calcmode="lin" valueType="num">
                                      <p:cBhvr>
                                        <p:cTn id="213" dur="500" fill="hold"/>
                                        <p:tgtEl>
                                          <p:spTgt spid="64"/>
                                        </p:tgtEl>
                                        <p:attrNameLst>
                                          <p:attrName>ppt_h</p:attrName>
                                        </p:attrNameLst>
                                      </p:cBhvr>
                                      <p:tavLst>
                                        <p:tav tm="0">
                                          <p:val>
                                            <p:fltVal val="0"/>
                                          </p:val>
                                        </p:tav>
                                        <p:tav tm="100000">
                                          <p:val>
                                            <p:strVal val="#ppt_h"/>
                                          </p:val>
                                        </p:tav>
                                      </p:tavLst>
                                    </p:anim>
                                    <p:anim calcmode="lin" valueType="num">
                                      <p:cBhvr>
                                        <p:cTn id="214" dur="500" fill="hold"/>
                                        <p:tgtEl>
                                          <p:spTgt spid="64"/>
                                        </p:tgtEl>
                                        <p:attrNameLst>
                                          <p:attrName>style.rotation</p:attrName>
                                        </p:attrNameLst>
                                      </p:cBhvr>
                                      <p:tavLst>
                                        <p:tav tm="0">
                                          <p:val>
                                            <p:fltVal val="360"/>
                                          </p:val>
                                        </p:tav>
                                        <p:tav tm="100000">
                                          <p:val>
                                            <p:fltVal val="0"/>
                                          </p:val>
                                        </p:tav>
                                      </p:tavLst>
                                    </p:anim>
                                    <p:animEffect transition="in" filter="fade">
                                      <p:cBhvr>
                                        <p:cTn id="215" dur="500"/>
                                        <p:tgtEl>
                                          <p:spTgt spid="64"/>
                                        </p:tgtEl>
                                      </p:cBhvr>
                                    </p:animEffect>
                                  </p:childTnLst>
                                </p:cTn>
                              </p:par>
                              <p:par>
                                <p:cTn id="216" presetID="49" presetClass="entr" presetSubtype="0" decel="100000" fill="hold" nodeType="withEffect">
                                  <p:stCondLst>
                                    <p:cond delay="0"/>
                                  </p:stCondLst>
                                  <p:childTnLst>
                                    <p:set>
                                      <p:cBhvr>
                                        <p:cTn id="217" dur="1" fill="hold">
                                          <p:stCondLst>
                                            <p:cond delay="0"/>
                                          </p:stCondLst>
                                        </p:cTn>
                                        <p:tgtEl>
                                          <p:spTgt spid="65"/>
                                        </p:tgtEl>
                                        <p:attrNameLst>
                                          <p:attrName>style.visibility</p:attrName>
                                        </p:attrNameLst>
                                      </p:cBhvr>
                                      <p:to>
                                        <p:strVal val="visible"/>
                                      </p:to>
                                    </p:set>
                                    <p:anim calcmode="lin" valueType="num">
                                      <p:cBhvr>
                                        <p:cTn id="218" dur="500" fill="hold"/>
                                        <p:tgtEl>
                                          <p:spTgt spid="65"/>
                                        </p:tgtEl>
                                        <p:attrNameLst>
                                          <p:attrName>ppt_w</p:attrName>
                                        </p:attrNameLst>
                                      </p:cBhvr>
                                      <p:tavLst>
                                        <p:tav tm="0">
                                          <p:val>
                                            <p:fltVal val="0"/>
                                          </p:val>
                                        </p:tav>
                                        <p:tav tm="100000">
                                          <p:val>
                                            <p:strVal val="#ppt_w"/>
                                          </p:val>
                                        </p:tav>
                                      </p:tavLst>
                                    </p:anim>
                                    <p:anim calcmode="lin" valueType="num">
                                      <p:cBhvr>
                                        <p:cTn id="219" dur="500" fill="hold"/>
                                        <p:tgtEl>
                                          <p:spTgt spid="65"/>
                                        </p:tgtEl>
                                        <p:attrNameLst>
                                          <p:attrName>ppt_h</p:attrName>
                                        </p:attrNameLst>
                                      </p:cBhvr>
                                      <p:tavLst>
                                        <p:tav tm="0">
                                          <p:val>
                                            <p:fltVal val="0"/>
                                          </p:val>
                                        </p:tav>
                                        <p:tav tm="100000">
                                          <p:val>
                                            <p:strVal val="#ppt_h"/>
                                          </p:val>
                                        </p:tav>
                                      </p:tavLst>
                                    </p:anim>
                                    <p:anim calcmode="lin" valueType="num">
                                      <p:cBhvr>
                                        <p:cTn id="220" dur="500" fill="hold"/>
                                        <p:tgtEl>
                                          <p:spTgt spid="65"/>
                                        </p:tgtEl>
                                        <p:attrNameLst>
                                          <p:attrName>style.rotation</p:attrName>
                                        </p:attrNameLst>
                                      </p:cBhvr>
                                      <p:tavLst>
                                        <p:tav tm="0">
                                          <p:val>
                                            <p:fltVal val="360"/>
                                          </p:val>
                                        </p:tav>
                                        <p:tav tm="100000">
                                          <p:val>
                                            <p:fltVal val="0"/>
                                          </p:val>
                                        </p:tav>
                                      </p:tavLst>
                                    </p:anim>
                                    <p:animEffect transition="in" filter="fade">
                                      <p:cBhvr>
                                        <p:cTn id="221" dur="500"/>
                                        <p:tgtEl>
                                          <p:spTgt spid="65"/>
                                        </p:tgtEl>
                                      </p:cBhvr>
                                    </p:animEffect>
                                  </p:childTnLst>
                                </p:cTn>
                              </p:par>
                              <p:par>
                                <p:cTn id="222" presetID="49" presetClass="entr" presetSubtype="0" decel="100000" fill="hold" nodeType="withEffect">
                                  <p:stCondLst>
                                    <p:cond delay="0"/>
                                  </p:stCondLst>
                                  <p:childTnLst>
                                    <p:set>
                                      <p:cBhvr>
                                        <p:cTn id="223" dur="1" fill="hold">
                                          <p:stCondLst>
                                            <p:cond delay="0"/>
                                          </p:stCondLst>
                                        </p:cTn>
                                        <p:tgtEl>
                                          <p:spTgt spid="75"/>
                                        </p:tgtEl>
                                        <p:attrNameLst>
                                          <p:attrName>style.visibility</p:attrName>
                                        </p:attrNameLst>
                                      </p:cBhvr>
                                      <p:to>
                                        <p:strVal val="visible"/>
                                      </p:to>
                                    </p:set>
                                    <p:anim calcmode="lin" valueType="num">
                                      <p:cBhvr>
                                        <p:cTn id="224" dur="500" fill="hold"/>
                                        <p:tgtEl>
                                          <p:spTgt spid="75"/>
                                        </p:tgtEl>
                                        <p:attrNameLst>
                                          <p:attrName>ppt_w</p:attrName>
                                        </p:attrNameLst>
                                      </p:cBhvr>
                                      <p:tavLst>
                                        <p:tav tm="0">
                                          <p:val>
                                            <p:fltVal val="0"/>
                                          </p:val>
                                        </p:tav>
                                        <p:tav tm="100000">
                                          <p:val>
                                            <p:strVal val="#ppt_w"/>
                                          </p:val>
                                        </p:tav>
                                      </p:tavLst>
                                    </p:anim>
                                    <p:anim calcmode="lin" valueType="num">
                                      <p:cBhvr>
                                        <p:cTn id="225" dur="500" fill="hold"/>
                                        <p:tgtEl>
                                          <p:spTgt spid="75"/>
                                        </p:tgtEl>
                                        <p:attrNameLst>
                                          <p:attrName>ppt_h</p:attrName>
                                        </p:attrNameLst>
                                      </p:cBhvr>
                                      <p:tavLst>
                                        <p:tav tm="0">
                                          <p:val>
                                            <p:fltVal val="0"/>
                                          </p:val>
                                        </p:tav>
                                        <p:tav tm="100000">
                                          <p:val>
                                            <p:strVal val="#ppt_h"/>
                                          </p:val>
                                        </p:tav>
                                      </p:tavLst>
                                    </p:anim>
                                    <p:anim calcmode="lin" valueType="num">
                                      <p:cBhvr>
                                        <p:cTn id="226" dur="500" fill="hold"/>
                                        <p:tgtEl>
                                          <p:spTgt spid="75"/>
                                        </p:tgtEl>
                                        <p:attrNameLst>
                                          <p:attrName>style.rotation</p:attrName>
                                        </p:attrNameLst>
                                      </p:cBhvr>
                                      <p:tavLst>
                                        <p:tav tm="0">
                                          <p:val>
                                            <p:fltVal val="360"/>
                                          </p:val>
                                        </p:tav>
                                        <p:tav tm="100000">
                                          <p:val>
                                            <p:fltVal val="0"/>
                                          </p:val>
                                        </p:tav>
                                      </p:tavLst>
                                    </p:anim>
                                    <p:animEffect transition="in" filter="fade">
                                      <p:cBhvr>
                                        <p:cTn id="227" dur="500"/>
                                        <p:tgtEl>
                                          <p:spTgt spid="75"/>
                                        </p:tgtEl>
                                      </p:cBhvr>
                                    </p:animEffect>
                                  </p:childTnLst>
                                </p:cTn>
                              </p:par>
                              <p:par>
                                <p:cTn id="228" presetID="49" presetClass="entr" presetSubtype="0" decel="100000" fill="hold" nodeType="withEffect">
                                  <p:stCondLst>
                                    <p:cond delay="0"/>
                                  </p:stCondLst>
                                  <p:childTnLst>
                                    <p:set>
                                      <p:cBhvr>
                                        <p:cTn id="229" dur="1" fill="hold">
                                          <p:stCondLst>
                                            <p:cond delay="0"/>
                                          </p:stCondLst>
                                        </p:cTn>
                                        <p:tgtEl>
                                          <p:spTgt spid="76"/>
                                        </p:tgtEl>
                                        <p:attrNameLst>
                                          <p:attrName>style.visibility</p:attrName>
                                        </p:attrNameLst>
                                      </p:cBhvr>
                                      <p:to>
                                        <p:strVal val="visible"/>
                                      </p:to>
                                    </p:set>
                                    <p:anim calcmode="lin" valueType="num">
                                      <p:cBhvr>
                                        <p:cTn id="230" dur="500" fill="hold"/>
                                        <p:tgtEl>
                                          <p:spTgt spid="76"/>
                                        </p:tgtEl>
                                        <p:attrNameLst>
                                          <p:attrName>ppt_w</p:attrName>
                                        </p:attrNameLst>
                                      </p:cBhvr>
                                      <p:tavLst>
                                        <p:tav tm="0">
                                          <p:val>
                                            <p:fltVal val="0"/>
                                          </p:val>
                                        </p:tav>
                                        <p:tav tm="100000">
                                          <p:val>
                                            <p:strVal val="#ppt_w"/>
                                          </p:val>
                                        </p:tav>
                                      </p:tavLst>
                                    </p:anim>
                                    <p:anim calcmode="lin" valueType="num">
                                      <p:cBhvr>
                                        <p:cTn id="231" dur="500" fill="hold"/>
                                        <p:tgtEl>
                                          <p:spTgt spid="76"/>
                                        </p:tgtEl>
                                        <p:attrNameLst>
                                          <p:attrName>ppt_h</p:attrName>
                                        </p:attrNameLst>
                                      </p:cBhvr>
                                      <p:tavLst>
                                        <p:tav tm="0">
                                          <p:val>
                                            <p:fltVal val="0"/>
                                          </p:val>
                                        </p:tav>
                                        <p:tav tm="100000">
                                          <p:val>
                                            <p:strVal val="#ppt_h"/>
                                          </p:val>
                                        </p:tav>
                                      </p:tavLst>
                                    </p:anim>
                                    <p:anim calcmode="lin" valueType="num">
                                      <p:cBhvr>
                                        <p:cTn id="232" dur="500" fill="hold"/>
                                        <p:tgtEl>
                                          <p:spTgt spid="76"/>
                                        </p:tgtEl>
                                        <p:attrNameLst>
                                          <p:attrName>style.rotation</p:attrName>
                                        </p:attrNameLst>
                                      </p:cBhvr>
                                      <p:tavLst>
                                        <p:tav tm="0">
                                          <p:val>
                                            <p:fltVal val="360"/>
                                          </p:val>
                                        </p:tav>
                                        <p:tav tm="100000">
                                          <p:val>
                                            <p:fltVal val="0"/>
                                          </p:val>
                                        </p:tav>
                                      </p:tavLst>
                                    </p:anim>
                                    <p:animEffect transition="in" filter="fade">
                                      <p:cBhvr>
                                        <p:cTn id="233" dur="500"/>
                                        <p:tgtEl>
                                          <p:spTgt spid="76"/>
                                        </p:tgtEl>
                                      </p:cBhvr>
                                    </p:animEffect>
                                  </p:childTnLst>
                                </p:cTn>
                              </p:par>
                            </p:childTnLst>
                          </p:cTn>
                        </p:par>
                      </p:childTnLst>
                    </p:cTn>
                  </p:par>
                  <p:par>
                    <p:cTn id="234" fill="hold">
                      <p:stCondLst>
                        <p:cond delay="indefinite"/>
                      </p:stCondLst>
                      <p:childTnLst>
                        <p:par>
                          <p:cTn id="235" fill="hold">
                            <p:stCondLst>
                              <p:cond delay="0"/>
                            </p:stCondLst>
                            <p:childTnLst>
                              <p:par>
                                <p:cTn id="236" presetID="6" presetClass="emph" presetSubtype="0" fill="hold" grpId="1" nodeType="clickEffect">
                                  <p:stCondLst>
                                    <p:cond delay="0"/>
                                  </p:stCondLst>
                                  <p:childTnLst>
                                    <p:animScale>
                                      <p:cBhvr>
                                        <p:cTn id="237" dur="2000" fill="hold"/>
                                        <p:tgtEl>
                                          <p:spTgt spid="87"/>
                                        </p:tgtEl>
                                      </p:cBhvr>
                                      <p:by x="150000" y="150000"/>
                                    </p:animScale>
                                  </p:childTnLst>
                                </p:cTn>
                              </p:par>
                              <p:par>
                                <p:cTn id="238" presetID="6" presetClass="emph" presetSubtype="0" fill="hold" grpId="1" nodeType="withEffect">
                                  <p:stCondLst>
                                    <p:cond delay="0"/>
                                  </p:stCondLst>
                                  <p:childTnLst>
                                    <p:animScale>
                                      <p:cBhvr>
                                        <p:cTn id="239" dur="2000" fill="hold"/>
                                        <p:tgtEl>
                                          <p:spTgt spid="88"/>
                                        </p:tgtEl>
                                      </p:cBhvr>
                                      <p:by x="150000" y="150000"/>
                                    </p:animScale>
                                  </p:childTnLst>
                                </p:cTn>
                              </p:par>
                              <p:par>
                                <p:cTn id="240" presetID="6" presetClass="emph" presetSubtype="0" fill="hold" nodeType="withEffect">
                                  <p:stCondLst>
                                    <p:cond delay="0"/>
                                  </p:stCondLst>
                                  <p:childTnLst>
                                    <p:animScale>
                                      <p:cBhvr>
                                        <p:cTn id="241" dur="2000" fill="hold"/>
                                        <p:tgtEl>
                                          <p:spTgt spid="57"/>
                                        </p:tgtEl>
                                      </p:cBhvr>
                                      <p:by x="150000" y="150000"/>
                                    </p:animScale>
                                  </p:childTnLst>
                                </p:cTn>
                              </p:par>
                              <p:par>
                                <p:cTn id="242" presetID="6" presetClass="emph" presetSubtype="0" fill="hold" nodeType="withEffect">
                                  <p:stCondLst>
                                    <p:cond delay="0"/>
                                  </p:stCondLst>
                                  <p:childTnLst>
                                    <p:animScale>
                                      <p:cBhvr>
                                        <p:cTn id="243" dur="2000" fill="hold"/>
                                        <p:tgtEl>
                                          <p:spTgt spid="53"/>
                                        </p:tgtEl>
                                      </p:cBhvr>
                                      <p:by x="150000" y="150000"/>
                                    </p:animScale>
                                  </p:childTnLst>
                                </p:cTn>
                              </p:par>
                              <p:par>
                                <p:cTn id="244" presetID="6" presetClass="emph" presetSubtype="0" fill="hold" nodeType="withEffect">
                                  <p:stCondLst>
                                    <p:cond delay="0"/>
                                  </p:stCondLst>
                                  <p:childTnLst>
                                    <p:animScale>
                                      <p:cBhvr>
                                        <p:cTn id="245" dur="2000" fill="hold"/>
                                        <p:tgtEl>
                                          <p:spTgt spid="55"/>
                                        </p:tgtEl>
                                      </p:cBhvr>
                                      <p:by x="150000" y="150000"/>
                                    </p:animScale>
                                  </p:childTnLst>
                                </p:cTn>
                              </p:par>
                              <p:par>
                                <p:cTn id="246" presetID="6" presetClass="emph" presetSubtype="0" fill="hold" nodeType="withEffect">
                                  <p:stCondLst>
                                    <p:cond delay="0"/>
                                  </p:stCondLst>
                                  <p:childTnLst>
                                    <p:animScale>
                                      <p:cBhvr>
                                        <p:cTn id="247" dur="2000" fill="hold"/>
                                        <p:tgtEl>
                                          <p:spTgt spid="56"/>
                                        </p:tgtEl>
                                      </p:cBhvr>
                                      <p:by x="150000" y="150000"/>
                                    </p:animScale>
                                  </p:childTnLst>
                                </p:cTn>
                              </p:par>
                              <p:par>
                                <p:cTn id="248" presetID="6" presetClass="emph" presetSubtype="0" fill="hold" nodeType="withEffect">
                                  <p:stCondLst>
                                    <p:cond delay="0"/>
                                  </p:stCondLst>
                                  <p:childTnLst>
                                    <p:animScale>
                                      <p:cBhvr>
                                        <p:cTn id="249" dur="2000" fill="hold"/>
                                        <p:tgtEl>
                                          <p:spTgt spid="66"/>
                                        </p:tgtEl>
                                      </p:cBhvr>
                                      <p:by x="150000" y="150000"/>
                                    </p:animScale>
                                  </p:childTnLst>
                                </p:cTn>
                              </p:par>
                              <p:par>
                                <p:cTn id="250" presetID="6" presetClass="emph" presetSubtype="0" fill="hold" nodeType="withEffect">
                                  <p:stCondLst>
                                    <p:cond delay="0"/>
                                  </p:stCondLst>
                                  <p:childTnLst>
                                    <p:animScale>
                                      <p:cBhvr>
                                        <p:cTn id="251" dur="2000" fill="hold"/>
                                        <p:tgtEl>
                                          <p:spTgt spid="63"/>
                                        </p:tgtEl>
                                      </p:cBhvr>
                                      <p:by x="150000" y="150000"/>
                                    </p:animScale>
                                  </p:childTnLst>
                                </p:cTn>
                              </p:par>
                              <p:par>
                                <p:cTn id="252" presetID="6" presetClass="emph" presetSubtype="0" fill="hold" nodeType="withEffect">
                                  <p:stCondLst>
                                    <p:cond delay="0"/>
                                  </p:stCondLst>
                                  <p:childTnLst>
                                    <p:animScale>
                                      <p:cBhvr>
                                        <p:cTn id="253" dur="2000" fill="hold"/>
                                        <p:tgtEl>
                                          <p:spTgt spid="64"/>
                                        </p:tgtEl>
                                      </p:cBhvr>
                                      <p:by x="150000" y="150000"/>
                                    </p:animScale>
                                  </p:childTnLst>
                                </p:cTn>
                              </p:par>
                              <p:par>
                                <p:cTn id="254" presetID="6" presetClass="emph" presetSubtype="0" fill="hold" nodeType="withEffect">
                                  <p:stCondLst>
                                    <p:cond delay="0"/>
                                  </p:stCondLst>
                                  <p:childTnLst>
                                    <p:animScale>
                                      <p:cBhvr>
                                        <p:cTn id="255" dur="2000" fill="hold"/>
                                        <p:tgtEl>
                                          <p:spTgt spid="65"/>
                                        </p:tgtEl>
                                      </p:cBhvr>
                                      <p:by x="150000" y="150000"/>
                                    </p:animScale>
                                  </p:childTnLst>
                                </p:cTn>
                              </p:par>
                              <p:par>
                                <p:cTn id="256" presetID="6" presetClass="emph" presetSubtype="0" fill="hold" nodeType="withEffect">
                                  <p:stCondLst>
                                    <p:cond delay="0"/>
                                  </p:stCondLst>
                                  <p:childTnLst>
                                    <p:animScale>
                                      <p:cBhvr>
                                        <p:cTn id="257" dur="2000" fill="hold"/>
                                        <p:tgtEl>
                                          <p:spTgt spid="75"/>
                                        </p:tgtEl>
                                      </p:cBhvr>
                                      <p:by x="150000" y="150000"/>
                                    </p:animScale>
                                  </p:childTnLst>
                                </p:cTn>
                              </p:par>
                              <p:par>
                                <p:cTn id="258" presetID="6" presetClass="emph" presetSubtype="0" fill="hold" nodeType="withEffect">
                                  <p:stCondLst>
                                    <p:cond delay="0"/>
                                  </p:stCondLst>
                                  <p:childTnLst>
                                    <p:animScale>
                                      <p:cBhvr>
                                        <p:cTn id="259" dur="2000" fill="hold"/>
                                        <p:tgtEl>
                                          <p:spTgt spid="7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5" grpId="0" animBg="1"/>
      <p:bldP spid="26" grpId="0" animBg="1"/>
      <p:bldP spid="27" grpId="0" animBg="1"/>
      <p:bldP spid="28" grpId="0" animBg="1"/>
      <p:bldP spid="29" grpId="0" animBg="1"/>
      <p:bldP spid="30" grpId="0" animBg="1"/>
      <p:bldP spid="37" grpId="0" animBg="1"/>
      <p:bldP spid="38" grpId="0" animBg="1"/>
      <p:bldP spid="39" grpId="0" animBg="1"/>
      <p:bldP spid="40" grpId="0" animBg="1"/>
      <p:bldP spid="41" grpId="0" animBg="1"/>
      <p:bldP spid="42" grpId="0" animBg="1"/>
      <p:bldP spid="43" grpId="0" animBg="1"/>
      <p:bldP spid="44" grpId="0"/>
      <p:bldP spid="45" grpId="0"/>
      <p:bldP spid="46" grpId="0"/>
      <p:bldP spid="47" grpId="0"/>
      <p:bldP spid="48" grpId="0"/>
      <p:bldP spid="49" grpId="0"/>
      <p:bldP spid="50" grpId="0"/>
      <p:bldP spid="87" grpId="0" animBg="1"/>
      <p:bldP spid="87" grpId="1" animBg="1"/>
      <p:bldP spid="88" grpId="0"/>
      <p:bldP spid="88" grpId="1"/>
      <p:bldP spid="98" grpId="0" animBg="1"/>
      <p:bldP spid="9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11</a:t>
            </a:fld>
            <a:endParaRPr lang="en-US" dirty="0"/>
          </a:p>
        </p:txBody>
      </p:sp>
      <p:sp>
        <p:nvSpPr>
          <p:cNvPr id="6" name="TextBox 5"/>
          <p:cNvSpPr txBox="1"/>
          <p:nvPr/>
        </p:nvSpPr>
        <p:spPr>
          <a:xfrm>
            <a:off x="6643702" y="428604"/>
            <a:ext cx="2023310" cy="954107"/>
          </a:xfrm>
          <a:prstGeom prst="rect">
            <a:avLst/>
          </a:prstGeom>
          <a:noFill/>
          <a:effectLst>
            <a:reflection blurRad="6350" stA="50000" endA="300" endPos="38500" dist="50800" dir="5400000" sy="-100000" algn="bl" rotWithShape="0"/>
          </a:effectLst>
        </p:spPr>
        <p:txBody>
          <a:bodyPr wrap="none" rtlCol="0">
            <a:spAutoFit/>
          </a:bodyPr>
          <a:lstStyle/>
          <a:p>
            <a:pPr algn="r" rtl="1">
              <a:buFont typeface="Wingdings" pitchFamily="2" charset="2"/>
              <a:buChar char="q"/>
            </a:pPr>
            <a:r>
              <a:rPr lang="fa-IR" sz="3200" dirty="0" smtClean="0">
                <a:solidFill>
                  <a:schemeClr val="bg1"/>
                </a:solidFill>
              </a:rPr>
              <a:t>هندسه پلان</a:t>
            </a:r>
          </a:p>
          <a:p>
            <a:pPr algn="r" rtl="1">
              <a:buFont typeface="Wingdings" pitchFamily="2" charset="2"/>
              <a:buChar char="q"/>
            </a:pPr>
            <a:r>
              <a:rPr lang="fa-IR" sz="2400" dirty="0" smtClean="0">
                <a:solidFill>
                  <a:schemeClr val="bg1"/>
                </a:solidFill>
              </a:rPr>
              <a:t>تناسب طلایی</a:t>
            </a:r>
            <a:endParaRPr lang="en-US" sz="2400" dirty="0">
              <a:solidFill>
                <a:schemeClr val="bg1"/>
              </a:solidFill>
            </a:endParaRPr>
          </a:p>
        </p:txBody>
      </p:sp>
      <p:pic>
        <p:nvPicPr>
          <p:cNvPr id="4098" name="Picture 2" descr="L:\moze\HAMID\S.jpg"/>
          <p:cNvPicPr>
            <a:picLocks noChangeAspect="1" noChangeArrowheads="1"/>
          </p:cNvPicPr>
          <p:nvPr/>
        </p:nvPicPr>
        <p:blipFill>
          <a:blip r:embed="rId2" cstate="print"/>
          <a:srcRect/>
          <a:stretch>
            <a:fillRect/>
          </a:stretch>
        </p:blipFill>
        <p:spPr bwMode="auto">
          <a:xfrm>
            <a:off x="238131" y="2059395"/>
            <a:ext cx="6762761" cy="394137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2000" fill="hold"/>
                                        <p:tgtEl>
                                          <p:spTgt spid="4098"/>
                                        </p:tgtEl>
                                        <p:attrNameLst>
                                          <p:attrName>ppt_w</p:attrName>
                                        </p:attrNameLst>
                                      </p:cBhvr>
                                      <p:tavLst>
                                        <p:tav tm="0">
                                          <p:val>
                                            <p:fltVal val="0"/>
                                          </p:val>
                                        </p:tav>
                                        <p:tav tm="100000">
                                          <p:val>
                                            <p:strVal val="#ppt_w"/>
                                          </p:val>
                                        </p:tav>
                                      </p:tavLst>
                                    </p:anim>
                                    <p:anim calcmode="lin" valueType="num">
                                      <p:cBhvr>
                                        <p:cTn id="12"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12</a:t>
            </a:fld>
            <a:endParaRPr lang="en-US" dirty="0"/>
          </a:p>
        </p:txBody>
      </p:sp>
      <p:pic>
        <p:nvPicPr>
          <p:cNvPr id="5122" name="Picture 2" descr="L:\moze\HAMID\2.jpg"/>
          <p:cNvPicPr>
            <a:picLocks noChangeAspect="1" noChangeArrowheads="1"/>
          </p:cNvPicPr>
          <p:nvPr/>
        </p:nvPicPr>
        <p:blipFill>
          <a:blip r:embed="rId2" cstate="print"/>
          <a:srcRect/>
          <a:stretch>
            <a:fillRect/>
          </a:stretch>
        </p:blipFill>
        <p:spPr bwMode="auto">
          <a:xfrm>
            <a:off x="419542" y="2428868"/>
            <a:ext cx="6509912" cy="3738569"/>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6529893" y="428604"/>
            <a:ext cx="2137124" cy="954107"/>
          </a:xfrm>
          <a:prstGeom prst="rect">
            <a:avLst/>
          </a:prstGeom>
          <a:noFill/>
          <a:effectLst>
            <a:reflection blurRad="6350" stA="50000" endA="300" endPos="55500" dist="50800" dir="5400000" sy="-100000" algn="bl" rotWithShape="0"/>
          </a:effectLst>
        </p:spPr>
        <p:txBody>
          <a:bodyPr wrap="none" rtlCol="0">
            <a:spAutoFit/>
          </a:bodyPr>
          <a:lstStyle/>
          <a:p>
            <a:pPr algn="r" rtl="1">
              <a:buFont typeface="Wingdings" pitchFamily="2" charset="2"/>
              <a:buChar char="q"/>
            </a:pPr>
            <a:r>
              <a:rPr lang="fa-IR" sz="3200" dirty="0" smtClean="0">
                <a:solidFill>
                  <a:schemeClr val="bg1"/>
                </a:solidFill>
              </a:rPr>
              <a:t>هندسه پلان </a:t>
            </a:r>
          </a:p>
          <a:p>
            <a:pPr algn="r" rtl="1">
              <a:buFont typeface="Wingdings" pitchFamily="2" charset="2"/>
              <a:buChar char="q"/>
            </a:pPr>
            <a:r>
              <a:rPr lang="fa-IR" sz="2400" dirty="0" smtClean="0">
                <a:solidFill>
                  <a:schemeClr val="bg1"/>
                </a:solidFill>
              </a:rPr>
              <a:t>کاسته افزوده</a:t>
            </a:r>
            <a:endParaRPr lang="en-US" sz="2400" dirty="0">
              <a:solidFill>
                <a:schemeClr val="bg1"/>
              </a:solidFill>
            </a:endParaRPr>
          </a:p>
        </p:txBody>
      </p:sp>
      <p:cxnSp>
        <p:nvCxnSpPr>
          <p:cNvPr id="7" name="Straight Connector 6"/>
          <p:cNvCxnSpPr/>
          <p:nvPr/>
        </p:nvCxnSpPr>
        <p:spPr>
          <a:xfrm rot="5400000" flipH="1" flipV="1">
            <a:off x="3929852" y="5143512"/>
            <a:ext cx="1713718" cy="794"/>
          </a:xfrm>
          <a:prstGeom prst="line">
            <a:avLst/>
          </a:prstGeom>
          <a:ln w="444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571736" y="4286256"/>
            <a:ext cx="2214578" cy="1588"/>
          </a:xfrm>
          <a:prstGeom prst="line">
            <a:avLst/>
          </a:prstGeom>
          <a:ln w="444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1715274" y="5143512"/>
            <a:ext cx="1713718" cy="794"/>
          </a:xfrm>
          <a:prstGeom prst="line">
            <a:avLst/>
          </a:prstGeom>
          <a:ln w="444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571736" y="5999180"/>
            <a:ext cx="2214578" cy="1588"/>
          </a:xfrm>
          <a:prstGeom prst="line">
            <a:avLst/>
          </a:prstGeom>
          <a:ln w="44450">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 calcmode="lin" valueType="num">
                                      <p:cBhvr>
                                        <p:cTn id="11" dur="2000" fill="hold"/>
                                        <p:tgtEl>
                                          <p:spTgt spid="5122"/>
                                        </p:tgtEl>
                                        <p:attrNameLst>
                                          <p:attrName>ppt_w</p:attrName>
                                        </p:attrNameLst>
                                      </p:cBhvr>
                                      <p:tavLst>
                                        <p:tav tm="0">
                                          <p:val>
                                            <p:fltVal val="0"/>
                                          </p:val>
                                        </p:tav>
                                        <p:tav tm="100000">
                                          <p:val>
                                            <p:strVal val="#ppt_w"/>
                                          </p:val>
                                        </p:tav>
                                      </p:tavLst>
                                    </p:anim>
                                    <p:anim calcmode="lin" valueType="num">
                                      <p:cBhvr>
                                        <p:cTn id="12" dur="2000" fill="hold"/>
                                        <p:tgtEl>
                                          <p:spTgt spid="5122"/>
                                        </p:tgtEl>
                                        <p:attrNameLst>
                                          <p:attrName>ppt_h</p:attrName>
                                        </p:attrNameLst>
                                      </p:cBhvr>
                                      <p:tavLst>
                                        <p:tav tm="0">
                                          <p:val>
                                            <p:strVal val="#ppt_h"/>
                                          </p:val>
                                        </p:tav>
                                        <p:tav tm="100000">
                                          <p:val>
                                            <p:strVal val="#ppt_h"/>
                                          </p:val>
                                        </p:tav>
                                      </p:tavLst>
                                    </p:anim>
                                  </p:childTnLst>
                                </p:cTn>
                              </p:par>
                            </p:childTnLst>
                          </p:cTn>
                        </p:par>
                        <p:par>
                          <p:cTn id="13" fill="hold">
                            <p:stCondLst>
                              <p:cond delay="4000"/>
                            </p:stCondLst>
                            <p:childTnLst>
                              <p:par>
                                <p:cTn id="14" presetID="31" presetClass="entr" presetSubtype="0" fill="hold" nodeType="afterEffect">
                                  <p:stCondLst>
                                    <p:cond delay="0"/>
                                  </p:stCondLst>
                                  <p:iterate type="lt">
                                    <p:tmPct val="5000"/>
                                  </p:iterate>
                                  <p:childTnLst>
                                    <p:set>
                                      <p:cBhvr>
                                        <p:cTn id="15" dur="1" fill="hold">
                                          <p:stCondLst>
                                            <p:cond delay="0"/>
                                          </p:stCondLst>
                                        </p:cTn>
                                        <p:tgtEl>
                                          <p:spTgt spid="7"/>
                                        </p:tgtEl>
                                        <p:attrNameLst>
                                          <p:attrName>style.visibility</p:attrName>
                                        </p:attrNameLst>
                                      </p:cBhvr>
                                      <p:to>
                                        <p:strVal val="visible"/>
                                      </p:to>
                                    </p:set>
                                    <p:anim calcmode="lin" valueType="num">
                                      <p:cBhvr>
                                        <p:cTn id="16" dur="1000" fill="hold"/>
                                        <p:tgtEl>
                                          <p:spTgt spid="7"/>
                                        </p:tgtEl>
                                        <p:attrNameLst>
                                          <p:attrName>ppt_w</p:attrName>
                                        </p:attrNameLst>
                                      </p:cBhvr>
                                      <p:tavLst>
                                        <p:tav tm="0">
                                          <p:val>
                                            <p:fltVal val="0"/>
                                          </p:val>
                                        </p:tav>
                                        <p:tav tm="100000">
                                          <p:val>
                                            <p:strVal val="#ppt_w"/>
                                          </p:val>
                                        </p:tav>
                                      </p:tavLst>
                                    </p:anim>
                                    <p:anim calcmode="lin" valueType="num">
                                      <p:cBhvr>
                                        <p:cTn id="17" dur="1000" fill="hold"/>
                                        <p:tgtEl>
                                          <p:spTgt spid="7"/>
                                        </p:tgtEl>
                                        <p:attrNameLst>
                                          <p:attrName>ppt_h</p:attrName>
                                        </p:attrNameLst>
                                      </p:cBhvr>
                                      <p:tavLst>
                                        <p:tav tm="0">
                                          <p:val>
                                            <p:fltVal val="0"/>
                                          </p:val>
                                        </p:tav>
                                        <p:tav tm="100000">
                                          <p:val>
                                            <p:strVal val="#ppt_h"/>
                                          </p:val>
                                        </p:tav>
                                      </p:tavLst>
                                    </p:anim>
                                    <p:anim calcmode="lin" valueType="num">
                                      <p:cBhvr>
                                        <p:cTn id="18" dur="1000" fill="hold"/>
                                        <p:tgtEl>
                                          <p:spTgt spid="7"/>
                                        </p:tgtEl>
                                        <p:attrNameLst>
                                          <p:attrName>style.rotation</p:attrName>
                                        </p:attrNameLst>
                                      </p:cBhvr>
                                      <p:tavLst>
                                        <p:tav tm="0">
                                          <p:val>
                                            <p:fltVal val="90"/>
                                          </p:val>
                                        </p:tav>
                                        <p:tav tm="100000">
                                          <p:val>
                                            <p:fltVal val="0"/>
                                          </p:val>
                                        </p:tav>
                                      </p:tavLst>
                                    </p:anim>
                                    <p:animEffect transition="in" filter="fade">
                                      <p:cBhvr>
                                        <p:cTn id="19" dur="1000"/>
                                        <p:tgtEl>
                                          <p:spTgt spid="7"/>
                                        </p:tgtEl>
                                      </p:cBhvr>
                                    </p:animEffect>
                                  </p:childTnLst>
                                </p:cTn>
                              </p:par>
                              <p:par>
                                <p:cTn id="20" presetID="31" presetClass="entr" presetSubtype="0" fill="hold" nodeType="withEffect">
                                  <p:stCondLst>
                                    <p:cond delay="0"/>
                                  </p:stCondLst>
                                  <p:iterate type="lt">
                                    <p:tmPct val="5000"/>
                                  </p:iterate>
                                  <p:childTnLst>
                                    <p:set>
                                      <p:cBhvr>
                                        <p:cTn id="21" dur="1" fill="hold">
                                          <p:stCondLst>
                                            <p:cond delay="0"/>
                                          </p:stCondLst>
                                        </p:cTn>
                                        <p:tgtEl>
                                          <p:spTgt spid="18"/>
                                        </p:tgtEl>
                                        <p:attrNameLst>
                                          <p:attrName>style.visibility</p:attrName>
                                        </p:attrNameLst>
                                      </p:cBhvr>
                                      <p:to>
                                        <p:strVal val="visible"/>
                                      </p:to>
                                    </p:set>
                                    <p:anim calcmode="lin" valueType="num">
                                      <p:cBhvr>
                                        <p:cTn id="22" dur="1000" fill="hold"/>
                                        <p:tgtEl>
                                          <p:spTgt spid="18"/>
                                        </p:tgtEl>
                                        <p:attrNameLst>
                                          <p:attrName>ppt_w</p:attrName>
                                        </p:attrNameLst>
                                      </p:cBhvr>
                                      <p:tavLst>
                                        <p:tav tm="0">
                                          <p:val>
                                            <p:fltVal val="0"/>
                                          </p:val>
                                        </p:tav>
                                        <p:tav tm="100000">
                                          <p:val>
                                            <p:strVal val="#ppt_w"/>
                                          </p:val>
                                        </p:tav>
                                      </p:tavLst>
                                    </p:anim>
                                    <p:anim calcmode="lin" valueType="num">
                                      <p:cBhvr>
                                        <p:cTn id="23" dur="1000" fill="hold"/>
                                        <p:tgtEl>
                                          <p:spTgt spid="18"/>
                                        </p:tgtEl>
                                        <p:attrNameLst>
                                          <p:attrName>ppt_h</p:attrName>
                                        </p:attrNameLst>
                                      </p:cBhvr>
                                      <p:tavLst>
                                        <p:tav tm="0">
                                          <p:val>
                                            <p:fltVal val="0"/>
                                          </p:val>
                                        </p:tav>
                                        <p:tav tm="100000">
                                          <p:val>
                                            <p:strVal val="#ppt_h"/>
                                          </p:val>
                                        </p:tav>
                                      </p:tavLst>
                                    </p:anim>
                                    <p:anim calcmode="lin" valueType="num">
                                      <p:cBhvr>
                                        <p:cTn id="24" dur="1000" fill="hold"/>
                                        <p:tgtEl>
                                          <p:spTgt spid="18"/>
                                        </p:tgtEl>
                                        <p:attrNameLst>
                                          <p:attrName>style.rotation</p:attrName>
                                        </p:attrNameLst>
                                      </p:cBhvr>
                                      <p:tavLst>
                                        <p:tav tm="0">
                                          <p:val>
                                            <p:fltVal val="90"/>
                                          </p:val>
                                        </p:tav>
                                        <p:tav tm="100000">
                                          <p:val>
                                            <p:fltVal val="0"/>
                                          </p:val>
                                        </p:tav>
                                      </p:tavLst>
                                    </p:anim>
                                    <p:animEffect transition="in" filter="fade">
                                      <p:cBhvr>
                                        <p:cTn id="25" dur="1000"/>
                                        <p:tgtEl>
                                          <p:spTgt spid="18"/>
                                        </p:tgtEl>
                                      </p:cBhvr>
                                    </p:animEffect>
                                  </p:childTnLst>
                                </p:cTn>
                              </p:par>
                              <p:par>
                                <p:cTn id="26" presetID="31" presetClass="entr" presetSubtype="0" fill="hold" nodeType="withEffect">
                                  <p:stCondLst>
                                    <p:cond delay="0"/>
                                  </p:stCondLst>
                                  <p:iterate type="lt">
                                    <p:tmPct val="5000"/>
                                  </p:iterate>
                                  <p:childTnLst>
                                    <p:set>
                                      <p:cBhvr>
                                        <p:cTn id="27" dur="1" fill="hold">
                                          <p:stCondLst>
                                            <p:cond delay="0"/>
                                          </p:stCondLst>
                                        </p:cTn>
                                        <p:tgtEl>
                                          <p:spTgt spid="19"/>
                                        </p:tgtEl>
                                        <p:attrNameLst>
                                          <p:attrName>style.visibility</p:attrName>
                                        </p:attrNameLst>
                                      </p:cBhvr>
                                      <p:to>
                                        <p:strVal val="visible"/>
                                      </p:to>
                                    </p:set>
                                    <p:anim calcmode="lin" valueType="num">
                                      <p:cBhvr>
                                        <p:cTn id="28" dur="1000" fill="hold"/>
                                        <p:tgtEl>
                                          <p:spTgt spid="19"/>
                                        </p:tgtEl>
                                        <p:attrNameLst>
                                          <p:attrName>ppt_w</p:attrName>
                                        </p:attrNameLst>
                                      </p:cBhvr>
                                      <p:tavLst>
                                        <p:tav tm="0">
                                          <p:val>
                                            <p:fltVal val="0"/>
                                          </p:val>
                                        </p:tav>
                                        <p:tav tm="100000">
                                          <p:val>
                                            <p:strVal val="#ppt_w"/>
                                          </p:val>
                                        </p:tav>
                                      </p:tavLst>
                                    </p:anim>
                                    <p:anim calcmode="lin" valueType="num">
                                      <p:cBhvr>
                                        <p:cTn id="29" dur="1000" fill="hold"/>
                                        <p:tgtEl>
                                          <p:spTgt spid="19"/>
                                        </p:tgtEl>
                                        <p:attrNameLst>
                                          <p:attrName>ppt_h</p:attrName>
                                        </p:attrNameLst>
                                      </p:cBhvr>
                                      <p:tavLst>
                                        <p:tav tm="0">
                                          <p:val>
                                            <p:fltVal val="0"/>
                                          </p:val>
                                        </p:tav>
                                        <p:tav tm="100000">
                                          <p:val>
                                            <p:strVal val="#ppt_h"/>
                                          </p:val>
                                        </p:tav>
                                      </p:tavLst>
                                    </p:anim>
                                    <p:anim calcmode="lin" valueType="num">
                                      <p:cBhvr>
                                        <p:cTn id="30" dur="1000" fill="hold"/>
                                        <p:tgtEl>
                                          <p:spTgt spid="19"/>
                                        </p:tgtEl>
                                        <p:attrNameLst>
                                          <p:attrName>style.rotation</p:attrName>
                                        </p:attrNameLst>
                                      </p:cBhvr>
                                      <p:tavLst>
                                        <p:tav tm="0">
                                          <p:val>
                                            <p:fltVal val="90"/>
                                          </p:val>
                                        </p:tav>
                                        <p:tav tm="100000">
                                          <p:val>
                                            <p:fltVal val="0"/>
                                          </p:val>
                                        </p:tav>
                                      </p:tavLst>
                                    </p:anim>
                                    <p:animEffect transition="in" filter="fade">
                                      <p:cBhvr>
                                        <p:cTn id="31" dur="1000"/>
                                        <p:tgtEl>
                                          <p:spTgt spid="19"/>
                                        </p:tgtEl>
                                      </p:cBhvr>
                                    </p:animEffect>
                                  </p:childTnLst>
                                </p:cTn>
                              </p:par>
                              <p:par>
                                <p:cTn id="32" presetID="31" presetClass="entr" presetSubtype="0" fill="hold" nodeType="withEffect">
                                  <p:stCondLst>
                                    <p:cond delay="0"/>
                                  </p:stCondLst>
                                  <p:iterate type="lt">
                                    <p:tmPct val="5000"/>
                                  </p:iterate>
                                  <p:childTnLst>
                                    <p:set>
                                      <p:cBhvr>
                                        <p:cTn id="33" dur="1" fill="hold">
                                          <p:stCondLst>
                                            <p:cond delay="0"/>
                                          </p:stCondLst>
                                        </p:cTn>
                                        <p:tgtEl>
                                          <p:spTgt spid="25"/>
                                        </p:tgtEl>
                                        <p:attrNameLst>
                                          <p:attrName>style.visibility</p:attrName>
                                        </p:attrNameLst>
                                      </p:cBhvr>
                                      <p:to>
                                        <p:strVal val="visible"/>
                                      </p:to>
                                    </p:set>
                                    <p:anim calcmode="lin" valueType="num">
                                      <p:cBhvr>
                                        <p:cTn id="34" dur="1000" fill="hold"/>
                                        <p:tgtEl>
                                          <p:spTgt spid="25"/>
                                        </p:tgtEl>
                                        <p:attrNameLst>
                                          <p:attrName>ppt_w</p:attrName>
                                        </p:attrNameLst>
                                      </p:cBhvr>
                                      <p:tavLst>
                                        <p:tav tm="0">
                                          <p:val>
                                            <p:fltVal val="0"/>
                                          </p:val>
                                        </p:tav>
                                        <p:tav tm="100000">
                                          <p:val>
                                            <p:strVal val="#ppt_w"/>
                                          </p:val>
                                        </p:tav>
                                      </p:tavLst>
                                    </p:anim>
                                    <p:anim calcmode="lin" valueType="num">
                                      <p:cBhvr>
                                        <p:cTn id="35" dur="1000" fill="hold"/>
                                        <p:tgtEl>
                                          <p:spTgt spid="25"/>
                                        </p:tgtEl>
                                        <p:attrNameLst>
                                          <p:attrName>ppt_h</p:attrName>
                                        </p:attrNameLst>
                                      </p:cBhvr>
                                      <p:tavLst>
                                        <p:tav tm="0">
                                          <p:val>
                                            <p:fltVal val="0"/>
                                          </p:val>
                                        </p:tav>
                                        <p:tav tm="100000">
                                          <p:val>
                                            <p:strVal val="#ppt_h"/>
                                          </p:val>
                                        </p:tav>
                                      </p:tavLst>
                                    </p:anim>
                                    <p:anim calcmode="lin" valueType="num">
                                      <p:cBhvr>
                                        <p:cTn id="36" dur="1000" fill="hold"/>
                                        <p:tgtEl>
                                          <p:spTgt spid="25"/>
                                        </p:tgtEl>
                                        <p:attrNameLst>
                                          <p:attrName>style.rotation</p:attrName>
                                        </p:attrNameLst>
                                      </p:cBhvr>
                                      <p:tavLst>
                                        <p:tav tm="0">
                                          <p:val>
                                            <p:fltVal val="90"/>
                                          </p:val>
                                        </p:tav>
                                        <p:tav tm="100000">
                                          <p:val>
                                            <p:fltVal val="0"/>
                                          </p:val>
                                        </p:tav>
                                      </p:tavLst>
                                    </p:anim>
                                    <p:animEffect transition="in" filter="fade">
                                      <p:cBhvr>
                                        <p:cTn id="37" dur="1000"/>
                                        <p:tgtEl>
                                          <p:spTgt spid="25"/>
                                        </p:tgtEl>
                                      </p:cBhvr>
                                    </p:animEffect>
                                  </p:childTnLst>
                                </p:cTn>
                              </p:par>
                            </p:childTnLst>
                          </p:cTn>
                        </p:par>
                        <p:par>
                          <p:cTn id="38" fill="hold">
                            <p:stCondLst>
                              <p:cond delay="5000"/>
                            </p:stCondLst>
                            <p:childTnLst>
                              <p:par>
                                <p:cTn id="39" presetID="32" presetClass="emph" presetSubtype="0" fill="hold" nodeType="afterEffect">
                                  <p:stCondLst>
                                    <p:cond delay="0"/>
                                  </p:stCondLst>
                                  <p:iterate type="lt">
                                    <p:tmPct val="0"/>
                                  </p:iterate>
                                  <p:childTnLst>
                                    <p:animClr clrSpc="rgb" dir="cw">
                                      <p:cBhvr override="childStyle">
                                        <p:cTn id="40" dur="100" fill="hold"/>
                                        <p:tgtEl>
                                          <p:spTgt spid="18"/>
                                        </p:tgtEl>
                                        <p:attrNameLst>
                                          <p:attrName>style.color</p:attrName>
                                        </p:attrNameLst>
                                      </p:cBhvr>
                                      <p:to>
                                        <a:schemeClr val="accent2"/>
                                      </p:to>
                                    </p:animClr>
                                    <p:animClr clrSpc="rgb" dir="cw">
                                      <p:cBhvr>
                                        <p:cTn id="41" dur="100" fill="hold"/>
                                        <p:tgtEl>
                                          <p:spTgt spid="18"/>
                                        </p:tgtEl>
                                        <p:attrNameLst>
                                          <p:attrName>fillcolor</p:attrName>
                                        </p:attrNameLst>
                                      </p:cBhvr>
                                      <p:to>
                                        <a:schemeClr val="accent2"/>
                                      </p:to>
                                    </p:animClr>
                                    <p:set>
                                      <p:cBhvr>
                                        <p:cTn id="42" dur="100" fill="hold"/>
                                        <p:tgtEl>
                                          <p:spTgt spid="18"/>
                                        </p:tgtEl>
                                        <p:attrNameLst>
                                          <p:attrName>fill.type</p:attrName>
                                        </p:attrNameLst>
                                      </p:cBhvr>
                                      <p:to>
                                        <p:strVal val="solid"/>
                                      </p:to>
                                    </p:set>
                                    <p:set>
                                      <p:cBhvr>
                                        <p:cTn id="43" dur="100" fill="hold"/>
                                        <p:tgtEl>
                                          <p:spTgt spid="18"/>
                                        </p:tgtEl>
                                        <p:attrNameLst>
                                          <p:attrName>fill.on</p:attrName>
                                        </p:attrNameLst>
                                      </p:cBhvr>
                                      <p:to>
                                        <p:strVal val="true"/>
                                      </p:to>
                                    </p:set>
                                    <p:animRot by="120000">
                                      <p:cBhvr>
                                        <p:cTn id="44" dur="100" fill="hold">
                                          <p:stCondLst>
                                            <p:cond delay="0"/>
                                          </p:stCondLst>
                                        </p:cTn>
                                        <p:tgtEl>
                                          <p:spTgt spid="18"/>
                                        </p:tgtEl>
                                        <p:attrNameLst>
                                          <p:attrName>r</p:attrName>
                                        </p:attrNameLst>
                                      </p:cBhvr>
                                    </p:animRot>
                                    <p:animRot by="-240000">
                                      <p:cBhvr>
                                        <p:cTn id="45" dur="200" fill="hold">
                                          <p:stCondLst>
                                            <p:cond delay="200"/>
                                          </p:stCondLst>
                                        </p:cTn>
                                        <p:tgtEl>
                                          <p:spTgt spid="18"/>
                                        </p:tgtEl>
                                        <p:attrNameLst>
                                          <p:attrName>r</p:attrName>
                                        </p:attrNameLst>
                                      </p:cBhvr>
                                    </p:animRot>
                                    <p:animRot by="240000">
                                      <p:cBhvr>
                                        <p:cTn id="46" dur="200" fill="hold">
                                          <p:stCondLst>
                                            <p:cond delay="400"/>
                                          </p:stCondLst>
                                        </p:cTn>
                                        <p:tgtEl>
                                          <p:spTgt spid="18"/>
                                        </p:tgtEl>
                                        <p:attrNameLst>
                                          <p:attrName>r</p:attrName>
                                        </p:attrNameLst>
                                      </p:cBhvr>
                                    </p:animRot>
                                    <p:animRot by="-240000">
                                      <p:cBhvr>
                                        <p:cTn id="47" dur="200" fill="hold">
                                          <p:stCondLst>
                                            <p:cond delay="600"/>
                                          </p:stCondLst>
                                        </p:cTn>
                                        <p:tgtEl>
                                          <p:spTgt spid="18"/>
                                        </p:tgtEl>
                                        <p:attrNameLst>
                                          <p:attrName>r</p:attrName>
                                        </p:attrNameLst>
                                      </p:cBhvr>
                                    </p:animRot>
                                    <p:animRot by="120000">
                                      <p:cBhvr>
                                        <p:cTn id="48" dur="200" fill="hold">
                                          <p:stCondLst>
                                            <p:cond delay="800"/>
                                          </p:stCondLst>
                                        </p:cTn>
                                        <p:tgtEl>
                                          <p:spTgt spid="18"/>
                                        </p:tgtEl>
                                        <p:attrNameLst>
                                          <p:attrName>r</p:attrName>
                                        </p:attrNameLst>
                                      </p:cBhvr>
                                    </p:animRot>
                                  </p:childTnLst>
                                </p:cTn>
                              </p:par>
                              <p:par>
                                <p:cTn id="49" presetID="32" presetClass="emph" presetSubtype="0" fill="hold" nodeType="withEffect">
                                  <p:stCondLst>
                                    <p:cond delay="0"/>
                                  </p:stCondLst>
                                  <p:iterate type="lt">
                                    <p:tmPct val="0"/>
                                  </p:iterate>
                                  <p:childTnLst>
                                    <p:animClr clrSpc="rgb" dir="cw">
                                      <p:cBhvr override="childStyle">
                                        <p:cTn id="50" dur="100" fill="hold"/>
                                        <p:tgtEl>
                                          <p:spTgt spid="7"/>
                                        </p:tgtEl>
                                        <p:attrNameLst>
                                          <p:attrName>style.color</p:attrName>
                                        </p:attrNameLst>
                                      </p:cBhvr>
                                      <p:to>
                                        <a:schemeClr val="accent2"/>
                                      </p:to>
                                    </p:animClr>
                                    <p:animClr clrSpc="rgb" dir="cw">
                                      <p:cBhvr>
                                        <p:cTn id="51" dur="100" fill="hold"/>
                                        <p:tgtEl>
                                          <p:spTgt spid="7"/>
                                        </p:tgtEl>
                                        <p:attrNameLst>
                                          <p:attrName>fillcolor</p:attrName>
                                        </p:attrNameLst>
                                      </p:cBhvr>
                                      <p:to>
                                        <a:schemeClr val="accent2"/>
                                      </p:to>
                                    </p:animClr>
                                    <p:set>
                                      <p:cBhvr>
                                        <p:cTn id="52" dur="100" fill="hold"/>
                                        <p:tgtEl>
                                          <p:spTgt spid="7"/>
                                        </p:tgtEl>
                                        <p:attrNameLst>
                                          <p:attrName>fill.type</p:attrName>
                                        </p:attrNameLst>
                                      </p:cBhvr>
                                      <p:to>
                                        <p:strVal val="solid"/>
                                      </p:to>
                                    </p:set>
                                    <p:set>
                                      <p:cBhvr>
                                        <p:cTn id="53" dur="100" fill="hold"/>
                                        <p:tgtEl>
                                          <p:spTgt spid="7"/>
                                        </p:tgtEl>
                                        <p:attrNameLst>
                                          <p:attrName>fill.on</p:attrName>
                                        </p:attrNameLst>
                                      </p:cBhvr>
                                      <p:to>
                                        <p:strVal val="true"/>
                                      </p:to>
                                    </p:set>
                                    <p:animRot by="120000">
                                      <p:cBhvr>
                                        <p:cTn id="54" dur="100" fill="hold">
                                          <p:stCondLst>
                                            <p:cond delay="0"/>
                                          </p:stCondLst>
                                        </p:cTn>
                                        <p:tgtEl>
                                          <p:spTgt spid="7"/>
                                        </p:tgtEl>
                                        <p:attrNameLst>
                                          <p:attrName>r</p:attrName>
                                        </p:attrNameLst>
                                      </p:cBhvr>
                                    </p:animRot>
                                    <p:animRot by="-240000">
                                      <p:cBhvr>
                                        <p:cTn id="55" dur="200" fill="hold">
                                          <p:stCondLst>
                                            <p:cond delay="200"/>
                                          </p:stCondLst>
                                        </p:cTn>
                                        <p:tgtEl>
                                          <p:spTgt spid="7"/>
                                        </p:tgtEl>
                                        <p:attrNameLst>
                                          <p:attrName>r</p:attrName>
                                        </p:attrNameLst>
                                      </p:cBhvr>
                                    </p:animRot>
                                    <p:animRot by="240000">
                                      <p:cBhvr>
                                        <p:cTn id="56" dur="200" fill="hold">
                                          <p:stCondLst>
                                            <p:cond delay="400"/>
                                          </p:stCondLst>
                                        </p:cTn>
                                        <p:tgtEl>
                                          <p:spTgt spid="7"/>
                                        </p:tgtEl>
                                        <p:attrNameLst>
                                          <p:attrName>r</p:attrName>
                                        </p:attrNameLst>
                                      </p:cBhvr>
                                    </p:animRot>
                                    <p:animRot by="-240000">
                                      <p:cBhvr>
                                        <p:cTn id="57" dur="200" fill="hold">
                                          <p:stCondLst>
                                            <p:cond delay="600"/>
                                          </p:stCondLst>
                                        </p:cTn>
                                        <p:tgtEl>
                                          <p:spTgt spid="7"/>
                                        </p:tgtEl>
                                        <p:attrNameLst>
                                          <p:attrName>r</p:attrName>
                                        </p:attrNameLst>
                                      </p:cBhvr>
                                    </p:animRot>
                                    <p:animRot by="120000">
                                      <p:cBhvr>
                                        <p:cTn id="58" dur="200" fill="hold">
                                          <p:stCondLst>
                                            <p:cond delay="800"/>
                                          </p:stCondLst>
                                        </p:cTn>
                                        <p:tgtEl>
                                          <p:spTgt spid="7"/>
                                        </p:tgtEl>
                                        <p:attrNameLst>
                                          <p:attrName>r</p:attrName>
                                        </p:attrNameLst>
                                      </p:cBhvr>
                                    </p:animRot>
                                  </p:childTnLst>
                                </p:cTn>
                              </p:par>
                              <p:par>
                                <p:cTn id="59" presetID="32" presetClass="emph" presetSubtype="0" fill="hold" nodeType="withEffect">
                                  <p:stCondLst>
                                    <p:cond delay="0"/>
                                  </p:stCondLst>
                                  <p:iterate type="lt">
                                    <p:tmPct val="0"/>
                                  </p:iterate>
                                  <p:childTnLst>
                                    <p:animClr clrSpc="rgb" dir="cw">
                                      <p:cBhvr override="childStyle">
                                        <p:cTn id="60" dur="100" fill="hold"/>
                                        <p:tgtEl>
                                          <p:spTgt spid="25"/>
                                        </p:tgtEl>
                                        <p:attrNameLst>
                                          <p:attrName>style.color</p:attrName>
                                        </p:attrNameLst>
                                      </p:cBhvr>
                                      <p:to>
                                        <a:schemeClr val="accent2"/>
                                      </p:to>
                                    </p:animClr>
                                    <p:animClr clrSpc="rgb" dir="cw">
                                      <p:cBhvr>
                                        <p:cTn id="61" dur="100" fill="hold"/>
                                        <p:tgtEl>
                                          <p:spTgt spid="25"/>
                                        </p:tgtEl>
                                        <p:attrNameLst>
                                          <p:attrName>fillcolor</p:attrName>
                                        </p:attrNameLst>
                                      </p:cBhvr>
                                      <p:to>
                                        <a:schemeClr val="accent2"/>
                                      </p:to>
                                    </p:animClr>
                                    <p:set>
                                      <p:cBhvr>
                                        <p:cTn id="62" dur="100" fill="hold"/>
                                        <p:tgtEl>
                                          <p:spTgt spid="25"/>
                                        </p:tgtEl>
                                        <p:attrNameLst>
                                          <p:attrName>fill.type</p:attrName>
                                        </p:attrNameLst>
                                      </p:cBhvr>
                                      <p:to>
                                        <p:strVal val="solid"/>
                                      </p:to>
                                    </p:set>
                                    <p:set>
                                      <p:cBhvr>
                                        <p:cTn id="63" dur="100" fill="hold"/>
                                        <p:tgtEl>
                                          <p:spTgt spid="25"/>
                                        </p:tgtEl>
                                        <p:attrNameLst>
                                          <p:attrName>fill.on</p:attrName>
                                        </p:attrNameLst>
                                      </p:cBhvr>
                                      <p:to>
                                        <p:strVal val="true"/>
                                      </p:to>
                                    </p:set>
                                    <p:animRot by="120000">
                                      <p:cBhvr>
                                        <p:cTn id="64" dur="100" fill="hold">
                                          <p:stCondLst>
                                            <p:cond delay="0"/>
                                          </p:stCondLst>
                                        </p:cTn>
                                        <p:tgtEl>
                                          <p:spTgt spid="25"/>
                                        </p:tgtEl>
                                        <p:attrNameLst>
                                          <p:attrName>r</p:attrName>
                                        </p:attrNameLst>
                                      </p:cBhvr>
                                    </p:animRot>
                                    <p:animRot by="-240000">
                                      <p:cBhvr>
                                        <p:cTn id="65" dur="200" fill="hold">
                                          <p:stCondLst>
                                            <p:cond delay="200"/>
                                          </p:stCondLst>
                                        </p:cTn>
                                        <p:tgtEl>
                                          <p:spTgt spid="25"/>
                                        </p:tgtEl>
                                        <p:attrNameLst>
                                          <p:attrName>r</p:attrName>
                                        </p:attrNameLst>
                                      </p:cBhvr>
                                    </p:animRot>
                                    <p:animRot by="240000">
                                      <p:cBhvr>
                                        <p:cTn id="66" dur="200" fill="hold">
                                          <p:stCondLst>
                                            <p:cond delay="400"/>
                                          </p:stCondLst>
                                        </p:cTn>
                                        <p:tgtEl>
                                          <p:spTgt spid="25"/>
                                        </p:tgtEl>
                                        <p:attrNameLst>
                                          <p:attrName>r</p:attrName>
                                        </p:attrNameLst>
                                      </p:cBhvr>
                                    </p:animRot>
                                    <p:animRot by="-240000">
                                      <p:cBhvr>
                                        <p:cTn id="67" dur="200" fill="hold">
                                          <p:stCondLst>
                                            <p:cond delay="600"/>
                                          </p:stCondLst>
                                        </p:cTn>
                                        <p:tgtEl>
                                          <p:spTgt spid="25"/>
                                        </p:tgtEl>
                                        <p:attrNameLst>
                                          <p:attrName>r</p:attrName>
                                        </p:attrNameLst>
                                      </p:cBhvr>
                                    </p:animRot>
                                    <p:animRot by="120000">
                                      <p:cBhvr>
                                        <p:cTn id="68" dur="200" fill="hold">
                                          <p:stCondLst>
                                            <p:cond delay="800"/>
                                          </p:stCondLst>
                                        </p:cTn>
                                        <p:tgtEl>
                                          <p:spTgt spid="25"/>
                                        </p:tgtEl>
                                        <p:attrNameLst>
                                          <p:attrName>r</p:attrName>
                                        </p:attrNameLst>
                                      </p:cBhvr>
                                    </p:animRot>
                                  </p:childTnLst>
                                </p:cTn>
                              </p:par>
                              <p:par>
                                <p:cTn id="69" presetID="32" presetClass="emph" presetSubtype="0" fill="hold" nodeType="withEffect">
                                  <p:stCondLst>
                                    <p:cond delay="0"/>
                                  </p:stCondLst>
                                  <p:iterate type="lt">
                                    <p:tmPct val="0"/>
                                  </p:iterate>
                                  <p:childTnLst>
                                    <p:animClr clrSpc="rgb" dir="cw">
                                      <p:cBhvr override="childStyle">
                                        <p:cTn id="70" dur="100" fill="hold"/>
                                        <p:tgtEl>
                                          <p:spTgt spid="19"/>
                                        </p:tgtEl>
                                        <p:attrNameLst>
                                          <p:attrName>style.color</p:attrName>
                                        </p:attrNameLst>
                                      </p:cBhvr>
                                      <p:to>
                                        <a:schemeClr val="accent2"/>
                                      </p:to>
                                    </p:animClr>
                                    <p:animClr clrSpc="rgb" dir="cw">
                                      <p:cBhvr>
                                        <p:cTn id="71" dur="100" fill="hold"/>
                                        <p:tgtEl>
                                          <p:spTgt spid="19"/>
                                        </p:tgtEl>
                                        <p:attrNameLst>
                                          <p:attrName>fillcolor</p:attrName>
                                        </p:attrNameLst>
                                      </p:cBhvr>
                                      <p:to>
                                        <a:schemeClr val="accent2"/>
                                      </p:to>
                                    </p:animClr>
                                    <p:set>
                                      <p:cBhvr>
                                        <p:cTn id="72" dur="100" fill="hold"/>
                                        <p:tgtEl>
                                          <p:spTgt spid="19"/>
                                        </p:tgtEl>
                                        <p:attrNameLst>
                                          <p:attrName>fill.type</p:attrName>
                                        </p:attrNameLst>
                                      </p:cBhvr>
                                      <p:to>
                                        <p:strVal val="solid"/>
                                      </p:to>
                                    </p:set>
                                    <p:set>
                                      <p:cBhvr>
                                        <p:cTn id="73" dur="100" fill="hold"/>
                                        <p:tgtEl>
                                          <p:spTgt spid="19"/>
                                        </p:tgtEl>
                                        <p:attrNameLst>
                                          <p:attrName>fill.on</p:attrName>
                                        </p:attrNameLst>
                                      </p:cBhvr>
                                      <p:to>
                                        <p:strVal val="true"/>
                                      </p:to>
                                    </p:set>
                                    <p:animRot by="120000">
                                      <p:cBhvr>
                                        <p:cTn id="74" dur="100" fill="hold">
                                          <p:stCondLst>
                                            <p:cond delay="0"/>
                                          </p:stCondLst>
                                        </p:cTn>
                                        <p:tgtEl>
                                          <p:spTgt spid="19"/>
                                        </p:tgtEl>
                                        <p:attrNameLst>
                                          <p:attrName>r</p:attrName>
                                        </p:attrNameLst>
                                      </p:cBhvr>
                                    </p:animRot>
                                    <p:animRot by="-240000">
                                      <p:cBhvr>
                                        <p:cTn id="75" dur="200" fill="hold">
                                          <p:stCondLst>
                                            <p:cond delay="200"/>
                                          </p:stCondLst>
                                        </p:cTn>
                                        <p:tgtEl>
                                          <p:spTgt spid="19"/>
                                        </p:tgtEl>
                                        <p:attrNameLst>
                                          <p:attrName>r</p:attrName>
                                        </p:attrNameLst>
                                      </p:cBhvr>
                                    </p:animRot>
                                    <p:animRot by="240000">
                                      <p:cBhvr>
                                        <p:cTn id="76" dur="200" fill="hold">
                                          <p:stCondLst>
                                            <p:cond delay="400"/>
                                          </p:stCondLst>
                                        </p:cTn>
                                        <p:tgtEl>
                                          <p:spTgt spid="19"/>
                                        </p:tgtEl>
                                        <p:attrNameLst>
                                          <p:attrName>r</p:attrName>
                                        </p:attrNameLst>
                                      </p:cBhvr>
                                    </p:animRot>
                                    <p:animRot by="-240000">
                                      <p:cBhvr>
                                        <p:cTn id="77" dur="200" fill="hold">
                                          <p:stCondLst>
                                            <p:cond delay="600"/>
                                          </p:stCondLst>
                                        </p:cTn>
                                        <p:tgtEl>
                                          <p:spTgt spid="19"/>
                                        </p:tgtEl>
                                        <p:attrNameLst>
                                          <p:attrName>r</p:attrName>
                                        </p:attrNameLst>
                                      </p:cBhvr>
                                    </p:animRot>
                                    <p:animRot by="120000">
                                      <p:cBhvr>
                                        <p:cTn id="78" dur="200" fill="hold">
                                          <p:stCondLst>
                                            <p:cond delay="800"/>
                                          </p:stCondLst>
                                        </p:cTn>
                                        <p:tgtEl>
                                          <p:spTgt spid="1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13</a:t>
            </a:fld>
            <a:endParaRPr lang="en-US" dirty="0"/>
          </a:p>
        </p:txBody>
      </p:sp>
      <p:pic>
        <p:nvPicPr>
          <p:cNvPr id="6146" name="Picture 2" descr="L:\moze\HAMID\3.jpg"/>
          <p:cNvPicPr>
            <a:picLocks noChangeAspect="1" noChangeArrowheads="1"/>
          </p:cNvPicPr>
          <p:nvPr/>
        </p:nvPicPr>
        <p:blipFill>
          <a:blip r:embed="rId2" cstate="print"/>
          <a:srcRect/>
          <a:stretch>
            <a:fillRect/>
          </a:stretch>
        </p:blipFill>
        <p:spPr bwMode="auto">
          <a:xfrm>
            <a:off x="428596" y="2000240"/>
            <a:ext cx="6786610" cy="4208623"/>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4214810" y="571480"/>
            <a:ext cx="4572000" cy="954107"/>
          </a:xfrm>
          <a:prstGeom prst="rect">
            <a:avLst/>
          </a:prstGeom>
          <a:effectLst>
            <a:reflection blurRad="6350" stA="50000" endA="300" endPos="55000" dir="5400000" sy="-100000" algn="bl" rotWithShape="0"/>
          </a:effectLst>
        </p:spPr>
        <p:txBody>
          <a:bodyPr>
            <a:spAutoFit/>
          </a:bodyPr>
          <a:lstStyle/>
          <a:p>
            <a:pPr algn="r" rtl="1">
              <a:buFont typeface="Wingdings" pitchFamily="2" charset="2"/>
              <a:buChar char="q"/>
            </a:pPr>
            <a:r>
              <a:rPr lang="fa-IR" sz="3200" dirty="0" smtClean="0">
                <a:solidFill>
                  <a:schemeClr val="bg1"/>
                </a:solidFill>
              </a:rPr>
              <a:t>هندسه پلان </a:t>
            </a:r>
          </a:p>
          <a:p>
            <a:pPr algn="r" rtl="1">
              <a:buFont typeface="Wingdings" pitchFamily="2" charset="2"/>
              <a:buChar char="q"/>
            </a:pPr>
            <a:r>
              <a:rPr lang="fa-IR" sz="2400" dirty="0" smtClean="0">
                <a:solidFill>
                  <a:schemeClr val="bg1"/>
                </a:solidFill>
              </a:rPr>
              <a:t>تعادل وتقارن</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6146"/>
                                        </p:tgtEl>
                                        <p:attrNameLst>
                                          <p:attrName>style.visibility</p:attrName>
                                        </p:attrNameLst>
                                      </p:cBhvr>
                                      <p:to>
                                        <p:strVal val="visible"/>
                                      </p:to>
                                    </p:set>
                                    <p:anim calcmode="lin" valueType="num">
                                      <p:cBhvr>
                                        <p:cTn id="11" dur="2000" fill="hold"/>
                                        <p:tgtEl>
                                          <p:spTgt spid="6146"/>
                                        </p:tgtEl>
                                        <p:attrNameLst>
                                          <p:attrName>ppt_w</p:attrName>
                                        </p:attrNameLst>
                                      </p:cBhvr>
                                      <p:tavLst>
                                        <p:tav tm="0">
                                          <p:val>
                                            <p:fltVal val="0"/>
                                          </p:val>
                                        </p:tav>
                                        <p:tav tm="100000">
                                          <p:val>
                                            <p:strVal val="#ppt_w"/>
                                          </p:val>
                                        </p:tav>
                                      </p:tavLst>
                                    </p:anim>
                                    <p:anim calcmode="lin" valueType="num">
                                      <p:cBhvr>
                                        <p:cTn id="12" dur="2000" fill="hold"/>
                                        <p:tgtEl>
                                          <p:spTgt spid="61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14</a:t>
            </a:fld>
            <a:endParaRPr lang="en-US" dirty="0"/>
          </a:p>
        </p:txBody>
      </p:sp>
      <p:pic>
        <p:nvPicPr>
          <p:cNvPr id="7170" name="Picture 2" descr="L:\moze\HAMID\4.jpg"/>
          <p:cNvPicPr>
            <a:picLocks noChangeAspect="1" noChangeArrowheads="1"/>
          </p:cNvPicPr>
          <p:nvPr/>
        </p:nvPicPr>
        <p:blipFill>
          <a:blip r:embed="rId2" cstate="print"/>
          <a:srcRect/>
          <a:stretch>
            <a:fillRect/>
          </a:stretch>
        </p:blipFill>
        <p:spPr bwMode="auto">
          <a:xfrm>
            <a:off x="539896" y="2214555"/>
            <a:ext cx="6389558" cy="4000527"/>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4143372" y="642918"/>
            <a:ext cx="4572000" cy="954107"/>
          </a:xfrm>
          <a:prstGeom prst="rect">
            <a:avLst/>
          </a:prstGeom>
          <a:effectLst>
            <a:reflection blurRad="6350" stA="52000" endA="300" endPos="35000" dir="5400000" sy="-100000" algn="bl" rotWithShape="0"/>
          </a:effectLst>
        </p:spPr>
        <p:txBody>
          <a:bodyPr>
            <a:spAutoFit/>
          </a:bodyPr>
          <a:lstStyle/>
          <a:p>
            <a:pPr algn="r" rtl="1">
              <a:buFont typeface="Wingdings" pitchFamily="2" charset="2"/>
              <a:buChar char="q"/>
            </a:pPr>
            <a:r>
              <a:rPr lang="fa-IR" sz="3200" dirty="0" smtClean="0">
                <a:solidFill>
                  <a:schemeClr val="bg1"/>
                </a:solidFill>
              </a:rPr>
              <a:t>سیرکولاسیون</a:t>
            </a:r>
            <a:r>
              <a:rPr lang="fa-IR" sz="2400" dirty="0" smtClean="0">
                <a:solidFill>
                  <a:schemeClr val="bg1"/>
                </a:solidFill>
              </a:rPr>
              <a:t> </a:t>
            </a:r>
          </a:p>
          <a:p>
            <a:pPr algn="r" rtl="1">
              <a:buFont typeface="Wingdings" pitchFamily="2" charset="2"/>
              <a:buChar char="q"/>
            </a:pPr>
            <a:r>
              <a:rPr lang="fa-IR" sz="2400" dirty="0" smtClean="0">
                <a:solidFill>
                  <a:schemeClr val="bg1"/>
                </a:solidFill>
              </a:rPr>
              <a:t>طبقه همکف</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7170"/>
                                        </p:tgtEl>
                                        <p:attrNameLst>
                                          <p:attrName>style.visibility</p:attrName>
                                        </p:attrNameLst>
                                      </p:cBhvr>
                                      <p:to>
                                        <p:strVal val="visible"/>
                                      </p:to>
                                    </p:set>
                                    <p:anim calcmode="lin" valueType="num">
                                      <p:cBhvr>
                                        <p:cTn id="11" dur="2000" fill="hold"/>
                                        <p:tgtEl>
                                          <p:spTgt spid="7170"/>
                                        </p:tgtEl>
                                        <p:attrNameLst>
                                          <p:attrName>ppt_w</p:attrName>
                                        </p:attrNameLst>
                                      </p:cBhvr>
                                      <p:tavLst>
                                        <p:tav tm="0">
                                          <p:val>
                                            <p:fltVal val="0"/>
                                          </p:val>
                                        </p:tav>
                                        <p:tav tm="100000">
                                          <p:val>
                                            <p:strVal val="#ppt_w"/>
                                          </p:val>
                                        </p:tav>
                                      </p:tavLst>
                                    </p:anim>
                                    <p:anim calcmode="lin" valueType="num">
                                      <p:cBhvr>
                                        <p:cTn id="12" dur="2000" fill="hold"/>
                                        <p:tgtEl>
                                          <p:spTgt spid="71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20"/>
          <p:cNvSpPr>
            <a:spLocks noGrp="1"/>
          </p:cNvSpPr>
          <p:nvPr>
            <p:ph type="ftr" sz="quarter" idx="11"/>
          </p:nvPr>
        </p:nvSpPr>
        <p:spPr/>
        <p:txBody>
          <a:bodyPr/>
          <a:lstStyle/>
          <a:p>
            <a:r>
              <a:rPr lang="en-US" dirty="0" smtClean="0"/>
              <a:t>KIMBELL ART MUSEUM</a:t>
            </a:r>
            <a:endParaRPr lang="en-US" dirty="0"/>
          </a:p>
        </p:txBody>
      </p:sp>
      <p:sp>
        <p:nvSpPr>
          <p:cNvPr id="16" name="Slide Number Placeholder 15"/>
          <p:cNvSpPr>
            <a:spLocks noGrp="1"/>
          </p:cNvSpPr>
          <p:nvPr>
            <p:ph type="sldNum" sz="quarter" idx="12"/>
          </p:nvPr>
        </p:nvSpPr>
        <p:spPr/>
        <p:txBody>
          <a:bodyPr/>
          <a:lstStyle/>
          <a:p>
            <a:fld id="{7F2E308B-9F8A-4861-BDE5-D2365BF9F832}" type="slidenum">
              <a:rPr lang="en-US" smtClean="0"/>
              <a:pPr/>
              <a:t>15</a:t>
            </a:fld>
            <a:endParaRPr lang="en-US" dirty="0"/>
          </a:p>
        </p:txBody>
      </p:sp>
      <p:pic>
        <p:nvPicPr>
          <p:cNvPr id="22" name="Picture 2"/>
          <p:cNvPicPr>
            <a:picLocks noChangeAspect="1" noChangeArrowheads="1"/>
          </p:cNvPicPr>
          <p:nvPr/>
        </p:nvPicPr>
        <p:blipFill>
          <a:blip r:embed="rId3" cstate="print"/>
          <a:srcRect/>
          <a:stretch>
            <a:fillRect/>
          </a:stretch>
        </p:blipFill>
        <p:spPr bwMode="auto">
          <a:xfrm>
            <a:off x="428596" y="1857364"/>
            <a:ext cx="6577749" cy="3214689"/>
          </a:xfrm>
          <a:prstGeom prst="rect">
            <a:avLst/>
          </a:prstGeom>
          <a:ln>
            <a:noFill/>
          </a:ln>
          <a:effectLst>
            <a:outerShdw blurRad="292100" dist="139700" dir="2700000" algn="tl" rotWithShape="0">
              <a:srgbClr val="333333">
                <a:alpha val="65000"/>
              </a:srgbClr>
            </a:outerShdw>
          </a:effectLst>
        </p:spPr>
      </p:pic>
      <p:cxnSp>
        <p:nvCxnSpPr>
          <p:cNvPr id="23" name="Straight Connector 22"/>
          <p:cNvCxnSpPr/>
          <p:nvPr/>
        </p:nvCxnSpPr>
        <p:spPr>
          <a:xfrm>
            <a:off x="6281059" y="4214818"/>
            <a:ext cx="285752"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778540" y="291092"/>
            <a:ext cx="1579278" cy="923330"/>
          </a:xfrm>
          <a:prstGeom prst="rect">
            <a:avLst/>
          </a:prstGeom>
        </p:spPr>
        <p:txBody>
          <a:bodyPr wrap="none">
            <a:spAutoFit/>
          </a:bodyPr>
          <a:lstStyle/>
          <a:p>
            <a:pPr algn="ct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فضاها</a:t>
            </a:r>
            <a:endPar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6" name="Rectangle 25"/>
          <p:cNvSpPr/>
          <p:nvPr/>
        </p:nvSpPr>
        <p:spPr>
          <a:xfrm>
            <a:off x="3451039" y="5630307"/>
            <a:ext cx="2121093" cy="584775"/>
          </a:xfrm>
          <a:prstGeom prst="rect">
            <a:avLst/>
          </a:prstGeom>
        </p:spPr>
        <p:txBody>
          <a:bodyPr wrap="none">
            <a:spAutoFit/>
          </a:bodyPr>
          <a:lstStyle/>
          <a:p>
            <a:pPr algn="ctr"/>
            <a:r>
              <a:rPr lang="fa-IR"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پلان زیر زمین</a:t>
            </a:r>
            <a:endParaRPr lang="en-US" sz="32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9" name="Rectangle 8"/>
          <p:cNvSpPr/>
          <p:nvPr/>
        </p:nvSpPr>
        <p:spPr>
          <a:xfrm>
            <a:off x="4714876" y="4429132"/>
            <a:ext cx="1857388" cy="357190"/>
          </a:xfrm>
          <a:prstGeom prst="rect">
            <a:avLst/>
          </a:prstGeom>
          <a:solidFill>
            <a:schemeClr val="accent6">
              <a:lumMod val="75000"/>
              <a:alpha val="50000"/>
            </a:schemeClr>
          </a:solidFill>
          <a:ln>
            <a:solidFill>
              <a:schemeClr val="accent6">
                <a:lumMod val="75000"/>
                <a:alpha val="6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5400000">
            <a:off x="5036346" y="3250407"/>
            <a:ext cx="785820" cy="428628"/>
          </a:xfrm>
          <a:prstGeom prst="rect">
            <a:avLst/>
          </a:prstGeom>
          <a:solidFill>
            <a:schemeClr val="accent6">
              <a:lumMod val="75000"/>
              <a:alpha val="50000"/>
            </a:schemeClr>
          </a:solidFill>
          <a:ln>
            <a:solidFill>
              <a:schemeClr val="accent6">
                <a:lumMod val="75000"/>
                <a:alpha val="6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5400000">
            <a:off x="2112151" y="3174206"/>
            <a:ext cx="419103" cy="500066"/>
          </a:xfrm>
          <a:prstGeom prst="rect">
            <a:avLst/>
          </a:prstGeom>
          <a:solidFill>
            <a:schemeClr val="accent6">
              <a:lumMod val="75000"/>
              <a:alpha val="50000"/>
            </a:schemeClr>
          </a:solidFill>
          <a:ln>
            <a:solidFill>
              <a:schemeClr val="accent6">
                <a:lumMod val="75000"/>
                <a:alpha val="6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6429388" y="2571744"/>
            <a:ext cx="142876" cy="214314"/>
          </a:xfrm>
          <a:prstGeom prst="rect">
            <a:avLst/>
          </a:prstGeom>
          <a:solidFill>
            <a:srgbClr val="FFFF00">
              <a:alpha val="71000"/>
            </a:srgbClr>
          </a:solidFill>
          <a:ln>
            <a:solidFill>
              <a:srgbClr val="FFFF00">
                <a:alpha val="4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6429388" y="4214818"/>
            <a:ext cx="142876" cy="214314"/>
          </a:xfrm>
          <a:prstGeom prst="rect">
            <a:avLst/>
          </a:prstGeom>
          <a:solidFill>
            <a:srgbClr val="FFFF00">
              <a:alpha val="73000"/>
            </a:srgbClr>
          </a:solidFill>
          <a:ln>
            <a:solidFill>
              <a:srgbClr val="FFFF00">
                <a:alpha val="4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928662" y="2714620"/>
            <a:ext cx="142876" cy="357190"/>
          </a:xfrm>
          <a:prstGeom prst="rect">
            <a:avLst/>
          </a:prstGeom>
          <a:solidFill>
            <a:srgbClr val="FFFF00">
              <a:alpha val="72000"/>
            </a:srgbClr>
          </a:solidFill>
          <a:ln>
            <a:solidFill>
              <a:srgbClr val="FFFF00">
                <a:alpha val="4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42910" y="2857496"/>
            <a:ext cx="142876" cy="428628"/>
          </a:xfrm>
          <a:prstGeom prst="rect">
            <a:avLst/>
          </a:prstGeom>
          <a:solidFill>
            <a:srgbClr val="FFFF00">
              <a:alpha val="74000"/>
            </a:srgbClr>
          </a:solidFill>
          <a:ln>
            <a:solidFill>
              <a:srgbClr val="FFFF00">
                <a:alpha val="4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642910" y="3643314"/>
            <a:ext cx="142876" cy="357190"/>
          </a:xfrm>
          <a:prstGeom prst="rect">
            <a:avLst/>
          </a:prstGeom>
          <a:solidFill>
            <a:srgbClr val="FFFF00">
              <a:alpha val="73000"/>
            </a:srgbClr>
          </a:solidFill>
          <a:ln>
            <a:solidFill>
              <a:srgbClr val="FFFF00">
                <a:alpha val="4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p:nvSpPr>
        <p:spPr>
          <a:xfrm>
            <a:off x="2714612" y="3071810"/>
            <a:ext cx="714380" cy="142876"/>
          </a:xfrm>
          <a:prstGeom prst="rect">
            <a:avLst/>
          </a:prstGeom>
          <a:solidFill>
            <a:srgbClr val="FFFF00">
              <a:alpha val="73000"/>
            </a:srgbClr>
          </a:solidFill>
          <a:ln>
            <a:solidFill>
              <a:srgbClr val="FFFF00">
                <a:alpha val="4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p:nvSpPr>
        <p:spPr>
          <a:xfrm>
            <a:off x="3857620" y="3071810"/>
            <a:ext cx="785818" cy="142876"/>
          </a:xfrm>
          <a:prstGeom prst="rect">
            <a:avLst/>
          </a:prstGeom>
          <a:solidFill>
            <a:srgbClr val="FFFF00">
              <a:alpha val="72000"/>
            </a:srgbClr>
          </a:solidFill>
          <a:ln>
            <a:solidFill>
              <a:srgbClr val="FFFF00">
                <a:alpha val="4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5214942" y="3857628"/>
            <a:ext cx="785818" cy="357190"/>
          </a:xfrm>
          <a:prstGeom prst="rect">
            <a:avLst/>
          </a:prstGeom>
          <a:solidFill>
            <a:schemeClr val="accent1">
              <a:alpha val="6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4143372" y="3286124"/>
            <a:ext cx="428628" cy="142876"/>
          </a:xfrm>
          <a:prstGeom prst="rect">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2714612" y="3286124"/>
            <a:ext cx="428628" cy="142876"/>
          </a:xfrm>
          <a:prstGeom prst="rect">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3786182" y="2500306"/>
            <a:ext cx="642942" cy="214314"/>
          </a:xfrm>
          <a:prstGeom prst="rect">
            <a:avLst/>
          </a:prstGeom>
          <a:solidFill>
            <a:srgbClr val="00B050">
              <a:alpha val="66000"/>
            </a:srgbClr>
          </a:solidFill>
          <a:ln>
            <a:solidFill>
              <a:srgbClr val="00B050">
                <a:alpha val="6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p:cNvSpPr/>
          <p:nvPr/>
        </p:nvSpPr>
        <p:spPr>
          <a:xfrm>
            <a:off x="1500166" y="2071678"/>
            <a:ext cx="357190" cy="571504"/>
          </a:xfrm>
          <a:prstGeom prst="rect">
            <a:avLst/>
          </a:prstGeom>
          <a:solidFill>
            <a:srgbClr val="00B050">
              <a:alpha val="66000"/>
            </a:srgbClr>
          </a:solidFill>
          <a:ln>
            <a:solidFill>
              <a:srgbClr val="00B050">
                <a:alpha val="6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a:off x="4714876" y="2143116"/>
            <a:ext cx="1500198" cy="500066"/>
          </a:xfrm>
          <a:prstGeom prst="rect">
            <a:avLst/>
          </a:prstGeom>
          <a:solidFill>
            <a:srgbClr val="00B050">
              <a:alpha val="66000"/>
            </a:srgbClr>
          </a:solidFill>
          <a:ln>
            <a:solidFill>
              <a:srgbClr val="00B050">
                <a:alpha val="6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2857488" y="2500306"/>
            <a:ext cx="642942" cy="214314"/>
          </a:xfrm>
          <a:prstGeom prst="rect">
            <a:avLst/>
          </a:prstGeom>
          <a:solidFill>
            <a:srgbClr val="00B050">
              <a:alpha val="66000"/>
            </a:srgbClr>
          </a:solidFill>
          <a:ln>
            <a:solidFill>
              <a:srgbClr val="00B050">
                <a:alpha val="6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6215074" y="2143116"/>
            <a:ext cx="357190" cy="357190"/>
          </a:xfrm>
          <a:prstGeom prst="rect">
            <a:avLst/>
          </a:prstGeom>
          <a:solidFill>
            <a:srgbClr val="00B050">
              <a:alpha val="66000"/>
            </a:srgbClr>
          </a:solidFill>
          <a:ln>
            <a:solidFill>
              <a:srgbClr val="00B050">
                <a:alpha val="6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p:nvSpPr>
        <p:spPr>
          <a:xfrm>
            <a:off x="3071802" y="3714752"/>
            <a:ext cx="1571636" cy="500066"/>
          </a:xfrm>
          <a:prstGeom prst="rect">
            <a:avLst/>
          </a:prstGeom>
          <a:solidFill>
            <a:schemeClr val="bg2">
              <a:lumMod val="50000"/>
              <a:alpha val="66000"/>
            </a:schemeClr>
          </a:solidFill>
          <a:ln>
            <a:solidFill>
              <a:schemeClr val="bg2">
                <a:lumMod val="50000"/>
                <a:alpha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p:cNvSpPr/>
          <p:nvPr/>
        </p:nvSpPr>
        <p:spPr>
          <a:xfrm>
            <a:off x="2571736" y="3786190"/>
            <a:ext cx="500066" cy="428628"/>
          </a:xfrm>
          <a:prstGeom prst="rect">
            <a:avLst/>
          </a:prstGeom>
          <a:solidFill>
            <a:schemeClr val="bg2">
              <a:lumMod val="50000"/>
              <a:alpha val="66000"/>
            </a:schemeClr>
          </a:solidFill>
          <a:ln>
            <a:solidFill>
              <a:schemeClr val="bg2">
                <a:lumMod val="50000"/>
                <a:alpha val="1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642910" y="3286124"/>
            <a:ext cx="1000132" cy="357190"/>
          </a:xfrm>
          <a:prstGeom prst="rect">
            <a:avLst/>
          </a:prstGeom>
          <a:solidFill>
            <a:srgbClr val="002060">
              <a:alpha val="29000"/>
            </a:srgbClr>
          </a:solidFill>
          <a:ln>
            <a:solidFill>
              <a:schemeClr val="accent1">
                <a:shade val="50000"/>
                <a:alpha val="2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p:cNvSpPr/>
          <p:nvPr/>
        </p:nvSpPr>
        <p:spPr>
          <a:xfrm>
            <a:off x="2071670" y="3786190"/>
            <a:ext cx="500066" cy="428628"/>
          </a:xfrm>
          <a:prstGeom prst="rect">
            <a:avLst/>
          </a:prstGeom>
          <a:solidFill>
            <a:schemeClr val="accent2">
              <a:alpha val="92000"/>
            </a:schemeClr>
          </a:solidFill>
          <a:ln>
            <a:solidFill>
              <a:schemeClr val="accent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785786" y="3786190"/>
            <a:ext cx="1285884" cy="1000132"/>
          </a:xfrm>
          <a:prstGeom prst="rect">
            <a:avLst/>
          </a:prstGeom>
          <a:solidFill>
            <a:schemeClr val="accent2">
              <a:alpha val="93000"/>
            </a:schemeClr>
          </a:solidFill>
          <a:ln>
            <a:solidFill>
              <a:schemeClr val="accent2">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4429124" y="2500306"/>
            <a:ext cx="285752" cy="214314"/>
          </a:xfrm>
          <a:prstGeom prst="rect">
            <a:avLst/>
          </a:prstGeom>
          <a:solidFill>
            <a:schemeClr val="accent6">
              <a:lumMod val="75000"/>
              <a:alpha val="51000"/>
            </a:schemeClr>
          </a:solidFill>
          <a:ln>
            <a:solidFill>
              <a:schemeClr val="accent6">
                <a:lumMod val="75000"/>
                <a:alpha val="7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p:cNvSpPr/>
          <p:nvPr/>
        </p:nvSpPr>
        <p:spPr>
          <a:xfrm>
            <a:off x="2071670" y="3643314"/>
            <a:ext cx="500066" cy="142876"/>
          </a:xfrm>
          <a:prstGeom prst="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p:nvSpPr>
        <p:spPr>
          <a:xfrm>
            <a:off x="785786" y="3643314"/>
            <a:ext cx="857256" cy="142876"/>
          </a:xfrm>
          <a:prstGeom prst="rect">
            <a:avLst/>
          </a:prstGeom>
          <a:solidFill>
            <a:schemeClr val="accent2">
              <a:lumMod val="75000"/>
              <a:alpha val="80000"/>
            </a:schemeClr>
          </a:solidFill>
          <a:ln>
            <a:solidFill>
              <a:schemeClr val="accent2">
                <a:lumMod val="50000"/>
                <a:alpha val="6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1857356" y="2071678"/>
            <a:ext cx="714380" cy="571504"/>
          </a:xfrm>
          <a:prstGeom prst="rect">
            <a:avLst/>
          </a:prstGeom>
          <a:solidFill>
            <a:schemeClr val="accent6">
              <a:lumMod val="60000"/>
              <a:lumOff val="40000"/>
              <a:alpha val="85000"/>
            </a:schemeClr>
          </a:solidFill>
          <a:ln>
            <a:solidFill>
              <a:schemeClr val="accent6">
                <a:lumMod val="60000"/>
                <a:lumOff val="40000"/>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6072198" y="3143248"/>
            <a:ext cx="500066" cy="428628"/>
          </a:xfrm>
          <a:prstGeom prst="rect">
            <a:avLst/>
          </a:prstGeom>
          <a:solidFill>
            <a:schemeClr val="accent4">
              <a:lumMod val="60000"/>
              <a:lumOff val="40000"/>
              <a:alpha val="89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5214942" y="2714620"/>
            <a:ext cx="785818" cy="357190"/>
          </a:xfrm>
          <a:prstGeom prst="rect">
            <a:avLst/>
          </a:prstGeom>
          <a:solidFill>
            <a:schemeClr val="accent2">
              <a:alpha val="93000"/>
            </a:schemeClr>
          </a:solidFill>
          <a:ln>
            <a:solidFill>
              <a:schemeClr val="accent2">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p:cNvSpPr/>
          <p:nvPr/>
        </p:nvSpPr>
        <p:spPr>
          <a:xfrm>
            <a:off x="5643570" y="3071810"/>
            <a:ext cx="357190" cy="500066"/>
          </a:xfrm>
          <a:prstGeom prst="rect">
            <a:avLst/>
          </a:prstGeom>
          <a:solidFill>
            <a:schemeClr val="accent2">
              <a:alpha val="93000"/>
            </a:schemeClr>
          </a:solidFill>
          <a:ln>
            <a:solidFill>
              <a:schemeClr val="accent2">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p:cNvSpPr/>
          <p:nvPr/>
        </p:nvSpPr>
        <p:spPr>
          <a:xfrm rot="5400000">
            <a:off x="5715007" y="3571878"/>
            <a:ext cx="214316" cy="357190"/>
          </a:xfrm>
          <a:prstGeom prst="rect">
            <a:avLst/>
          </a:prstGeom>
          <a:solidFill>
            <a:schemeClr val="accent6">
              <a:lumMod val="75000"/>
              <a:alpha val="50000"/>
            </a:schemeClr>
          </a:solidFill>
          <a:ln>
            <a:solidFill>
              <a:schemeClr val="accent6">
                <a:lumMod val="75000"/>
                <a:alpha val="6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p:cNvSpPr/>
          <p:nvPr/>
        </p:nvSpPr>
        <p:spPr>
          <a:xfrm>
            <a:off x="2571736" y="2500306"/>
            <a:ext cx="285752" cy="214314"/>
          </a:xfrm>
          <a:prstGeom prst="rect">
            <a:avLst/>
          </a:prstGeom>
          <a:solidFill>
            <a:srgbClr val="FFFF00">
              <a:alpha val="72000"/>
            </a:srgbClr>
          </a:solidFill>
          <a:ln>
            <a:solidFill>
              <a:srgbClr val="FFFF00">
                <a:alpha val="4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p:cNvSpPr/>
          <p:nvPr/>
        </p:nvSpPr>
        <p:spPr>
          <a:xfrm>
            <a:off x="8429652" y="357166"/>
            <a:ext cx="285752" cy="285752"/>
          </a:xfrm>
          <a:prstGeom prst="rect">
            <a:avLst/>
          </a:prstGeom>
          <a:solidFill>
            <a:srgbClr val="FFFF00">
              <a:alpha val="87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7000892" y="285728"/>
            <a:ext cx="1362874" cy="400110"/>
          </a:xfrm>
          <a:prstGeom prst="rect">
            <a:avLst/>
          </a:prstGeom>
          <a:noFill/>
        </p:spPr>
        <p:txBody>
          <a:bodyPr wrap="none" rtlCol="0">
            <a:spAutoFit/>
          </a:bodyPr>
          <a:lstStyle/>
          <a:p>
            <a:r>
              <a:rPr lang="fa-IR" sz="2000" dirty="0" smtClean="0">
                <a:solidFill>
                  <a:schemeClr val="bg1"/>
                </a:solidFill>
              </a:rPr>
              <a:t>ارتباط عمودی</a:t>
            </a:r>
            <a:endParaRPr lang="en-US" sz="2000" dirty="0">
              <a:solidFill>
                <a:schemeClr val="bg1"/>
              </a:solidFill>
            </a:endParaRPr>
          </a:p>
        </p:txBody>
      </p:sp>
      <p:sp>
        <p:nvSpPr>
          <p:cNvPr id="57" name="Rectangle 56"/>
          <p:cNvSpPr/>
          <p:nvPr/>
        </p:nvSpPr>
        <p:spPr>
          <a:xfrm>
            <a:off x="8429652" y="857232"/>
            <a:ext cx="285752" cy="285752"/>
          </a:xfrm>
          <a:prstGeom prst="rect">
            <a:avLst/>
          </a:prstGeom>
          <a:solidFill>
            <a:schemeClr val="accent1">
              <a:alpha val="76000"/>
            </a:schemeClr>
          </a:solidFill>
          <a:ln>
            <a:solidFill>
              <a:schemeClr val="tx2">
                <a:lumMod val="60000"/>
                <a:lumOff val="40000"/>
                <a:alpha val="6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p:cNvSpPr txBox="1"/>
          <p:nvPr/>
        </p:nvSpPr>
        <p:spPr>
          <a:xfrm>
            <a:off x="7215206" y="785794"/>
            <a:ext cx="1074333" cy="400110"/>
          </a:xfrm>
          <a:prstGeom prst="rect">
            <a:avLst/>
          </a:prstGeom>
          <a:noFill/>
        </p:spPr>
        <p:txBody>
          <a:bodyPr wrap="none" rtlCol="0">
            <a:spAutoFit/>
          </a:bodyPr>
          <a:lstStyle/>
          <a:p>
            <a:r>
              <a:rPr lang="fa-IR" sz="2000" dirty="0" smtClean="0">
                <a:solidFill>
                  <a:schemeClr val="bg1"/>
                </a:solidFill>
              </a:rPr>
              <a:t>سرویس ها</a:t>
            </a:r>
            <a:endParaRPr lang="en-US" sz="2000" dirty="0">
              <a:solidFill>
                <a:schemeClr val="bg1"/>
              </a:solidFill>
            </a:endParaRPr>
          </a:p>
        </p:txBody>
      </p:sp>
      <p:sp>
        <p:nvSpPr>
          <p:cNvPr id="59" name="Rectangle 58"/>
          <p:cNvSpPr/>
          <p:nvPr/>
        </p:nvSpPr>
        <p:spPr>
          <a:xfrm>
            <a:off x="8429652" y="2857496"/>
            <a:ext cx="285752" cy="285752"/>
          </a:xfrm>
          <a:prstGeom prst="rect">
            <a:avLst/>
          </a:prstGeom>
          <a:solidFill>
            <a:srgbClr val="00B050">
              <a:alpha val="82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7141911" y="1314378"/>
            <a:ext cx="1144865" cy="400110"/>
          </a:xfrm>
          <a:prstGeom prst="rect">
            <a:avLst/>
          </a:prstGeom>
          <a:noFill/>
        </p:spPr>
        <p:txBody>
          <a:bodyPr wrap="none" rtlCol="0">
            <a:spAutoFit/>
          </a:bodyPr>
          <a:lstStyle/>
          <a:p>
            <a:r>
              <a:rPr lang="fa-IR" sz="2000" dirty="0" smtClean="0">
                <a:solidFill>
                  <a:schemeClr val="bg1"/>
                </a:solidFill>
              </a:rPr>
              <a:t>بخش اداری</a:t>
            </a:r>
            <a:endParaRPr lang="en-US" sz="2000" dirty="0">
              <a:solidFill>
                <a:schemeClr val="bg1"/>
              </a:solidFill>
            </a:endParaRPr>
          </a:p>
        </p:txBody>
      </p:sp>
      <p:sp>
        <p:nvSpPr>
          <p:cNvPr id="61" name="TextBox 60"/>
          <p:cNvSpPr txBox="1"/>
          <p:nvPr/>
        </p:nvSpPr>
        <p:spPr>
          <a:xfrm>
            <a:off x="7786710" y="2857496"/>
            <a:ext cx="546945" cy="400110"/>
          </a:xfrm>
          <a:prstGeom prst="rect">
            <a:avLst/>
          </a:prstGeom>
          <a:noFill/>
        </p:spPr>
        <p:txBody>
          <a:bodyPr wrap="none" rtlCol="0">
            <a:spAutoFit/>
          </a:bodyPr>
          <a:lstStyle/>
          <a:p>
            <a:r>
              <a:rPr lang="fa-IR" sz="2000" dirty="0" smtClean="0">
                <a:solidFill>
                  <a:schemeClr val="bg1"/>
                </a:solidFill>
              </a:rPr>
              <a:t>انبار</a:t>
            </a:r>
            <a:endParaRPr lang="en-US" sz="2000" dirty="0">
              <a:solidFill>
                <a:schemeClr val="bg1"/>
              </a:solidFill>
            </a:endParaRPr>
          </a:p>
        </p:txBody>
      </p:sp>
      <p:sp>
        <p:nvSpPr>
          <p:cNvPr id="62" name="TextBox 61"/>
          <p:cNvSpPr txBox="1"/>
          <p:nvPr/>
        </p:nvSpPr>
        <p:spPr>
          <a:xfrm>
            <a:off x="7309529" y="3786190"/>
            <a:ext cx="1048685" cy="400110"/>
          </a:xfrm>
          <a:prstGeom prst="rect">
            <a:avLst/>
          </a:prstGeom>
          <a:noFill/>
        </p:spPr>
        <p:txBody>
          <a:bodyPr wrap="none" rtlCol="0">
            <a:spAutoFit/>
          </a:bodyPr>
          <a:lstStyle/>
          <a:p>
            <a:r>
              <a:rPr lang="fa-IR" sz="2000" dirty="0" smtClean="0">
                <a:solidFill>
                  <a:schemeClr val="bg1"/>
                </a:solidFill>
              </a:rPr>
              <a:t>موتورخانه</a:t>
            </a:r>
            <a:endParaRPr lang="en-US" sz="2000" dirty="0">
              <a:solidFill>
                <a:schemeClr val="bg1"/>
              </a:solidFill>
            </a:endParaRPr>
          </a:p>
        </p:txBody>
      </p:sp>
      <p:sp>
        <p:nvSpPr>
          <p:cNvPr id="63" name="Rectangle 62"/>
          <p:cNvSpPr/>
          <p:nvPr/>
        </p:nvSpPr>
        <p:spPr>
          <a:xfrm rot="5400000">
            <a:off x="8429652" y="1357298"/>
            <a:ext cx="285752" cy="285752"/>
          </a:xfrm>
          <a:prstGeom prst="rect">
            <a:avLst/>
          </a:prstGeom>
          <a:solidFill>
            <a:schemeClr val="accent6">
              <a:lumMod val="75000"/>
              <a:alpha val="50000"/>
            </a:schemeClr>
          </a:solidFill>
          <a:ln>
            <a:solidFill>
              <a:schemeClr val="accent6">
                <a:lumMod val="75000"/>
                <a:alpha val="6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p:cNvSpPr/>
          <p:nvPr/>
        </p:nvSpPr>
        <p:spPr>
          <a:xfrm rot="5400000">
            <a:off x="6072197" y="3643315"/>
            <a:ext cx="571506" cy="428628"/>
          </a:xfrm>
          <a:prstGeom prst="rect">
            <a:avLst/>
          </a:prstGeom>
          <a:solidFill>
            <a:schemeClr val="accent6">
              <a:lumMod val="75000"/>
              <a:alpha val="50000"/>
            </a:schemeClr>
          </a:solidFill>
          <a:ln>
            <a:solidFill>
              <a:schemeClr val="accent6">
                <a:lumMod val="75000"/>
                <a:alpha val="6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p:cNvSpPr/>
          <p:nvPr/>
        </p:nvSpPr>
        <p:spPr>
          <a:xfrm>
            <a:off x="8429652" y="1857364"/>
            <a:ext cx="285752" cy="285752"/>
          </a:xfrm>
          <a:prstGeom prst="rect">
            <a:avLst/>
          </a:prstGeom>
          <a:solidFill>
            <a:schemeClr val="accent4">
              <a:lumMod val="60000"/>
              <a:lumOff val="40000"/>
              <a:alpha val="88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7000892" y="1857364"/>
            <a:ext cx="1353256" cy="400110"/>
          </a:xfrm>
          <a:prstGeom prst="rect">
            <a:avLst/>
          </a:prstGeom>
          <a:noFill/>
        </p:spPr>
        <p:txBody>
          <a:bodyPr wrap="none" rtlCol="0">
            <a:spAutoFit/>
          </a:bodyPr>
          <a:lstStyle/>
          <a:p>
            <a:r>
              <a:rPr lang="fa-IR" sz="2000" dirty="0" smtClean="0">
                <a:solidFill>
                  <a:schemeClr val="bg1"/>
                </a:solidFill>
              </a:rPr>
              <a:t>استودیو عکس</a:t>
            </a:r>
            <a:endParaRPr lang="en-US" sz="2000" dirty="0">
              <a:solidFill>
                <a:schemeClr val="bg1"/>
              </a:solidFill>
            </a:endParaRPr>
          </a:p>
        </p:txBody>
      </p:sp>
      <p:sp>
        <p:nvSpPr>
          <p:cNvPr id="67" name="Rectangle 66"/>
          <p:cNvSpPr/>
          <p:nvPr/>
        </p:nvSpPr>
        <p:spPr>
          <a:xfrm>
            <a:off x="8429652" y="2357430"/>
            <a:ext cx="285752" cy="285752"/>
          </a:xfrm>
          <a:prstGeom prst="rect">
            <a:avLst/>
          </a:prstGeom>
          <a:solidFill>
            <a:schemeClr val="accent2">
              <a:alpha val="93000"/>
            </a:schemeClr>
          </a:solidFill>
          <a:ln>
            <a:solidFill>
              <a:schemeClr val="accent2">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p:cNvSpPr txBox="1"/>
          <p:nvPr/>
        </p:nvSpPr>
        <p:spPr>
          <a:xfrm>
            <a:off x="7143768" y="2285992"/>
            <a:ext cx="1205779" cy="400110"/>
          </a:xfrm>
          <a:prstGeom prst="rect">
            <a:avLst/>
          </a:prstGeom>
          <a:noFill/>
        </p:spPr>
        <p:txBody>
          <a:bodyPr wrap="none" rtlCol="0">
            <a:spAutoFit/>
          </a:bodyPr>
          <a:lstStyle/>
          <a:p>
            <a:r>
              <a:rPr lang="fa-IR" sz="2000" dirty="0" smtClean="0">
                <a:solidFill>
                  <a:schemeClr val="bg1"/>
                </a:solidFill>
              </a:rPr>
              <a:t>هنرهای زیبا</a:t>
            </a:r>
            <a:endParaRPr lang="en-US" sz="2000" dirty="0">
              <a:solidFill>
                <a:schemeClr val="bg1"/>
              </a:solidFill>
            </a:endParaRPr>
          </a:p>
        </p:txBody>
      </p:sp>
      <p:sp>
        <p:nvSpPr>
          <p:cNvPr id="69" name="Rectangle 68"/>
          <p:cNvSpPr/>
          <p:nvPr/>
        </p:nvSpPr>
        <p:spPr>
          <a:xfrm>
            <a:off x="2571736" y="2714620"/>
            <a:ext cx="2071702" cy="357190"/>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flipV="1">
            <a:off x="8429652" y="3357562"/>
            <a:ext cx="276228" cy="285752"/>
          </a:xfrm>
          <a:prstGeom prst="rect">
            <a:avLst/>
          </a:prstGeom>
          <a:solidFill>
            <a:schemeClr val="tx2">
              <a:lumMod val="40000"/>
              <a:lumOff val="6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Box 70"/>
          <p:cNvSpPr txBox="1"/>
          <p:nvPr/>
        </p:nvSpPr>
        <p:spPr>
          <a:xfrm>
            <a:off x="7786710" y="3314642"/>
            <a:ext cx="537327" cy="400110"/>
          </a:xfrm>
          <a:prstGeom prst="rect">
            <a:avLst/>
          </a:prstGeom>
          <a:noFill/>
        </p:spPr>
        <p:txBody>
          <a:bodyPr wrap="none" rtlCol="0">
            <a:spAutoFit/>
          </a:bodyPr>
          <a:lstStyle/>
          <a:p>
            <a:r>
              <a:rPr lang="fa-IR" sz="2000" dirty="0" smtClean="0">
                <a:solidFill>
                  <a:schemeClr val="bg1"/>
                </a:solidFill>
              </a:rPr>
              <a:t>لابی</a:t>
            </a:r>
            <a:endParaRPr lang="en-US" sz="2000" dirty="0">
              <a:solidFill>
                <a:schemeClr val="bg1"/>
              </a:solidFill>
            </a:endParaRPr>
          </a:p>
        </p:txBody>
      </p:sp>
      <p:sp>
        <p:nvSpPr>
          <p:cNvPr id="75" name="Rectangle 74"/>
          <p:cNvSpPr/>
          <p:nvPr/>
        </p:nvSpPr>
        <p:spPr>
          <a:xfrm>
            <a:off x="8429652" y="3857628"/>
            <a:ext cx="285752" cy="285752"/>
          </a:xfrm>
          <a:prstGeom prst="rect">
            <a:avLst/>
          </a:prstGeom>
          <a:solidFill>
            <a:schemeClr val="bg2">
              <a:lumMod val="50000"/>
              <a:alpha val="66000"/>
            </a:schemeClr>
          </a:solidFill>
          <a:ln>
            <a:solidFill>
              <a:schemeClr val="bg2">
                <a:lumMod val="50000"/>
                <a:alpha val="6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8429652" y="4357694"/>
            <a:ext cx="285752" cy="285752"/>
          </a:xfrm>
          <a:prstGeom prst="rect">
            <a:avLst/>
          </a:prstGeom>
          <a:solidFill>
            <a:schemeClr val="accent6">
              <a:lumMod val="60000"/>
              <a:lumOff val="40000"/>
              <a:alpha val="85000"/>
            </a:schemeClr>
          </a:solidFill>
          <a:ln>
            <a:solidFill>
              <a:schemeClr val="accent6">
                <a:lumMod val="60000"/>
                <a:lumOff val="40000"/>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p:cNvSpPr txBox="1"/>
          <p:nvPr/>
        </p:nvSpPr>
        <p:spPr>
          <a:xfrm>
            <a:off x="7424945" y="4357694"/>
            <a:ext cx="933269" cy="400110"/>
          </a:xfrm>
          <a:prstGeom prst="rect">
            <a:avLst/>
          </a:prstGeom>
          <a:noFill/>
        </p:spPr>
        <p:txBody>
          <a:bodyPr wrap="none" rtlCol="0">
            <a:spAutoFit/>
          </a:bodyPr>
          <a:lstStyle/>
          <a:p>
            <a:r>
              <a:rPr lang="fa-IR" sz="2000" dirty="0" smtClean="0">
                <a:solidFill>
                  <a:schemeClr val="bg1"/>
                </a:solidFill>
              </a:rPr>
              <a:t>استراحت</a:t>
            </a:r>
            <a:endParaRPr lang="en-US" sz="2000" dirty="0">
              <a:solidFill>
                <a:schemeClr val="bg1"/>
              </a:solidFill>
            </a:endParaRPr>
          </a:p>
        </p:txBody>
      </p:sp>
      <p:sp>
        <p:nvSpPr>
          <p:cNvPr id="98" name="Rectangle 97"/>
          <p:cNvSpPr/>
          <p:nvPr/>
        </p:nvSpPr>
        <p:spPr>
          <a:xfrm>
            <a:off x="8429652" y="4857760"/>
            <a:ext cx="285752" cy="285752"/>
          </a:xfrm>
          <a:prstGeom prst="rect">
            <a:avLst/>
          </a:prstGeom>
          <a:solidFill>
            <a:schemeClr val="accent2">
              <a:lumMod val="75000"/>
              <a:alpha val="80000"/>
            </a:schemeClr>
          </a:solidFill>
          <a:ln>
            <a:solidFill>
              <a:schemeClr val="accent2">
                <a:lumMod val="50000"/>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p:cNvSpPr txBox="1"/>
          <p:nvPr/>
        </p:nvSpPr>
        <p:spPr>
          <a:xfrm>
            <a:off x="6572264" y="4814840"/>
            <a:ext cx="1779654" cy="400110"/>
          </a:xfrm>
          <a:prstGeom prst="rect">
            <a:avLst/>
          </a:prstGeom>
          <a:noFill/>
        </p:spPr>
        <p:txBody>
          <a:bodyPr wrap="none" rtlCol="0">
            <a:spAutoFit/>
          </a:bodyPr>
          <a:lstStyle/>
          <a:p>
            <a:r>
              <a:rPr lang="fa-IR" sz="2000" dirty="0" smtClean="0">
                <a:solidFill>
                  <a:schemeClr val="bg1"/>
                </a:solidFill>
              </a:rPr>
              <a:t>جارو برقی مرکزی</a:t>
            </a:r>
            <a:endParaRPr lang="en-US" sz="2000" dirty="0">
              <a:solidFill>
                <a:schemeClr val="bg1"/>
              </a:solidFill>
            </a:endParaRPr>
          </a:p>
        </p:txBody>
      </p:sp>
      <p:sp>
        <p:nvSpPr>
          <p:cNvPr id="100" name="Rectangle 99"/>
          <p:cNvSpPr/>
          <p:nvPr/>
        </p:nvSpPr>
        <p:spPr>
          <a:xfrm>
            <a:off x="8429652" y="5357826"/>
            <a:ext cx="285752" cy="285752"/>
          </a:xfrm>
          <a:prstGeom prst="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6786578" y="5357826"/>
            <a:ext cx="1571636" cy="400110"/>
          </a:xfrm>
          <a:prstGeom prst="rect">
            <a:avLst/>
          </a:prstGeom>
          <a:noFill/>
        </p:spPr>
        <p:txBody>
          <a:bodyPr wrap="square" rtlCol="0">
            <a:spAutoFit/>
          </a:bodyPr>
          <a:lstStyle/>
          <a:p>
            <a:pPr algn="r"/>
            <a:r>
              <a:rPr lang="fa-IR" sz="2000" dirty="0" smtClean="0">
                <a:solidFill>
                  <a:schemeClr val="bg1"/>
                </a:solidFill>
              </a:rPr>
              <a:t>اتاق ضد عفونی</a:t>
            </a:r>
            <a:endParaRPr lang="en-US" sz="2000" dirty="0">
              <a:solidFill>
                <a:schemeClr val="bg1"/>
              </a:solidFill>
            </a:endParaRPr>
          </a:p>
        </p:txBody>
      </p:sp>
      <p:sp>
        <p:nvSpPr>
          <p:cNvPr id="102" name="Rectangle 101"/>
          <p:cNvSpPr/>
          <p:nvPr/>
        </p:nvSpPr>
        <p:spPr>
          <a:xfrm>
            <a:off x="8429652" y="5857892"/>
            <a:ext cx="285752" cy="285752"/>
          </a:xfrm>
          <a:prstGeom prst="rect">
            <a:avLst/>
          </a:prstGeom>
          <a:solidFill>
            <a:srgbClr val="002060">
              <a:alpha val="30000"/>
            </a:srgbClr>
          </a:solidFill>
          <a:ln>
            <a:solidFill>
              <a:schemeClr val="bg1">
                <a:alpha val="7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Box 102"/>
          <p:cNvSpPr txBox="1"/>
          <p:nvPr/>
        </p:nvSpPr>
        <p:spPr>
          <a:xfrm>
            <a:off x="6643702" y="5857892"/>
            <a:ext cx="1714512" cy="400110"/>
          </a:xfrm>
          <a:prstGeom prst="rect">
            <a:avLst/>
          </a:prstGeom>
          <a:noFill/>
        </p:spPr>
        <p:txBody>
          <a:bodyPr wrap="square" rtlCol="0">
            <a:spAutoFit/>
          </a:bodyPr>
          <a:lstStyle/>
          <a:p>
            <a:pPr algn="r"/>
            <a:r>
              <a:rPr lang="fa-IR" sz="2000" dirty="0" smtClean="0">
                <a:solidFill>
                  <a:schemeClr val="bg1"/>
                </a:solidFill>
              </a:rPr>
              <a:t>سکوی حمل ونقل</a:t>
            </a:r>
            <a:endParaRPr lang="en-US" sz="2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 calcmode="lin" valueType="num">
                                      <p:cBhvr>
                                        <p:cTn id="12" dur="500" fill="hold"/>
                                        <p:tgtEl>
                                          <p:spTgt spid="55"/>
                                        </p:tgtEl>
                                        <p:attrNameLst>
                                          <p:attrName>ppt_w</p:attrName>
                                        </p:attrNameLst>
                                      </p:cBhvr>
                                      <p:tavLst>
                                        <p:tav tm="0">
                                          <p:val>
                                            <p:fltVal val="0"/>
                                          </p:val>
                                        </p:tav>
                                        <p:tav tm="100000">
                                          <p:val>
                                            <p:strVal val="#ppt_w"/>
                                          </p:val>
                                        </p:tav>
                                      </p:tavLst>
                                    </p:anim>
                                    <p:anim calcmode="lin" valueType="num">
                                      <p:cBhvr>
                                        <p:cTn id="13" dur="500" fill="hold"/>
                                        <p:tgtEl>
                                          <p:spTgt spid="55"/>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strVal val="#ppt_h"/>
                                          </p:val>
                                        </p:tav>
                                        <p:tav tm="100000">
                                          <p:val>
                                            <p:strVal val="#ppt_h"/>
                                          </p:val>
                                        </p:tav>
                                      </p:tavLst>
                                    </p:anim>
                                  </p:childTnLst>
                                </p:cTn>
                              </p:par>
                              <p:par>
                                <p:cTn id="26" presetID="17" presetClass="entr" presetSubtype="1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strVal val="#ppt_h"/>
                                          </p:val>
                                        </p:tav>
                                        <p:tav tm="100000">
                                          <p:val>
                                            <p:strVal val="#ppt_h"/>
                                          </p:val>
                                        </p:tav>
                                      </p:tavLst>
                                    </p:anim>
                                  </p:childTnLst>
                                </p:cTn>
                              </p:par>
                              <p:par>
                                <p:cTn id="30" presetID="17" presetClass="entr" presetSubtype="1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500" fill="hold"/>
                                        <p:tgtEl>
                                          <p:spTgt spid="20"/>
                                        </p:tgtEl>
                                        <p:attrNameLst>
                                          <p:attrName>ppt_w</p:attrName>
                                        </p:attrNameLst>
                                      </p:cBhvr>
                                      <p:tavLst>
                                        <p:tav tm="0">
                                          <p:val>
                                            <p:fltVal val="0"/>
                                          </p:val>
                                        </p:tav>
                                        <p:tav tm="100000">
                                          <p:val>
                                            <p:strVal val="#ppt_w"/>
                                          </p:val>
                                        </p:tav>
                                      </p:tavLst>
                                    </p:anim>
                                    <p:anim calcmode="lin" valueType="num">
                                      <p:cBhvr>
                                        <p:cTn id="33" dur="500" fill="hold"/>
                                        <p:tgtEl>
                                          <p:spTgt spid="20"/>
                                        </p:tgtEl>
                                        <p:attrNameLst>
                                          <p:attrName>ppt_h</p:attrName>
                                        </p:attrNameLst>
                                      </p:cBhvr>
                                      <p:tavLst>
                                        <p:tav tm="0">
                                          <p:val>
                                            <p:strVal val="#ppt_h"/>
                                          </p:val>
                                        </p:tav>
                                        <p:tav tm="100000">
                                          <p:val>
                                            <p:strVal val="#ppt_h"/>
                                          </p:val>
                                        </p:tav>
                                      </p:tavLst>
                                    </p:anim>
                                  </p:childTnLst>
                                </p:cTn>
                              </p:par>
                              <p:par>
                                <p:cTn id="34" presetID="17" presetClass="entr" presetSubtype="1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p:cTn id="36" dur="500" fill="hold"/>
                                        <p:tgtEl>
                                          <p:spTgt spid="53"/>
                                        </p:tgtEl>
                                        <p:attrNameLst>
                                          <p:attrName>ppt_w</p:attrName>
                                        </p:attrNameLst>
                                      </p:cBhvr>
                                      <p:tavLst>
                                        <p:tav tm="0">
                                          <p:val>
                                            <p:fltVal val="0"/>
                                          </p:val>
                                        </p:tav>
                                        <p:tav tm="100000">
                                          <p:val>
                                            <p:strVal val="#ppt_w"/>
                                          </p:val>
                                        </p:tav>
                                      </p:tavLst>
                                    </p:anim>
                                    <p:anim calcmode="lin" valueType="num">
                                      <p:cBhvr>
                                        <p:cTn id="37" dur="500" fill="hold"/>
                                        <p:tgtEl>
                                          <p:spTgt spid="53"/>
                                        </p:tgtEl>
                                        <p:attrNameLst>
                                          <p:attrName>ppt_h</p:attrName>
                                        </p:attrNameLst>
                                      </p:cBhvr>
                                      <p:tavLst>
                                        <p:tav tm="0">
                                          <p:val>
                                            <p:strVal val="#ppt_h"/>
                                          </p:val>
                                        </p:tav>
                                        <p:tav tm="100000">
                                          <p:val>
                                            <p:strVal val="#ppt_h"/>
                                          </p:val>
                                        </p:tav>
                                      </p:tavLst>
                                    </p:anim>
                                  </p:childTnLst>
                                </p:cTn>
                              </p:par>
                              <p:par>
                                <p:cTn id="38" presetID="17" presetClass="entr" presetSubtype="1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ppt_w</p:attrName>
                                        </p:attrNameLst>
                                      </p:cBhvr>
                                      <p:tavLst>
                                        <p:tav tm="0">
                                          <p:val>
                                            <p:fltVal val="0"/>
                                          </p:val>
                                        </p:tav>
                                        <p:tav tm="100000">
                                          <p:val>
                                            <p:strVal val="#ppt_w"/>
                                          </p:val>
                                        </p:tav>
                                      </p:tavLst>
                                    </p:anim>
                                    <p:anim calcmode="lin" valueType="num">
                                      <p:cBhvr>
                                        <p:cTn id="41" dur="500" fill="hold"/>
                                        <p:tgtEl>
                                          <p:spTgt spid="15"/>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57"/>
                                        </p:tgtEl>
                                        <p:attrNameLst>
                                          <p:attrName>style.visibility</p:attrName>
                                        </p:attrNameLst>
                                      </p:cBhvr>
                                      <p:to>
                                        <p:strVal val="visible"/>
                                      </p:to>
                                    </p:set>
                                    <p:anim calcmode="lin" valueType="num">
                                      <p:cBhvr>
                                        <p:cTn id="54" dur="500" fill="hold"/>
                                        <p:tgtEl>
                                          <p:spTgt spid="57"/>
                                        </p:tgtEl>
                                        <p:attrNameLst>
                                          <p:attrName>ppt_w</p:attrName>
                                        </p:attrNameLst>
                                      </p:cBhvr>
                                      <p:tavLst>
                                        <p:tav tm="0">
                                          <p:val>
                                            <p:fltVal val="0"/>
                                          </p:val>
                                        </p:tav>
                                        <p:tav tm="100000">
                                          <p:val>
                                            <p:strVal val="#ppt_w"/>
                                          </p:val>
                                        </p:tav>
                                      </p:tavLst>
                                    </p:anim>
                                    <p:anim calcmode="lin" valueType="num">
                                      <p:cBhvr>
                                        <p:cTn id="55" dur="500" fill="hold"/>
                                        <p:tgtEl>
                                          <p:spTgt spid="57"/>
                                        </p:tgtEl>
                                        <p:attrNameLst>
                                          <p:attrName>ppt_h</p:attrName>
                                        </p:attrNameLst>
                                      </p:cBhvr>
                                      <p:tavLst>
                                        <p:tav tm="0">
                                          <p:val>
                                            <p:strVal val="#ppt_h"/>
                                          </p:val>
                                        </p:tav>
                                        <p:tav tm="100000">
                                          <p:val>
                                            <p:strVal val="#ppt_h"/>
                                          </p:val>
                                        </p:tav>
                                      </p:tavLst>
                                    </p:anim>
                                  </p:childTnLst>
                                </p:cTn>
                              </p:par>
                              <p:par>
                                <p:cTn id="56" presetID="17" presetClass="entr" presetSubtype="10" fill="hold" grpId="0" nodeType="withEffect">
                                  <p:stCondLst>
                                    <p:cond delay="0"/>
                                  </p:stCondLst>
                                  <p:childTnLst>
                                    <p:set>
                                      <p:cBhvr>
                                        <p:cTn id="57" dur="1" fill="hold">
                                          <p:stCondLst>
                                            <p:cond delay="0"/>
                                          </p:stCondLst>
                                        </p:cTn>
                                        <p:tgtEl>
                                          <p:spTgt spid="58"/>
                                        </p:tgtEl>
                                        <p:attrNameLst>
                                          <p:attrName>style.visibility</p:attrName>
                                        </p:attrNameLst>
                                      </p:cBhvr>
                                      <p:to>
                                        <p:strVal val="visible"/>
                                      </p:to>
                                    </p:set>
                                    <p:anim calcmode="lin" valueType="num">
                                      <p:cBhvr>
                                        <p:cTn id="58" dur="500" fill="hold"/>
                                        <p:tgtEl>
                                          <p:spTgt spid="58"/>
                                        </p:tgtEl>
                                        <p:attrNameLst>
                                          <p:attrName>ppt_w</p:attrName>
                                        </p:attrNameLst>
                                      </p:cBhvr>
                                      <p:tavLst>
                                        <p:tav tm="0">
                                          <p:val>
                                            <p:fltVal val="0"/>
                                          </p:val>
                                        </p:tav>
                                        <p:tav tm="100000">
                                          <p:val>
                                            <p:strVal val="#ppt_w"/>
                                          </p:val>
                                        </p:tav>
                                      </p:tavLst>
                                    </p:anim>
                                    <p:anim calcmode="lin" valueType="num">
                                      <p:cBhvr>
                                        <p:cTn id="59" dur="500" fill="hold"/>
                                        <p:tgtEl>
                                          <p:spTgt spid="58"/>
                                        </p:tgtEl>
                                        <p:attrNameLst>
                                          <p:attrName>ppt_h</p:attrName>
                                        </p:attrNameLst>
                                      </p:cBhvr>
                                      <p:tavLst>
                                        <p:tav tm="0">
                                          <p:val>
                                            <p:strVal val="#ppt_h"/>
                                          </p:val>
                                        </p:tav>
                                        <p:tav tm="100000">
                                          <p:val>
                                            <p:strVal val="#ppt_h"/>
                                          </p:val>
                                        </p:tav>
                                      </p:tavLst>
                                    </p:anim>
                                  </p:childTnLst>
                                </p:cTn>
                              </p:par>
                              <p:par>
                                <p:cTn id="60" presetID="17" presetClass="entr" presetSubtype="1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p:cTn id="62" dur="500" fill="hold"/>
                                        <p:tgtEl>
                                          <p:spTgt spid="27"/>
                                        </p:tgtEl>
                                        <p:attrNameLst>
                                          <p:attrName>ppt_w</p:attrName>
                                        </p:attrNameLst>
                                      </p:cBhvr>
                                      <p:tavLst>
                                        <p:tav tm="0">
                                          <p:val>
                                            <p:fltVal val="0"/>
                                          </p:val>
                                        </p:tav>
                                        <p:tav tm="100000">
                                          <p:val>
                                            <p:strVal val="#ppt_w"/>
                                          </p:val>
                                        </p:tav>
                                      </p:tavLst>
                                    </p:anim>
                                    <p:anim calcmode="lin" valueType="num">
                                      <p:cBhvr>
                                        <p:cTn id="63" dur="500" fill="hold"/>
                                        <p:tgtEl>
                                          <p:spTgt spid="27"/>
                                        </p:tgtEl>
                                        <p:attrNameLst>
                                          <p:attrName>ppt_h</p:attrName>
                                        </p:attrNameLst>
                                      </p:cBhvr>
                                      <p:tavLst>
                                        <p:tav tm="0">
                                          <p:val>
                                            <p:strVal val="#ppt_h"/>
                                          </p:val>
                                        </p:tav>
                                        <p:tav tm="100000">
                                          <p:val>
                                            <p:strVal val="#ppt_h"/>
                                          </p:val>
                                        </p:tav>
                                      </p:tavLst>
                                    </p:anim>
                                  </p:childTnLst>
                                </p:cTn>
                              </p:par>
                              <p:par>
                                <p:cTn id="64" presetID="17" presetClass="entr" presetSubtype="10" fill="hold" grpId="0" nodeType="with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p:cTn id="66" dur="500" fill="hold"/>
                                        <p:tgtEl>
                                          <p:spTgt spid="28"/>
                                        </p:tgtEl>
                                        <p:attrNameLst>
                                          <p:attrName>ppt_w</p:attrName>
                                        </p:attrNameLst>
                                      </p:cBhvr>
                                      <p:tavLst>
                                        <p:tav tm="0">
                                          <p:val>
                                            <p:fltVal val="0"/>
                                          </p:val>
                                        </p:tav>
                                        <p:tav tm="100000">
                                          <p:val>
                                            <p:strVal val="#ppt_w"/>
                                          </p:val>
                                        </p:tav>
                                      </p:tavLst>
                                    </p:anim>
                                    <p:anim calcmode="lin" valueType="num">
                                      <p:cBhvr>
                                        <p:cTn id="67" dur="500" fill="hold"/>
                                        <p:tgtEl>
                                          <p:spTgt spid="28"/>
                                        </p:tgtEl>
                                        <p:attrNameLst>
                                          <p:attrName>ppt_h</p:attrName>
                                        </p:attrNameLst>
                                      </p:cBhvr>
                                      <p:tavLst>
                                        <p:tav tm="0">
                                          <p:val>
                                            <p:strVal val="#ppt_h"/>
                                          </p:val>
                                        </p:tav>
                                        <p:tav tm="100000">
                                          <p:val>
                                            <p:strVal val="#ppt_h"/>
                                          </p:val>
                                        </p:tav>
                                      </p:tavLst>
                                    </p:anim>
                                  </p:childTnLst>
                                </p:cTn>
                              </p:par>
                              <p:par>
                                <p:cTn id="68" presetID="17" presetClass="entr" presetSubtype="10" fill="hold" grpId="0" nodeType="withEffect">
                                  <p:stCondLst>
                                    <p:cond delay="0"/>
                                  </p:stCondLst>
                                  <p:childTnLst>
                                    <p:set>
                                      <p:cBhvr>
                                        <p:cTn id="69" dur="1" fill="hold">
                                          <p:stCondLst>
                                            <p:cond delay="0"/>
                                          </p:stCondLst>
                                        </p:cTn>
                                        <p:tgtEl>
                                          <p:spTgt spid="29"/>
                                        </p:tgtEl>
                                        <p:attrNameLst>
                                          <p:attrName>style.visibility</p:attrName>
                                        </p:attrNameLst>
                                      </p:cBhvr>
                                      <p:to>
                                        <p:strVal val="visible"/>
                                      </p:to>
                                    </p:set>
                                    <p:anim calcmode="lin" valueType="num">
                                      <p:cBhvr>
                                        <p:cTn id="70" dur="500" fill="hold"/>
                                        <p:tgtEl>
                                          <p:spTgt spid="29"/>
                                        </p:tgtEl>
                                        <p:attrNameLst>
                                          <p:attrName>ppt_w</p:attrName>
                                        </p:attrNameLst>
                                      </p:cBhvr>
                                      <p:tavLst>
                                        <p:tav tm="0">
                                          <p:val>
                                            <p:fltVal val="0"/>
                                          </p:val>
                                        </p:tav>
                                        <p:tav tm="100000">
                                          <p:val>
                                            <p:strVal val="#ppt_w"/>
                                          </p:val>
                                        </p:tav>
                                      </p:tavLst>
                                    </p:anim>
                                    <p:anim calcmode="lin" valueType="num">
                                      <p:cBhvr>
                                        <p:cTn id="71" dur="500" fill="hold"/>
                                        <p:tgtEl>
                                          <p:spTgt spid="29"/>
                                        </p:tgtEl>
                                        <p:attrNameLst>
                                          <p:attrName>ppt_h</p:attrName>
                                        </p:attrNameLst>
                                      </p:cBhvr>
                                      <p:tavLst>
                                        <p:tav tm="0">
                                          <p:val>
                                            <p:strVal val="#ppt_h"/>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63"/>
                                        </p:tgtEl>
                                        <p:attrNameLst>
                                          <p:attrName>style.visibility</p:attrName>
                                        </p:attrNameLst>
                                      </p:cBhvr>
                                      <p:to>
                                        <p:strVal val="visible"/>
                                      </p:to>
                                    </p:set>
                                    <p:animEffect transition="in" filter="fade">
                                      <p:cBhvr>
                                        <p:cTn id="76" dur="2000"/>
                                        <p:tgtEl>
                                          <p:spTgt spid="6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2000"/>
                                        <p:tgtEl>
                                          <p:spTgt spid="6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64"/>
                                        </p:tgtEl>
                                        <p:attrNameLst>
                                          <p:attrName>style.visibility</p:attrName>
                                        </p:attrNameLst>
                                      </p:cBhvr>
                                      <p:to>
                                        <p:strVal val="visible"/>
                                      </p:to>
                                    </p:set>
                                    <p:animEffect transition="in" filter="fade">
                                      <p:cBhvr>
                                        <p:cTn id="82" dur="2000"/>
                                        <p:tgtEl>
                                          <p:spTgt spid="64"/>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fade">
                                      <p:cBhvr>
                                        <p:cTn id="85" dur="2000"/>
                                        <p:tgtEl>
                                          <p:spTgt spid="52"/>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10"/>
                                        </p:tgtEl>
                                        <p:attrNameLst>
                                          <p:attrName>style.visibility</p:attrName>
                                        </p:attrNameLst>
                                      </p:cBhvr>
                                      <p:to>
                                        <p:strVal val="visible"/>
                                      </p:to>
                                    </p:set>
                                    <p:animEffect transition="in" filter="fade">
                                      <p:cBhvr>
                                        <p:cTn id="88" dur="2000"/>
                                        <p:tgtEl>
                                          <p:spTgt spid="10"/>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3"/>
                                        </p:tgtEl>
                                        <p:attrNameLst>
                                          <p:attrName>style.visibility</p:attrName>
                                        </p:attrNameLst>
                                      </p:cBhvr>
                                      <p:to>
                                        <p:strVal val="visible"/>
                                      </p:to>
                                    </p:set>
                                    <p:animEffect transition="in" filter="fade">
                                      <p:cBhvr>
                                        <p:cTn id="91" dur="2000"/>
                                        <p:tgtEl>
                                          <p:spTgt spid="43"/>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1"/>
                                        </p:tgtEl>
                                        <p:attrNameLst>
                                          <p:attrName>style.visibility</p:attrName>
                                        </p:attrNameLst>
                                      </p:cBhvr>
                                      <p:to>
                                        <p:strVal val="visible"/>
                                      </p:to>
                                    </p:set>
                                    <p:animEffect transition="in" filter="fade">
                                      <p:cBhvr>
                                        <p:cTn id="94" dur="2000"/>
                                        <p:tgtEl>
                                          <p:spTgt spid="11"/>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fade">
                                      <p:cBhvr>
                                        <p:cTn id="97" dur="2000"/>
                                        <p:tgtEl>
                                          <p:spTgt spid="9"/>
                                        </p:tgtEl>
                                      </p:cBhvr>
                                    </p:animEffect>
                                  </p:childTnLst>
                                </p:cTn>
                              </p:par>
                            </p:childTnLst>
                          </p:cTn>
                        </p:par>
                      </p:childTnLst>
                    </p:cTn>
                  </p:par>
                  <p:par>
                    <p:cTn id="98" fill="hold">
                      <p:stCondLst>
                        <p:cond delay="indefinite"/>
                      </p:stCondLst>
                      <p:childTnLst>
                        <p:par>
                          <p:cTn id="99" fill="hold">
                            <p:stCondLst>
                              <p:cond delay="0"/>
                            </p:stCondLst>
                            <p:childTnLst>
                              <p:par>
                                <p:cTn id="100" presetID="17" presetClass="entr" presetSubtype="10" fill="hold" grpId="0" nodeType="click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500" fill="hold"/>
                                        <p:tgtEl>
                                          <p:spTgt spid="65"/>
                                        </p:tgtEl>
                                        <p:attrNameLst>
                                          <p:attrName>ppt_w</p:attrName>
                                        </p:attrNameLst>
                                      </p:cBhvr>
                                      <p:tavLst>
                                        <p:tav tm="0">
                                          <p:val>
                                            <p:fltVal val="0"/>
                                          </p:val>
                                        </p:tav>
                                        <p:tav tm="100000">
                                          <p:val>
                                            <p:strVal val="#ppt_w"/>
                                          </p:val>
                                        </p:tav>
                                      </p:tavLst>
                                    </p:anim>
                                    <p:anim calcmode="lin" valueType="num">
                                      <p:cBhvr>
                                        <p:cTn id="103" dur="500" fill="hold"/>
                                        <p:tgtEl>
                                          <p:spTgt spid="65"/>
                                        </p:tgtEl>
                                        <p:attrNameLst>
                                          <p:attrName>ppt_h</p:attrName>
                                        </p:attrNameLst>
                                      </p:cBhvr>
                                      <p:tavLst>
                                        <p:tav tm="0">
                                          <p:val>
                                            <p:strVal val="#ppt_h"/>
                                          </p:val>
                                        </p:tav>
                                        <p:tav tm="100000">
                                          <p:val>
                                            <p:strVal val="#ppt_h"/>
                                          </p:val>
                                        </p:tav>
                                      </p:tavLst>
                                    </p:anim>
                                  </p:childTnLst>
                                </p:cTn>
                              </p:par>
                              <p:par>
                                <p:cTn id="104" presetID="17" presetClass="entr" presetSubtype="10" fill="hold" grpId="0" nodeType="withEffect">
                                  <p:stCondLst>
                                    <p:cond delay="0"/>
                                  </p:stCondLst>
                                  <p:childTnLst>
                                    <p:set>
                                      <p:cBhvr>
                                        <p:cTn id="105" dur="1" fill="hold">
                                          <p:stCondLst>
                                            <p:cond delay="0"/>
                                          </p:stCondLst>
                                        </p:cTn>
                                        <p:tgtEl>
                                          <p:spTgt spid="66"/>
                                        </p:tgtEl>
                                        <p:attrNameLst>
                                          <p:attrName>style.visibility</p:attrName>
                                        </p:attrNameLst>
                                      </p:cBhvr>
                                      <p:to>
                                        <p:strVal val="visible"/>
                                      </p:to>
                                    </p:set>
                                    <p:anim calcmode="lin" valueType="num">
                                      <p:cBhvr>
                                        <p:cTn id="106" dur="500" fill="hold"/>
                                        <p:tgtEl>
                                          <p:spTgt spid="66"/>
                                        </p:tgtEl>
                                        <p:attrNameLst>
                                          <p:attrName>ppt_w</p:attrName>
                                        </p:attrNameLst>
                                      </p:cBhvr>
                                      <p:tavLst>
                                        <p:tav tm="0">
                                          <p:val>
                                            <p:fltVal val="0"/>
                                          </p:val>
                                        </p:tav>
                                        <p:tav tm="100000">
                                          <p:val>
                                            <p:strVal val="#ppt_w"/>
                                          </p:val>
                                        </p:tav>
                                      </p:tavLst>
                                    </p:anim>
                                    <p:anim calcmode="lin" valueType="num">
                                      <p:cBhvr>
                                        <p:cTn id="107" dur="500" fill="hold"/>
                                        <p:tgtEl>
                                          <p:spTgt spid="66"/>
                                        </p:tgtEl>
                                        <p:attrNameLst>
                                          <p:attrName>ppt_h</p:attrName>
                                        </p:attrNameLst>
                                      </p:cBhvr>
                                      <p:tavLst>
                                        <p:tav tm="0">
                                          <p:val>
                                            <p:strVal val="#ppt_h"/>
                                          </p:val>
                                        </p:tav>
                                        <p:tav tm="100000">
                                          <p:val>
                                            <p:strVal val="#ppt_h"/>
                                          </p:val>
                                        </p:tav>
                                      </p:tavLst>
                                    </p:anim>
                                  </p:childTnLst>
                                </p:cTn>
                              </p:par>
                              <p:par>
                                <p:cTn id="108" presetID="17" presetClass="entr" presetSubtype="10" fill="hold" grpId="0" nodeType="withEffect">
                                  <p:stCondLst>
                                    <p:cond delay="0"/>
                                  </p:stCondLst>
                                  <p:childTnLst>
                                    <p:set>
                                      <p:cBhvr>
                                        <p:cTn id="109" dur="1" fill="hold">
                                          <p:stCondLst>
                                            <p:cond delay="0"/>
                                          </p:stCondLst>
                                        </p:cTn>
                                        <p:tgtEl>
                                          <p:spTgt spid="47"/>
                                        </p:tgtEl>
                                        <p:attrNameLst>
                                          <p:attrName>style.visibility</p:attrName>
                                        </p:attrNameLst>
                                      </p:cBhvr>
                                      <p:to>
                                        <p:strVal val="visible"/>
                                      </p:to>
                                    </p:set>
                                    <p:anim calcmode="lin" valueType="num">
                                      <p:cBhvr>
                                        <p:cTn id="110" dur="500" fill="hold"/>
                                        <p:tgtEl>
                                          <p:spTgt spid="47"/>
                                        </p:tgtEl>
                                        <p:attrNameLst>
                                          <p:attrName>ppt_w</p:attrName>
                                        </p:attrNameLst>
                                      </p:cBhvr>
                                      <p:tavLst>
                                        <p:tav tm="0">
                                          <p:val>
                                            <p:fltVal val="0"/>
                                          </p:val>
                                        </p:tav>
                                        <p:tav tm="100000">
                                          <p:val>
                                            <p:strVal val="#ppt_w"/>
                                          </p:val>
                                        </p:tav>
                                      </p:tavLst>
                                    </p:anim>
                                    <p:anim calcmode="lin" valueType="num">
                                      <p:cBhvr>
                                        <p:cTn id="111" dur="500" fill="hold"/>
                                        <p:tgtEl>
                                          <p:spTgt spid="47"/>
                                        </p:tgtEl>
                                        <p:attrNameLst>
                                          <p:attrName>ppt_h</p:attrName>
                                        </p:attrNameLst>
                                      </p:cBhvr>
                                      <p:tavLst>
                                        <p:tav tm="0">
                                          <p:val>
                                            <p:strVal val="#ppt_h"/>
                                          </p:val>
                                        </p:tav>
                                        <p:tav tm="100000">
                                          <p:val>
                                            <p:strVal val="#ppt_h"/>
                                          </p:val>
                                        </p:tav>
                                      </p:tavLst>
                                    </p:anim>
                                  </p:childTnLst>
                                </p:cTn>
                              </p:par>
                            </p:childTnLst>
                          </p:cTn>
                        </p:par>
                      </p:childTnLst>
                    </p:cTn>
                  </p:par>
                  <p:par>
                    <p:cTn id="112" fill="hold">
                      <p:stCondLst>
                        <p:cond delay="indefinite"/>
                      </p:stCondLst>
                      <p:childTnLst>
                        <p:par>
                          <p:cTn id="113" fill="hold">
                            <p:stCondLst>
                              <p:cond delay="0"/>
                            </p:stCondLst>
                            <p:childTnLst>
                              <p:par>
                                <p:cTn id="114" presetID="17" presetClass="entr" presetSubtype="10" fill="hold" grpId="0" nodeType="clickEffect">
                                  <p:stCondLst>
                                    <p:cond delay="0"/>
                                  </p:stCondLst>
                                  <p:childTnLst>
                                    <p:set>
                                      <p:cBhvr>
                                        <p:cTn id="115" dur="1" fill="hold">
                                          <p:stCondLst>
                                            <p:cond delay="0"/>
                                          </p:stCondLst>
                                        </p:cTn>
                                        <p:tgtEl>
                                          <p:spTgt spid="40"/>
                                        </p:tgtEl>
                                        <p:attrNameLst>
                                          <p:attrName>style.visibility</p:attrName>
                                        </p:attrNameLst>
                                      </p:cBhvr>
                                      <p:to>
                                        <p:strVal val="visible"/>
                                      </p:to>
                                    </p:set>
                                    <p:anim calcmode="lin" valueType="num">
                                      <p:cBhvr>
                                        <p:cTn id="116" dur="500" fill="hold"/>
                                        <p:tgtEl>
                                          <p:spTgt spid="40"/>
                                        </p:tgtEl>
                                        <p:attrNameLst>
                                          <p:attrName>ppt_w</p:attrName>
                                        </p:attrNameLst>
                                      </p:cBhvr>
                                      <p:tavLst>
                                        <p:tav tm="0">
                                          <p:val>
                                            <p:fltVal val="0"/>
                                          </p:val>
                                        </p:tav>
                                        <p:tav tm="100000">
                                          <p:val>
                                            <p:strVal val="#ppt_w"/>
                                          </p:val>
                                        </p:tav>
                                      </p:tavLst>
                                    </p:anim>
                                    <p:anim calcmode="lin" valueType="num">
                                      <p:cBhvr>
                                        <p:cTn id="117" dur="500" fill="hold"/>
                                        <p:tgtEl>
                                          <p:spTgt spid="40"/>
                                        </p:tgtEl>
                                        <p:attrNameLst>
                                          <p:attrName>ppt_h</p:attrName>
                                        </p:attrNameLst>
                                      </p:cBhvr>
                                      <p:tavLst>
                                        <p:tav tm="0">
                                          <p:val>
                                            <p:strVal val="#ppt_h"/>
                                          </p:val>
                                        </p:tav>
                                        <p:tav tm="100000">
                                          <p:val>
                                            <p:strVal val="#ppt_h"/>
                                          </p:val>
                                        </p:tav>
                                      </p:tavLst>
                                    </p:anim>
                                  </p:childTnLst>
                                </p:cTn>
                              </p:par>
                              <p:par>
                                <p:cTn id="118" presetID="17" presetClass="entr" presetSubtype="10" fill="hold" grpId="0" nodeType="withEffect">
                                  <p:stCondLst>
                                    <p:cond delay="0"/>
                                  </p:stCondLst>
                                  <p:childTnLst>
                                    <p:set>
                                      <p:cBhvr>
                                        <p:cTn id="119" dur="1" fill="hold">
                                          <p:stCondLst>
                                            <p:cond delay="0"/>
                                          </p:stCondLst>
                                        </p:cTn>
                                        <p:tgtEl>
                                          <p:spTgt spid="41"/>
                                        </p:tgtEl>
                                        <p:attrNameLst>
                                          <p:attrName>style.visibility</p:attrName>
                                        </p:attrNameLst>
                                      </p:cBhvr>
                                      <p:to>
                                        <p:strVal val="visible"/>
                                      </p:to>
                                    </p:set>
                                    <p:anim calcmode="lin" valueType="num">
                                      <p:cBhvr>
                                        <p:cTn id="120" dur="500" fill="hold"/>
                                        <p:tgtEl>
                                          <p:spTgt spid="41"/>
                                        </p:tgtEl>
                                        <p:attrNameLst>
                                          <p:attrName>ppt_w</p:attrName>
                                        </p:attrNameLst>
                                      </p:cBhvr>
                                      <p:tavLst>
                                        <p:tav tm="0">
                                          <p:val>
                                            <p:fltVal val="0"/>
                                          </p:val>
                                        </p:tav>
                                        <p:tav tm="100000">
                                          <p:val>
                                            <p:strVal val="#ppt_w"/>
                                          </p:val>
                                        </p:tav>
                                      </p:tavLst>
                                    </p:anim>
                                    <p:anim calcmode="lin" valueType="num">
                                      <p:cBhvr>
                                        <p:cTn id="121" dur="500" fill="hold"/>
                                        <p:tgtEl>
                                          <p:spTgt spid="41"/>
                                        </p:tgtEl>
                                        <p:attrNameLst>
                                          <p:attrName>ppt_h</p:attrName>
                                        </p:attrNameLst>
                                      </p:cBhvr>
                                      <p:tavLst>
                                        <p:tav tm="0">
                                          <p:val>
                                            <p:strVal val="#ppt_h"/>
                                          </p:val>
                                        </p:tav>
                                        <p:tav tm="100000">
                                          <p:val>
                                            <p:strVal val="#ppt_h"/>
                                          </p:val>
                                        </p:tav>
                                      </p:tavLst>
                                    </p:anim>
                                  </p:childTnLst>
                                </p:cTn>
                              </p:par>
                              <p:par>
                                <p:cTn id="122" presetID="17" presetClass="entr" presetSubtype="10" fill="hold" grpId="0" nodeType="withEffect">
                                  <p:stCondLst>
                                    <p:cond delay="0"/>
                                  </p:stCondLst>
                                  <p:childTnLst>
                                    <p:set>
                                      <p:cBhvr>
                                        <p:cTn id="123" dur="1" fill="hold">
                                          <p:stCondLst>
                                            <p:cond delay="0"/>
                                          </p:stCondLst>
                                        </p:cTn>
                                        <p:tgtEl>
                                          <p:spTgt spid="50"/>
                                        </p:tgtEl>
                                        <p:attrNameLst>
                                          <p:attrName>style.visibility</p:attrName>
                                        </p:attrNameLst>
                                      </p:cBhvr>
                                      <p:to>
                                        <p:strVal val="visible"/>
                                      </p:to>
                                    </p:set>
                                    <p:anim calcmode="lin" valueType="num">
                                      <p:cBhvr>
                                        <p:cTn id="124" dur="500" fill="hold"/>
                                        <p:tgtEl>
                                          <p:spTgt spid="50"/>
                                        </p:tgtEl>
                                        <p:attrNameLst>
                                          <p:attrName>ppt_w</p:attrName>
                                        </p:attrNameLst>
                                      </p:cBhvr>
                                      <p:tavLst>
                                        <p:tav tm="0">
                                          <p:val>
                                            <p:fltVal val="0"/>
                                          </p:val>
                                        </p:tav>
                                        <p:tav tm="100000">
                                          <p:val>
                                            <p:strVal val="#ppt_w"/>
                                          </p:val>
                                        </p:tav>
                                      </p:tavLst>
                                    </p:anim>
                                    <p:anim calcmode="lin" valueType="num">
                                      <p:cBhvr>
                                        <p:cTn id="125" dur="500" fill="hold"/>
                                        <p:tgtEl>
                                          <p:spTgt spid="50"/>
                                        </p:tgtEl>
                                        <p:attrNameLst>
                                          <p:attrName>ppt_h</p:attrName>
                                        </p:attrNameLst>
                                      </p:cBhvr>
                                      <p:tavLst>
                                        <p:tav tm="0">
                                          <p:val>
                                            <p:strVal val="#ppt_h"/>
                                          </p:val>
                                        </p:tav>
                                        <p:tav tm="100000">
                                          <p:val>
                                            <p:strVal val="#ppt_h"/>
                                          </p:val>
                                        </p:tav>
                                      </p:tavLst>
                                    </p:anim>
                                  </p:childTnLst>
                                </p:cTn>
                              </p:par>
                              <p:par>
                                <p:cTn id="126" presetID="17" presetClass="entr" presetSubtype="10" fill="hold" grpId="0" nodeType="withEffect">
                                  <p:stCondLst>
                                    <p:cond delay="0"/>
                                  </p:stCondLst>
                                  <p:childTnLst>
                                    <p:set>
                                      <p:cBhvr>
                                        <p:cTn id="127" dur="1" fill="hold">
                                          <p:stCondLst>
                                            <p:cond delay="0"/>
                                          </p:stCondLst>
                                        </p:cTn>
                                        <p:tgtEl>
                                          <p:spTgt spid="51"/>
                                        </p:tgtEl>
                                        <p:attrNameLst>
                                          <p:attrName>style.visibility</p:attrName>
                                        </p:attrNameLst>
                                      </p:cBhvr>
                                      <p:to>
                                        <p:strVal val="visible"/>
                                      </p:to>
                                    </p:set>
                                    <p:anim calcmode="lin" valueType="num">
                                      <p:cBhvr>
                                        <p:cTn id="128" dur="500" fill="hold"/>
                                        <p:tgtEl>
                                          <p:spTgt spid="51"/>
                                        </p:tgtEl>
                                        <p:attrNameLst>
                                          <p:attrName>ppt_w</p:attrName>
                                        </p:attrNameLst>
                                      </p:cBhvr>
                                      <p:tavLst>
                                        <p:tav tm="0">
                                          <p:val>
                                            <p:fltVal val="0"/>
                                          </p:val>
                                        </p:tav>
                                        <p:tav tm="100000">
                                          <p:val>
                                            <p:strVal val="#ppt_w"/>
                                          </p:val>
                                        </p:tav>
                                      </p:tavLst>
                                    </p:anim>
                                    <p:anim calcmode="lin" valueType="num">
                                      <p:cBhvr>
                                        <p:cTn id="129" dur="500" fill="hold"/>
                                        <p:tgtEl>
                                          <p:spTgt spid="51"/>
                                        </p:tgtEl>
                                        <p:attrNameLst>
                                          <p:attrName>ppt_h</p:attrName>
                                        </p:attrNameLst>
                                      </p:cBhvr>
                                      <p:tavLst>
                                        <p:tav tm="0">
                                          <p:val>
                                            <p:strVal val="#ppt_h"/>
                                          </p:val>
                                        </p:tav>
                                        <p:tav tm="100000">
                                          <p:val>
                                            <p:strVal val="#ppt_h"/>
                                          </p:val>
                                        </p:tav>
                                      </p:tavLst>
                                    </p:anim>
                                  </p:childTnLst>
                                </p:cTn>
                              </p:par>
                              <p:par>
                                <p:cTn id="130" presetID="17" presetClass="entr" presetSubtype="10" fill="hold" grpId="0" nodeType="withEffect">
                                  <p:stCondLst>
                                    <p:cond delay="0"/>
                                  </p:stCondLst>
                                  <p:childTnLst>
                                    <p:set>
                                      <p:cBhvr>
                                        <p:cTn id="131" dur="1" fill="hold">
                                          <p:stCondLst>
                                            <p:cond delay="0"/>
                                          </p:stCondLst>
                                        </p:cTn>
                                        <p:tgtEl>
                                          <p:spTgt spid="67"/>
                                        </p:tgtEl>
                                        <p:attrNameLst>
                                          <p:attrName>style.visibility</p:attrName>
                                        </p:attrNameLst>
                                      </p:cBhvr>
                                      <p:to>
                                        <p:strVal val="visible"/>
                                      </p:to>
                                    </p:set>
                                    <p:anim calcmode="lin" valueType="num">
                                      <p:cBhvr>
                                        <p:cTn id="132" dur="500" fill="hold"/>
                                        <p:tgtEl>
                                          <p:spTgt spid="67"/>
                                        </p:tgtEl>
                                        <p:attrNameLst>
                                          <p:attrName>ppt_w</p:attrName>
                                        </p:attrNameLst>
                                      </p:cBhvr>
                                      <p:tavLst>
                                        <p:tav tm="0">
                                          <p:val>
                                            <p:fltVal val="0"/>
                                          </p:val>
                                        </p:tav>
                                        <p:tav tm="100000">
                                          <p:val>
                                            <p:strVal val="#ppt_w"/>
                                          </p:val>
                                        </p:tav>
                                      </p:tavLst>
                                    </p:anim>
                                    <p:anim calcmode="lin" valueType="num">
                                      <p:cBhvr>
                                        <p:cTn id="133" dur="500" fill="hold"/>
                                        <p:tgtEl>
                                          <p:spTgt spid="67"/>
                                        </p:tgtEl>
                                        <p:attrNameLst>
                                          <p:attrName>ppt_h</p:attrName>
                                        </p:attrNameLst>
                                      </p:cBhvr>
                                      <p:tavLst>
                                        <p:tav tm="0">
                                          <p:val>
                                            <p:strVal val="#ppt_h"/>
                                          </p:val>
                                        </p:tav>
                                        <p:tav tm="100000">
                                          <p:val>
                                            <p:strVal val="#ppt_h"/>
                                          </p:val>
                                        </p:tav>
                                      </p:tavLst>
                                    </p:anim>
                                  </p:childTnLst>
                                </p:cTn>
                              </p:par>
                              <p:par>
                                <p:cTn id="134" presetID="17" presetClass="entr" presetSubtype="10" fill="hold" grpId="0" nodeType="withEffect">
                                  <p:stCondLst>
                                    <p:cond delay="0"/>
                                  </p:stCondLst>
                                  <p:childTnLst>
                                    <p:set>
                                      <p:cBhvr>
                                        <p:cTn id="135" dur="1" fill="hold">
                                          <p:stCondLst>
                                            <p:cond delay="0"/>
                                          </p:stCondLst>
                                        </p:cTn>
                                        <p:tgtEl>
                                          <p:spTgt spid="68"/>
                                        </p:tgtEl>
                                        <p:attrNameLst>
                                          <p:attrName>style.visibility</p:attrName>
                                        </p:attrNameLst>
                                      </p:cBhvr>
                                      <p:to>
                                        <p:strVal val="visible"/>
                                      </p:to>
                                    </p:set>
                                    <p:anim calcmode="lin" valueType="num">
                                      <p:cBhvr>
                                        <p:cTn id="136" dur="500" fill="hold"/>
                                        <p:tgtEl>
                                          <p:spTgt spid="68"/>
                                        </p:tgtEl>
                                        <p:attrNameLst>
                                          <p:attrName>ppt_w</p:attrName>
                                        </p:attrNameLst>
                                      </p:cBhvr>
                                      <p:tavLst>
                                        <p:tav tm="0">
                                          <p:val>
                                            <p:fltVal val="0"/>
                                          </p:val>
                                        </p:tav>
                                        <p:tav tm="100000">
                                          <p:val>
                                            <p:strVal val="#ppt_w"/>
                                          </p:val>
                                        </p:tav>
                                      </p:tavLst>
                                    </p:anim>
                                    <p:anim calcmode="lin" valueType="num">
                                      <p:cBhvr>
                                        <p:cTn id="137" dur="500" fill="hold"/>
                                        <p:tgtEl>
                                          <p:spTgt spid="68"/>
                                        </p:tgtEl>
                                        <p:attrNameLst>
                                          <p:attrName>ppt_h</p:attrName>
                                        </p:attrNameLst>
                                      </p:cBhvr>
                                      <p:tavLst>
                                        <p:tav tm="0">
                                          <p:val>
                                            <p:strVal val="#ppt_h"/>
                                          </p:val>
                                        </p:tav>
                                        <p:tav tm="100000">
                                          <p:val>
                                            <p:strVal val="#ppt_h"/>
                                          </p:val>
                                        </p:tav>
                                      </p:tavLst>
                                    </p:anim>
                                  </p:childTnLst>
                                </p:cTn>
                              </p:par>
                            </p:childTnLst>
                          </p:cTn>
                        </p:par>
                      </p:childTnLst>
                    </p:cTn>
                  </p:par>
                  <p:par>
                    <p:cTn id="138" fill="hold">
                      <p:stCondLst>
                        <p:cond delay="indefinite"/>
                      </p:stCondLst>
                      <p:childTnLst>
                        <p:par>
                          <p:cTn id="139" fill="hold">
                            <p:stCondLst>
                              <p:cond delay="0"/>
                            </p:stCondLst>
                            <p:childTnLst>
                              <p:par>
                                <p:cTn id="140" presetID="17" presetClass="entr" presetSubtype="10" fill="hold" grpId="0" nodeType="clickEffect">
                                  <p:stCondLst>
                                    <p:cond delay="0"/>
                                  </p:stCondLst>
                                  <p:childTnLst>
                                    <p:set>
                                      <p:cBhvr>
                                        <p:cTn id="141" dur="1" fill="hold">
                                          <p:stCondLst>
                                            <p:cond delay="0"/>
                                          </p:stCondLst>
                                        </p:cTn>
                                        <p:tgtEl>
                                          <p:spTgt spid="59"/>
                                        </p:tgtEl>
                                        <p:attrNameLst>
                                          <p:attrName>style.visibility</p:attrName>
                                        </p:attrNameLst>
                                      </p:cBhvr>
                                      <p:to>
                                        <p:strVal val="visible"/>
                                      </p:to>
                                    </p:set>
                                    <p:anim calcmode="lin" valueType="num">
                                      <p:cBhvr>
                                        <p:cTn id="142" dur="500" fill="hold"/>
                                        <p:tgtEl>
                                          <p:spTgt spid="59"/>
                                        </p:tgtEl>
                                        <p:attrNameLst>
                                          <p:attrName>ppt_w</p:attrName>
                                        </p:attrNameLst>
                                      </p:cBhvr>
                                      <p:tavLst>
                                        <p:tav tm="0">
                                          <p:val>
                                            <p:fltVal val="0"/>
                                          </p:val>
                                        </p:tav>
                                        <p:tav tm="100000">
                                          <p:val>
                                            <p:strVal val="#ppt_w"/>
                                          </p:val>
                                        </p:tav>
                                      </p:tavLst>
                                    </p:anim>
                                    <p:anim calcmode="lin" valueType="num">
                                      <p:cBhvr>
                                        <p:cTn id="143" dur="500" fill="hold"/>
                                        <p:tgtEl>
                                          <p:spTgt spid="59"/>
                                        </p:tgtEl>
                                        <p:attrNameLst>
                                          <p:attrName>ppt_h</p:attrName>
                                        </p:attrNameLst>
                                      </p:cBhvr>
                                      <p:tavLst>
                                        <p:tav tm="0">
                                          <p:val>
                                            <p:strVal val="#ppt_h"/>
                                          </p:val>
                                        </p:tav>
                                        <p:tav tm="100000">
                                          <p:val>
                                            <p:strVal val="#ppt_h"/>
                                          </p:val>
                                        </p:tav>
                                      </p:tavLst>
                                    </p:anim>
                                  </p:childTnLst>
                                </p:cTn>
                              </p:par>
                              <p:par>
                                <p:cTn id="144" presetID="17" presetClass="entr" presetSubtype="10" fill="hold" grpId="0" nodeType="withEffect">
                                  <p:stCondLst>
                                    <p:cond delay="0"/>
                                  </p:stCondLst>
                                  <p:childTnLst>
                                    <p:set>
                                      <p:cBhvr>
                                        <p:cTn id="145" dur="1" fill="hold">
                                          <p:stCondLst>
                                            <p:cond delay="0"/>
                                          </p:stCondLst>
                                        </p:cTn>
                                        <p:tgtEl>
                                          <p:spTgt spid="61"/>
                                        </p:tgtEl>
                                        <p:attrNameLst>
                                          <p:attrName>style.visibility</p:attrName>
                                        </p:attrNameLst>
                                      </p:cBhvr>
                                      <p:to>
                                        <p:strVal val="visible"/>
                                      </p:to>
                                    </p:set>
                                    <p:anim calcmode="lin" valueType="num">
                                      <p:cBhvr>
                                        <p:cTn id="146" dur="500" fill="hold"/>
                                        <p:tgtEl>
                                          <p:spTgt spid="61"/>
                                        </p:tgtEl>
                                        <p:attrNameLst>
                                          <p:attrName>ppt_w</p:attrName>
                                        </p:attrNameLst>
                                      </p:cBhvr>
                                      <p:tavLst>
                                        <p:tav tm="0">
                                          <p:val>
                                            <p:fltVal val="0"/>
                                          </p:val>
                                        </p:tav>
                                        <p:tav tm="100000">
                                          <p:val>
                                            <p:strVal val="#ppt_w"/>
                                          </p:val>
                                        </p:tav>
                                      </p:tavLst>
                                    </p:anim>
                                    <p:anim calcmode="lin" valueType="num">
                                      <p:cBhvr>
                                        <p:cTn id="147" dur="500" fill="hold"/>
                                        <p:tgtEl>
                                          <p:spTgt spid="61"/>
                                        </p:tgtEl>
                                        <p:attrNameLst>
                                          <p:attrName>ppt_h</p:attrName>
                                        </p:attrNameLst>
                                      </p:cBhvr>
                                      <p:tavLst>
                                        <p:tav tm="0">
                                          <p:val>
                                            <p:strVal val="#ppt_h"/>
                                          </p:val>
                                        </p:tav>
                                        <p:tav tm="100000">
                                          <p:val>
                                            <p:strVal val="#ppt_h"/>
                                          </p:val>
                                        </p:tav>
                                      </p:tavLst>
                                    </p:anim>
                                  </p:childTnLst>
                                </p:cTn>
                              </p:par>
                              <p:par>
                                <p:cTn id="148" presetID="17" presetClass="entr" presetSubtype="10" fill="hold" grpId="0" nodeType="withEffect">
                                  <p:stCondLst>
                                    <p:cond delay="0"/>
                                  </p:stCondLst>
                                  <p:childTnLst>
                                    <p:set>
                                      <p:cBhvr>
                                        <p:cTn id="149" dur="1" fill="hold">
                                          <p:stCondLst>
                                            <p:cond delay="0"/>
                                          </p:stCondLst>
                                        </p:cTn>
                                        <p:tgtEl>
                                          <p:spTgt spid="35"/>
                                        </p:tgtEl>
                                        <p:attrNameLst>
                                          <p:attrName>style.visibility</p:attrName>
                                        </p:attrNameLst>
                                      </p:cBhvr>
                                      <p:to>
                                        <p:strVal val="visible"/>
                                      </p:to>
                                    </p:set>
                                    <p:anim calcmode="lin" valueType="num">
                                      <p:cBhvr>
                                        <p:cTn id="150" dur="500" fill="hold"/>
                                        <p:tgtEl>
                                          <p:spTgt spid="35"/>
                                        </p:tgtEl>
                                        <p:attrNameLst>
                                          <p:attrName>ppt_w</p:attrName>
                                        </p:attrNameLst>
                                      </p:cBhvr>
                                      <p:tavLst>
                                        <p:tav tm="0">
                                          <p:val>
                                            <p:fltVal val="0"/>
                                          </p:val>
                                        </p:tav>
                                        <p:tav tm="100000">
                                          <p:val>
                                            <p:strVal val="#ppt_w"/>
                                          </p:val>
                                        </p:tav>
                                      </p:tavLst>
                                    </p:anim>
                                    <p:anim calcmode="lin" valueType="num">
                                      <p:cBhvr>
                                        <p:cTn id="151" dur="500" fill="hold"/>
                                        <p:tgtEl>
                                          <p:spTgt spid="35"/>
                                        </p:tgtEl>
                                        <p:attrNameLst>
                                          <p:attrName>ppt_h</p:attrName>
                                        </p:attrNameLst>
                                      </p:cBhvr>
                                      <p:tavLst>
                                        <p:tav tm="0">
                                          <p:val>
                                            <p:strVal val="#ppt_h"/>
                                          </p:val>
                                        </p:tav>
                                        <p:tav tm="100000">
                                          <p:val>
                                            <p:strVal val="#ppt_h"/>
                                          </p:val>
                                        </p:tav>
                                      </p:tavLst>
                                    </p:anim>
                                  </p:childTnLst>
                                </p:cTn>
                              </p:par>
                              <p:par>
                                <p:cTn id="152" presetID="17" presetClass="entr" presetSubtype="10" fill="hold" grpId="0" nodeType="withEffect">
                                  <p:stCondLst>
                                    <p:cond delay="0"/>
                                  </p:stCondLst>
                                  <p:childTnLst>
                                    <p:set>
                                      <p:cBhvr>
                                        <p:cTn id="153" dur="1" fill="hold">
                                          <p:stCondLst>
                                            <p:cond delay="0"/>
                                          </p:stCondLst>
                                        </p:cTn>
                                        <p:tgtEl>
                                          <p:spTgt spid="32"/>
                                        </p:tgtEl>
                                        <p:attrNameLst>
                                          <p:attrName>style.visibility</p:attrName>
                                        </p:attrNameLst>
                                      </p:cBhvr>
                                      <p:to>
                                        <p:strVal val="visible"/>
                                      </p:to>
                                    </p:set>
                                    <p:anim calcmode="lin" valueType="num">
                                      <p:cBhvr>
                                        <p:cTn id="154" dur="500" fill="hold"/>
                                        <p:tgtEl>
                                          <p:spTgt spid="32"/>
                                        </p:tgtEl>
                                        <p:attrNameLst>
                                          <p:attrName>ppt_w</p:attrName>
                                        </p:attrNameLst>
                                      </p:cBhvr>
                                      <p:tavLst>
                                        <p:tav tm="0">
                                          <p:val>
                                            <p:fltVal val="0"/>
                                          </p:val>
                                        </p:tav>
                                        <p:tav tm="100000">
                                          <p:val>
                                            <p:strVal val="#ppt_w"/>
                                          </p:val>
                                        </p:tav>
                                      </p:tavLst>
                                    </p:anim>
                                    <p:anim calcmode="lin" valueType="num">
                                      <p:cBhvr>
                                        <p:cTn id="155" dur="500" fill="hold"/>
                                        <p:tgtEl>
                                          <p:spTgt spid="32"/>
                                        </p:tgtEl>
                                        <p:attrNameLst>
                                          <p:attrName>ppt_h</p:attrName>
                                        </p:attrNameLst>
                                      </p:cBhvr>
                                      <p:tavLst>
                                        <p:tav tm="0">
                                          <p:val>
                                            <p:strVal val="#ppt_h"/>
                                          </p:val>
                                        </p:tav>
                                        <p:tav tm="100000">
                                          <p:val>
                                            <p:strVal val="#ppt_h"/>
                                          </p:val>
                                        </p:tav>
                                      </p:tavLst>
                                    </p:anim>
                                  </p:childTnLst>
                                </p:cTn>
                              </p:par>
                              <p:par>
                                <p:cTn id="156" presetID="17" presetClass="entr" presetSubtype="10" fill="hold" grpId="0" nodeType="withEffect">
                                  <p:stCondLst>
                                    <p:cond delay="0"/>
                                  </p:stCondLst>
                                  <p:childTnLst>
                                    <p:set>
                                      <p:cBhvr>
                                        <p:cTn id="157" dur="1" fill="hold">
                                          <p:stCondLst>
                                            <p:cond delay="0"/>
                                          </p:stCondLst>
                                        </p:cTn>
                                        <p:tgtEl>
                                          <p:spTgt spid="31"/>
                                        </p:tgtEl>
                                        <p:attrNameLst>
                                          <p:attrName>style.visibility</p:attrName>
                                        </p:attrNameLst>
                                      </p:cBhvr>
                                      <p:to>
                                        <p:strVal val="visible"/>
                                      </p:to>
                                    </p:set>
                                    <p:anim calcmode="lin" valueType="num">
                                      <p:cBhvr>
                                        <p:cTn id="158" dur="500" fill="hold"/>
                                        <p:tgtEl>
                                          <p:spTgt spid="31"/>
                                        </p:tgtEl>
                                        <p:attrNameLst>
                                          <p:attrName>ppt_w</p:attrName>
                                        </p:attrNameLst>
                                      </p:cBhvr>
                                      <p:tavLst>
                                        <p:tav tm="0">
                                          <p:val>
                                            <p:fltVal val="0"/>
                                          </p:val>
                                        </p:tav>
                                        <p:tav tm="100000">
                                          <p:val>
                                            <p:strVal val="#ppt_w"/>
                                          </p:val>
                                        </p:tav>
                                      </p:tavLst>
                                    </p:anim>
                                    <p:anim calcmode="lin" valueType="num">
                                      <p:cBhvr>
                                        <p:cTn id="159" dur="500" fill="hold"/>
                                        <p:tgtEl>
                                          <p:spTgt spid="31"/>
                                        </p:tgtEl>
                                        <p:attrNameLst>
                                          <p:attrName>ppt_h</p:attrName>
                                        </p:attrNameLst>
                                      </p:cBhvr>
                                      <p:tavLst>
                                        <p:tav tm="0">
                                          <p:val>
                                            <p:strVal val="#ppt_h"/>
                                          </p:val>
                                        </p:tav>
                                        <p:tav tm="100000">
                                          <p:val>
                                            <p:strVal val="#ppt_h"/>
                                          </p:val>
                                        </p:tav>
                                      </p:tavLst>
                                    </p:anim>
                                  </p:childTnLst>
                                </p:cTn>
                              </p:par>
                              <p:par>
                                <p:cTn id="160" presetID="17" presetClass="entr" presetSubtype="10" fill="hold" grpId="0" nodeType="withEffect">
                                  <p:stCondLst>
                                    <p:cond delay="0"/>
                                  </p:stCondLst>
                                  <p:childTnLst>
                                    <p:set>
                                      <p:cBhvr>
                                        <p:cTn id="161" dur="1" fill="hold">
                                          <p:stCondLst>
                                            <p:cond delay="0"/>
                                          </p:stCondLst>
                                        </p:cTn>
                                        <p:tgtEl>
                                          <p:spTgt spid="33"/>
                                        </p:tgtEl>
                                        <p:attrNameLst>
                                          <p:attrName>style.visibility</p:attrName>
                                        </p:attrNameLst>
                                      </p:cBhvr>
                                      <p:to>
                                        <p:strVal val="visible"/>
                                      </p:to>
                                    </p:set>
                                    <p:anim calcmode="lin" valueType="num">
                                      <p:cBhvr>
                                        <p:cTn id="162" dur="500" fill="hold"/>
                                        <p:tgtEl>
                                          <p:spTgt spid="33"/>
                                        </p:tgtEl>
                                        <p:attrNameLst>
                                          <p:attrName>ppt_w</p:attrName>
                                        </p:attrNameLst>
                                      </p:cBhvr>
                                      <p:tavLst>
                                        <p:tav tm="0">
                                          <p:val>
                                            <p:fltVal val="0"/>
                                          </p:val>
                                        </p:tav>
                                        <p:tav tm="100000">
                                          <p:val>
                                            <p:strVal val="#ppt_w"/>
                                          </p:val>
                                        </p:tav>
                                      </p:tavLst>
                                    </p:anim>
                                    <p:anim calcmode="lin" valueType="num">
                                      <p:cBhvr>
                                        <p:cTn id="163" dur="500" fill="hold"/>
                                        <p:tgtEl>
                                          <p:spTgt spid="33"/>
                                        </p:tgtEl>
                                        <p:attrNameLst>
                                          <p:attrName>ppt_h</p:attrName>
                                        </p:attrNameLst>
                                      </p:cBhvr>
                                      <p:tavLst>
                                        <p:tav tm="0">
                                          <p:val>
                                            <p:strVal val="#ppt_h"/>
                                          </p:val>
                                        </p:tav>
                                        <p:tav tm="100000">
                                          <p:val>
                                            <p:strVal val="#ppt_h"/>
                                          </p:val>
                                        </p:tav>
                                      </p:tavLst>
                                    </p:anim>
                                  </p:childTnLst>
                                </p:cTn>
                              </p:par>
                              <p:par>
                                <p:cTn id="164" presetID="17" presetClass="entr" presetSubtype="10" fill="hold" grpId="0" nodeType="withEffect">
                                  <p:stCondLst>
                                    <p:cond delay="0"/>
                                  </p:stCondLst>
                                  <p:childTnLst>
                                    <p:set>
                                      <p:cBhvr>
                                        <p:cTn id="165" dur="1" fill="hold">
                                          <p:stCondLst>
                                            <p:cond delay="0"/>
                                          </p:stCondLst>
                                        </p:cTn>
                                        <p:tgtEl>
                                          <p:spTgt spid="30"/>
                                        </p:tgtEl>
                                        <p:attrNameLst>
                                          <p:attrName>style.visibility</p:attrName>
                                        </p:attrNameLst>
                                      </p:cBhvr>
                                      <p:to>
                                        <p:strVal val="visible"/>
                                      </p:to>
                                    </p:set>
                                    <p:anim calcmode="lin" valueType="num">
                                      <p:cBhvr>
                                        <p:cTn id="166" dur="500" fill="hold"/>
                                        <p:tgtEl>
                                          <p:spTgt spid="30"/>
                                        </p:tgtEl>
                                        <p:attrNameLst>
                                          <p:attrName>ppt_w</p:attrName>
                                        </p:attrNameLst>
                                      </p:cBhvr>
                                      <p:tavLst>
                                        <p:tav tm="0">
                                          <p:val>
                                            <p:fltVal val="0"/>
                                          </p:val>
                                        </p:tav>
                                        <p:tav tm="100000">
                                          <p:val>
                                            <p:strVal val="#ppt_w"/>
                                          </p:val>
                                        </p:tav>
                                      </p:tavLst>
                                    </p:anim>
                                    <p:anim calcmode="lin" valueType="num">
                                      <p:cBhvr>
                                        <p:cTn id="167" dur="500" fill="hold"/>
                                        <p:tgtEl>
                                          <p:spTgt spid="30"/>
                                        </p:tgtEl>
                                        <p:attrNameLst>
                                          <p:attrName>ppt_h</p:attrName>
                                        </p:attrNameLst>
                                      </p:cBhvr>
                                      <p:tavLst>
                                        <p:tav tm="0">
                                          <p:val>
                                            <p:strVal val="#ppt_h"/>
                                          </p:val>
                                        </p:tav>
                                        <p:tav tm="100000">
                                          <p:val>
                                            <p:strVal val="#ppt_h"/>
                                          </p:val>
                                        </p:tav>
                                      </p:tavLst>
                                    </p:anim>
                                  </p:childTnLst>
                                </p:cTn>
                              </p:par>
                            </p:childTnLst>
                          </p:cTn>
                        </p:par>
                      </p:childTnLst>
                    </p:cTn>
                  </p:par>
                  <p:par>
                    <p:cTn id="168" fill="hold">
                      <p:stCondLst>
                        <p:cond delay="indefinite"/>
                      </p:stCondLst>
                      <p:childTnLst>
                        <p:par>
                          <p:cTn id="169" fill="hold">
                            <p:stCondLst>
                              <p:cond delay="0"/>
                            </p:stCondLst>
                            <p:childTnLst>
                              <p:par>
                                <p:cTn id="170" presetID="17" presetClass="entr" presetSubtype="10" fill="hold" grpId="0" nodeType="clickEffect">
                                  <p:stCondLst>
                                    <p:cond delay="0"/>
                                  </p:stCondLst>
                                  <p:childTnLst>
                                    <p:set>
                                      <p:cBhvr>
                                        <p:cTn id="171" dur="1" fill="hold">
                                          <p:stCondLst>
                                            <p:cond delay="0"/>
                                          </p:stCondLst>
                                        </p:cTn>
                                        <p:tgtEl>
                                          <p:spTgt spid="70"/>
                                        </p:tgtEl>
                                        <p:attrNameLst>
                                          <p:attrName>style.visibility</p:attrName>
                                        </p:attrNameLst>
                                      </p:cBhvr>
                                      <p:to>
                                        <p:strVal val="visible"/>
                                      </p:to>
                                    </p:set>
                                    <p:anim calcmode="lin" valueType="num">
                                      <p:cBhvr>
                                        <p:cTn id="172" dur="500" fill="hold"/>
                                        <p:tgtEl>
                                          <p:spTgt spid="70"/>
                                        </p:tgtEl>
                                        <p:attrNameLst>
                                          <p:attrName>ppt_w</p:attrName>
                                        </p:attrNameLst>
                                      </p:cBhvr>
                                      <p:tavLst>
                                        <p:tav tm="0">
                                          <p:val>
                                            <p:fltVal val="0"/>
                                          </p:val>
                                        </p:tav>
                                        <p:tav tm="100000">
                                          <p:val>
                                            <p:strVal val="#ppt_w"/>
                                          </p:val>
                                        </p:tav>
                                      </p:tavLst>
                                    </p:anim>
                                    <p:anim calcmode="lin" valueType="num">
                                      <p:cBhvr>
                                        <p:cTn id="173" dur="500" fill="hold"/>
                                        <p:tgtEl>
                                          <p:spTgt spid="70"/>
                                        </p:tgtEl>
                                        <p:attrNameLst>
                                          <p:attrName>ppt_h</p:attrName>
                                        </p:attrNameLst>
                                      </p:cBhvr>
                                      <p:tavLst>
                                        <p:tav tm="0">
                                          <p:val>
                                            <p:strVal val="#ppt_h"/>
                                          </p:val>
                                        </p:tav>
                                        <p:tav tm="100000">
                                          <p:val>
                                            <p:strVal val="#ppt_h"/>
                                          </p:val>
                                        </p:tav>
                                      </p:tavLst>
                                    </p:anim>
                                  </p:childTnLst>
                                </p:cTn>
                              </p:par>
                              <p:par>
                                <p:cTn id="174" presetID="17" presetClass="entr" presetSubtype="10" fill="hold" grpId="0" nodeType="withEffect">
                                  <p:stCondLst>
                                    <p:cond delay="0"/>
                                  </p:stCondLst>
                                  <p:childTnLst>
                                    <p:set>
                                      <p:cBhvr>
                                        <p:cTn id="175" dur="1" fill="hold">
                                          <p:stCondLst>
                                            <p:cond delay="0"/>
                                          </p:stCondLst>
                                        </p:cTn>
                                        <p:tgtEl>
                                          <p:spTgt spid="71"/>
                                        </p:tgtEl>
                                        <p:attrNameLst>
                                          <p:attrName>style.visibility</p:attrName>
                                        </p:attrNameLst>
                                      </p:cBhvr>
                                      <p:to>
                                        <p:strVal val="visible"/>
                                      </p:to>
                                    </p:set>
                                    <p:anim calcmode="lin" valueType="num">
                                      <p:cBhvr>
                                        <p:cTn id="176" dur="500" fill="hold"/>
                                        <p:tgtEl>
                                          <p:spTgt spid="71"/>
                                        </p:tgtEl>
                                        <p:attrNameLst>
                                          <p:attrName>ppt_w</p:attrName>
                                        </p:attrNameLst>
                                      </p:cBhvr>
                                      <p:tavLst>
                                        <p:tav tm="0">
                                          <p:val>
                                            <p:fltVal val="0"/>
                                          </p:val>
                                        </p:tav>
                                        <p:tav tm="100000">
                                          <p:val>
                                            <p:strVal val="#ppt_w"/>
                                          </p:val>
                                        </p:tav>
                                      </p:tavLst>
                                    </p:anim>
                                    <p:anim calcmode="lin" valueType="num">
                                      <p:cBhvr>
                                        <p:cTn id="177" dur="500" fill="hold"/>
                                        <p:tgtEl>
                                          <p:spTgt spid="71"/>
                                        </p:tgtEl>
                                        <p:attrNameLst>
                                          <p:attrName>ppt_h</p:attrName>
                                        </p:attrNameLst>
                                      </p:cBhvr>
                                      <p:tavLst>
                                        <p:tav tm="0">
                                          <p:val>
                                            <p:strVal val="#ppt_h"/>
                                          </p:val>
                                        </p:tav>
                                        <p:tav tm="100000">
                                          <p:val>
                                            <p:strVal val="#ppt_h"/>
                                          </p:val>
                                        </p:tav>
                                      </p:tavLst>
                                    </p:anim>
                                  </p:childTnLst>
                                </p:cTn>
                              </p:par>
                              <p:par>
                                <p:cTn id="178" presetID="17" presetClass="entr" presetSubtype="10" fill="hold" grpId="0" nodeType="withEffect">
                                  <p:stCondLst>
                                    <p:cond delay="0"/>
                                  </p:stCondLst>
                                  <p:childTnLst>
                                    <p:set>
                                      <p:cBhvr>
                                        <p:cTn id="179" dur="1" fill="hold">
                                          <p:stCondLst>
                                            <p:cond delay="0"/>
                                          </p:stCondLst>
                                        </p:cTn>
                                        <p:tgtEl>
                                          <p:spTgt spid="69"/>
                                        </p:tgtEl>
                                        <p:attrNameLst>
                                          <p:attrName>style.visibility</p:attrName>
                                        </p:attrNameLst>
                                      </p:cBhvr>
                                      <p:to>
                                        <p:strVal val="visible"/>
                                      </p:to>
                                    </p:set>
                                    <p:anim calcmode="lin" valueType="num">
                                      <p:cBhvr>
                                        <p:cTn id="180" dur="500" fill="hold"/>
                                        <p:tgtEl>
                                          <p:spTgt spid="69"/>
                                        </p:tgtEl>
                                        <p:attrNameLst>
                                          <p:attrName>ppt_w</p:attrName>
                                        </p:attrNameLst>
                                      </p:cBhvr>
                                      <p:tavLst>
                                        <p:tav tm="0">
                                          <p:val>
                                            <p:fltVal val="0"/>
                                          </p:val>
                                        </p:tav>
                                        <p:tav tm="100000">
                                          <p:val>
                                            <p:strVal val="#ppt_w"/>
                                          </p:val>
                                        </p:tav>
                                      </p:tavLst>
                                    </p:anim>
                                    <p:anim calcmode="lin" valueType="num">
                                      <p:cBhvr>
                                        <p:cTn id="181" dur="500" fill="hold"/>
                                        <p:tgtEl>
                                          <p:spTgt spid="69"/>
                                        </p:tgtEl>
                                        <p:attrNameLst>
                                          <p:attrName>ppt_h</p:attrName>
                                        </p:attrNameLst>
                                      </p:cBhvr>
                                      <p:tavLst>
                                        <p:tav tm="0">
                                          <p:val>
                                            <p:strVal val="#ppt_h"/>
                                          </p:val>
                                        </p:tav>
                                        <p:tav tm="100000">
                                          <p:val>
                                            <p:strVal val="#ppt_h"/>
                                          </p:val>
                                        </p:tav>
                                      </p:tavLst>
                                    </p:anim>
                                  </p:childTnLst>
                                </p:cTn>
                              </p:par>
                            </p:childTnLst>
                          </p:cTn>
                        </p:par>
                      </p:childTnLst>
                    </p:cTn>
                  </p:par>
                  <p:par>
                    <p:cTn id="182" fill="hold">
                      <p:stCondLst>
                        <p:cond delay="indefinite"/>
                      </p:stCondLst>
                      <p:childTnLst>
                        <p:par>
                          <p:cTn id="183" fill="hold">
                            <p:stCondLst>
                              <p:cond delay="0"/>
                            </p:stCondLst>
                            <p:childTnLst>
                              <p:par>
                                <p:cTn id="184" presetID="55" presetClass="entr" presetSubtype="0" fill="hold" grpId="0" nodeType="clickEffect">
                                  <p:stCondLst>
                                    <p:cond delay="0"/>
                                  </p:stCondLst>
                                  <p:childTnLst>
                                    <p:set>
                                      <p:cBhvr>
                                        <p:cTn id="185" dur="1" fill="hold">
                                          <p:stCondLst>
                                            <p:cond delay="0"/>
                                          </p:stCondLst>
                                        </p:cTn>
                                        <p:tgtEl>
                                          <p:spTgt spid="75"/>
                                        </p:tgtEl>
                                        <p:attrNameLst>
                                          <p:attrName>style.visibility</p:attrName>
                                        </p:attrNameLst>
                                      </p:cBhvr>
                                      <p:to>
                                        <p:strVal val="visible"/>
                                      </p:to>
                                    </p:set>
                                    <p:anim calcmode="lin" valueType="num">
                                      <p:cBhvr>
                                        <p:cTn id="186" dur="1000" fill="hold"/>
                                        <p:tgtEl>
                                          <p:spTgt spid="75"/>
                                        </p:tgtEl>
                                        <p:attrNameLst>
                                          <p:attrName>ppt_w</p:attrName>
                                        </p:attrNameLst>
                                      </p:cBhvr>
                                      <p:tavLst>
                                        <p:tav tm="0">
                                          <p:val>
                                            <p:strVal val="#ppt_w*0.70"/>
                                          </p:val>
                                        </p:tav>
                                        <p:tav tm="100000">
                                          <p:val>
                                            <p:strVal val="#ppt_w"/>
                                          </p:val>
                                        </p:tav>
                                      </p:tavLst>
                                    </p:anim>
                                    <p:anim calcmode="lin" valueType="num">
                                      <p:cBhvr>
                                        <p:cTn id="187" dur="1000" fill="hold"/>
                                        <p:tgtEl>
                                          <p:spTgt spid="75"/>
                                        </p:tgtEl>
                                        <p:attrNameLst>
                                          <p:attrName>ppt_h</p:attrName>
                                        </p:attrNameLst>
                                      </p:cBhvr>
                                      <p:tavLst>
                                        <p:tav tm="0">
                                          <p:val>
                                            <p:strVal val="#ppt_h"/>
                                          </p:val>
                                        </p:tav>
                                        <p:tav tm="100000">
                                          <p:val>
                                            <p:strVal val="#ppt_h"/>
                                          </p:val>
                                        </p:tav>
                                      </p:tavLst>
                                    </p:anim>
                                    <p:animEffect transition="in" filter="fade">
                                      <p:cBhvr>
                                        <p:cTn id="188" dur="1000"/>
                                        <p:tgtEl>
                                          <p:spTgt spid="75"/>
                                        </p:tgtEl>
                                      </p:cBhvr>
                                    </p:animEffect>
                                  </p:childTnLst>
                                </p:cTn>
                              </p:par>
                              <p:par>
                                <p:cTn id="189" presetID="55" presetClass="entr" presetSubtype="0" fill="hold" grpId="0" nodeType="withEffect">
                                  <p:stCondLst>
                                    <p:cond delay="0"/>
                                  </p:stCondLst>
                                  <p:childTnLst>
                                    <p:set>
                                      <p:cBhvr>
                                        <p:cTn id="190" dur="1" fill="hold">
                                          <p:stCondLst>
                                            <p:cond delay="0"/>
                                          </p:stCondLst>
                                        </p:cTn>
                                        <p:tgtEl>
                                          <p:spTgt spid="62"/>
                                        </p:tgtEl>
                                        <p:attrNameLst>
                                          <p:attrName>style.visibility</p:attrName>
                                        </p:attrNameLst>
                                      </p:cBhvr>
                                      <p:to>
                                        <p:strVal val="visible"/>
                                      </p:to>
                                    </p:set>
                                    <p:anim calcmode="lin" valueType="num">
                                      <p:cBhvr>
                                        <p:cTn id="191" dur="1000" fill="hold"/>
                                        <p:tgtEl>
                                          <p:spTgt spid="62"/>
                                        </p:tgtEl>
                                        <p:attrNameLst>
                                          <p:attrName>ppt_w</p:attrName>
                                        </p:attrNameLst>
                                      </p:cBhvr>
                                      <p:tavLst>
                                        <p:tav tm="0">
                                          <p:val>
                                            <p:strVal val="#ppt_w*0.70"/>
                                          </p:val>
                                        </p:tav>
                                        <p:tav tm="100000">
                                          <p:val>
                                            <p:strVal val="#ppt_w"/>
                                          </p:val>
                                        </p:tav>
                                      </p:tavLst>
                                    </p:anim>
                                    <p:anim calcmode="lin" valueType="num">
                                      <p:cBhvr>
                                        <p:cTn id="192" dur="1000" fill="hold"/>
                                        <p:tgtEl>
                                          <p:spTgt spid="62"/>
                                        </p:tgtEl>
                                        <p:attrNameLst>
                                          <p:attrName>ppt_h</p:attrName>
                                        </p:attrNameLst>
                                      </p:cBhvr>
                                      <p:tavLst>
                                        <p:tav tm="0">
                                          <p:val>
                                            <p:strVal val="#ppt_h"/>
                                          </p:val>
                                        </p:tav>
                                        <p:tav tm="100000">
                                          <p:val>
                                            <p:strVal val="#ppt_h"/>
                                          </p:val>
                                        </p:tav>
                                      </p:tavLst>
                                    </p:anim>
                                    <p:animEffect transition="in" filter="fade">
                                      <p:cBhvr>
                                        <p:cTn id="193" dur="1000"/>
                                        <p:tgtEl>
                                          <p:spTgt spid="62"/>
                                        </p:tgtEl>
                                      </p:cBhvr>
                                    </p:animEffect>
                                  </p:childTnLst>
                                </p:cTn>
                              </p:par>
                              <p:par>
                                <p:cTn id="194" presetID="55" presetClass="entr" presetSubtype="0" fill="hold" grpId="0" nodeType="withEffect">
                                  <p:stCondLst>
                                    <p:cond delay="0"/>
                                  </p:stCondLst>
                                  <p:childTnLst>
                                    <p:set>
                                      <p:cBhvr>
                                        <p:cTn id="195" dur="1" fill="hold">
                                          <p:stCondLst>
                                            <p:cond delay="0"/>
                                          </p:stCondLst>
                                        </p:cTn>
                                        <p:tgtEl>
                                          <p:spTgt spid="36"/>
                                        </p:tgtEl>
                                        <p:attrNameLst>
                                          <p:attrName>style.visibility</p:attrName>
                                        </p:attrNameLst>
                                      </p:cBhvr>
                                      <p:to>
                                        <p:strVal val="visible"/>
                                      </p:to>
                                    </p:set>
                                    <p:anim calcmode="lin" valueType="num">
                                      <p:cBhvr>
                                        <p:cTn id="196" dur="1000" fill="hold"/>
                                        <p:tgtEl>
                                          <p:spTgt spid="36"/>
                                        </p:tgtEl>
                                        <p:attrNameLst>
                                          <p:attrName>ppt_w</p:attrName>
                                        </p:attrNameLst>
                                      </p:cBhvr>
                                      <p:tavLst>
                                        <p:tav tm="0">
                                          <p:val>
                                            <p:strVal val="#ppt_w*0.70"/>
                                          </p:val>
                                        </p:tav>
                                        <p:tav tm="100000">
                                          <p:val>
                                            <p:strVal val="#ppt_w"/>
                                          </p:val>
                                        </p:tav>
                                      </p:tavLst>
                                    </p:anim>
                                    <p:anim calcmode="lin" valueType="num">
                                      <p:cBhvr>
                                        <p:cTn id="197" dur="1000" fill="hold"/>
                                        <p:tgtEl>
                                          <p:spTgt spid="36"/>
                                        </p:tgtEl>
                                        <p:attrNameLst>
                                          <p:attrName>ppt_h</p:attrName>
                                        </p:attrNameLst>
                                      </p:cBhvr>
                                      <p:tavLst>
                                        <p:tav tm="0">
                                          <p:val>
                                            <p:strVal val="#ppt_h"/>
                                          </p:val>
                                        </p:tav>
                                        <p:tav tm="100000">
                                          <p:val>
                                            <p:strVal val="#ppt_h"/>
                                          </p:val>
                                        </p:tav>
                                      </p:tavLst>
                                    </p:anim>
                                    <p:animEffect transition="in" filter="fade">
                                      <p:cBhvr>
                                        <p:cTn id="198" dur="1000"/>
                                        <p:tgtEl>
                                          <p:spTgt spid="36"/>
                                        </p:tgtEl>
                                      </p:cBhvr>
                                    </p:animEffect>
                                  </p:childTnLst>
                                </p:cTn>
                              </p:par>
                              <p:par>
                                <p:cTn id="199" presetID="55" presetClass="entr" presetSubtype="0" fill="hold" grpId="0" nodeType="withEffect">
                                  <p:stCondLst>
                                    <p:cond delay="0"/>
                                  </p:stCondLst>
                                  <p:childTnLst>
                                    <p:set>
                                      <p:cBhvr>
                                        <p:cTn id="200" dur="1" fill="hold">
                                          <p:stCondLst>
                                            <p:cond delay="0"/>
                                          </p:stCondLst>
                                        </p:cTn>
                                        <p:tgtEl>
                                          <p:spTgt spid="38"/>
                                        </p:tgtEl>
                                        <p:attrNameLst>
                                          <p:attrName>style.visibility</p:attrName>
                                        </p:attrNameLst>
                                      </p:cBhvr>
                                      <p:to>
                                        <p:strVal val="visible"/>
                                      </p:to>
                                    </p:set>
                                    <p:anim calcmode="lin" valueType="num">
                                      <p:cBhvr>
                                        <p:cTn id="201" dur="1000" fill="hold"/>
                                        <p:tgtEl>
                                          <p:spTgt spid="38"/>
                                        </p:tgtEl>
                                        <p:attrNameLst>
                                          <p:attrName>ppt_w</p:attrName>
                                        </p:attrNameLst>
                                      </p:cBhvr>
                                      <p:tavLst>
                                        <p:tav tm="0">
                                          <p:val>
                                            <p:strVal val="#ppt_w*0.70"/>
                                          </p:val>
                                        </p:tav>
                                        <p:tav tm="100000">
                                          <p:val>
                                            <p:strVal val="#ppt_w"/>
                                          </p:val>
                                        </p:tav>
                                      </p:tavLst>
                                    </p:anim>
                                    <p:anim calcmode="lin" valueType="num">
                                      <p:cBhvr>
                                        <p:cTn id="202" dur="1000" fill="hold"/>
                                        <p:tgtEl>
                                          <p:spTgt spid="38"/>
                                        </p:tgtEl>
                                        <p:attrNameLst>
                                          <p:attrName>ppt_h</p:attrName>
                                        </p:attrNameLst>
                                      </p:cBhvr>
                                      <p:tavLst>
                                        <p:tav tm="0">
                                          <p:val>
                                            <p:strVal val="#ppt_h"/>
                                          </p:val>
                                        </p:tav>
                                        <p:tav tm="100000">
                                          <p:val>
                                            <p:strVal val="#ppt_h"/>
                                          </p:val>
                                        </p:tav>
                                      </p:tavLst>
                                    </p:anim>
                                    <p:animEffect transition="in" filter="fade">
                                      <p:cBhvr>
                                        <p:cTn id="203" dur="1000"/>
                                        <p:tgtEl>
                                          <p:spTgt spid="38"/>
                                        </p:tgtEl>
                                      </p:cBhvr>
                                    </p:animEffect>
                                  </p:childTnLst>
                                </p:cTn>
                              </p:par>
                            </p:childTnLst>
                          </p:cTn>
                        </p:par>
                      </p:childTnLst>
                    </p:cTn>
                  </p:par>
                  <p:par>
                    <p:cTn id="204" fill="hold">
                      <p:stCondLst>
                        <p:cond delay="indefinite"/>
                      </p:stCondLst>
                      <p:childTnLst>
                        <p:par>
                          <p:cTn id="205" fill="hold">
                            <p:stCondLst>
                              <p:cond delay="0"/>
                            </p:stCondLst>
                            <p:childTnLst>
                              <p:par>
                                <p:cTn id="206" presetID="17" presetClass="entr" presetSubtype="10" fill="hold" grpId="0" nodeType="clickEffect">
                                  <p:stCondLst>
                                    <p:cond delay="0"/>
                                  </p:stCondLst>
                                  <p:childTnLst>
                                    <p:set>
                                      <p:cBhvr>
                                        <p:cTn id="207" dur="1" fill="hold">
                                          <p:stCondLst>
                                            <p:cond delay="0"/>
                                          </p:stCondLst>
                                        </p:cTn>
                                        <p:tgtEl>
                                          <p:spTgt spid="76"/>
                                        </p:tgtEl>
                                        <p:attrNameLst>
                                          <p:attrName>style.visibility</p:attrName>
                                        </p:attrNameLst>
                                      </p:cBhvr>
                                      <p:to>
                                        <p:strVal val="visible"/>
                                      </p:to>
                                    </p:set>
                                    <p:anim calcmode="lin" valueType="num">
                                      <p:cBhvr>
                                        <p:cTn id="208" dur="500" fill="hold"/>
                                        <p:tgtEl>
                                          <p:spTgt spid="76"/>
                                        </p:tgtEl>
                                        <p:attrNameLst>
                                          <p:attrName>ppt_w</p:attrName>
                                        </p:attrNameLst>
                                      </p:cBhvr>
                                      <p:tavLst>
                                        <p:tav tm="0">
                                          <p:val>
                                            <p:fltVal val="0"/>
                                          </p:val>
                                        </p:tav>
                                        <p:tav tm="100000">
                                          <p:val>
                                            <p:strVal val="#ppt_w"/>
                                          </p:val>
                                        </p:tav>
                                      </p:tavLst>
                                    </p:anim>
                                    <p:anim calcmode="lin" valueType="num">
                                      <p:cBhvr>
                                        <p:cTn id="209" dur="500" fill="hold"/>
                                        <p:tgtEl>
                                          <p:spTgt spid="76"/>
                                        </p:tgtEl>
                                        <p:attrNameLst>
                                          <p:attrName>ppt_h</p:attrName>
                                        </p:attrNameLst>
                                      </p:cBhvr>
                                      <p:tavLst>
                                        <p:tav tm="0">
                                          <p:val>
                                            <p:strVal val="#ppt_h"/>
                                          </p:val>
                                        </p:tav>
                                        <p:tav tm="100000">
                                          <p:val>
                                            <p:strVal val="#ppt_h"/>
                                          </p:val>
                                        </p:tav>
                                      </p:tavLst>
                                    </p:anim>
                                  </p:childTnLst>
                                </p:cTn>
                              </p:par>
                              <p:par>
                                <p:cTn id="210" presetID="17" presetClass="entr" presetSubtype="10" fill="hold" grpId="0" nodeType="withEffect">
                                  <p:stCondLst>
                                    <p:cond delay="0"/>
                                  </p:stCondLst>
                                  <p:childTnLst>
                                    <p:set>
                                      <p:cBhvr>
                                        <p:cTn id="211" dur="1" fill="hold">
                                          <p:stCondLst>
                                            <p:cond delay="0"/>
                                          </p:stCondLst>
                                        </p:cTn>
                                        <p:tgtEl>
                                          <p:spTgt spid="77"/>
                                        </p:tgtEl>
                                        <p:attrNameLst>
                                          <p:attrName>style.visibility</p:attrName>
                                        </p:attrNameLst>
                                      </p:cBhvr>
                                      <p:to>
                                        <p:strVal val="visible"/>
                                      </p:to>
                                    </p:set>
                                    <p:anim calcmode="lin" valueType="num">
                                      <p:cBhvr>
                                        <p:cTn id="212" dur="500" fill="hold"/>
                                        <p:tgtEl>
                                          <p:spTgt spid="77"/>
                                        </p:tgtEl>
                                        <p:attrNameLst>
                                          <p:attrName>ppt_w</p:attrName>
                                        </p:attrNameLst>
                                      </p:cBhvr>
                                      <p:tavLst>
                                        <p:tav tm="0">
                                          <p:val>
                                            <p:fltVal val="0"/>
                                          </p:val>
                                        </p:tav>
                                        <p:tav tm="100000">
                                          <p:val>
                                            <p:strVal val="#ppt_w"/>
                                          </p:val>
                                        </p:tav>
                                      </p:tavLst>
                                    </p:anim>
                                    <p:anim calcmode="lin" valueType="num">
                                      <p:cBhvr>
                                        <p:cTn id="213" dur="500" fill="hold"/>
                                        <p:tgtEl>
                                          <p:spTgt spid="77"/>
                                        </p:tgtEl>
                                        <p:attrNameLst>
                                          <p:attrName>ppt_h</p:attrName>
                                        </p:attrNameLst>
                                      </p:cBhvr>
                                      <p:tavLst>
                                        <p:tav tm="0">
                                          <p:val>
                                            <p:strVal val="#ppt_h"/>
                                          </p:val>
                                        </p:tav>
                                        <p:tav tm="100000">
                                          <p:val>
                                            <p:strVal val="#ppt_h"/>
                                          </p:val>
                                        </p:tav>
                                      </p:tavLst>
                                    </p:anim>
                                  </p:childTnLst>
                                </p:cTn>
                              </p:par>
                              <p:par>
                                <p:cTn id="214" presetID="17" presetClass="entr" presetSubtype="10" fill="hold" grpId="0" nodeType="withEffect">
                                  <p:stCondLst>
                                    <p:cond delay="0"/>
                                  </p:stCondLst>
                                  <p:childTnLst>
                                    <p:set>
                                      <p:cBhvr>
                                        <p:cTn id="215" dur="1" fill="hold">
                                          <p:stCondLst>
                                            <p:cond delay="0"/>
                                          </p:stCondLst>
                                        </p:cTn>
                                        <p:tgtEl>
                                          <p:spTgt spid="46"/>
                                        </p:tgtEl>
                                        <p:attrNameLst>
                                          <p:attrName>style.visibility</p:attrName>
                                        </p:attrNameLst>
                                      </p:cBhvr>
                                      <p:to>
                                        <p:strVal val="visible"/>
                                      </p:to>
                                    </p:set>
                                    <p:anim calcmode="lin" valueType="num">
                                      <p:cBhvr>
                                        <p:cTn id="216" dur="500" fill="hold"/>
                                        <p:tgtEl>
                                          <p:spTgt spid="46"/>
                                        </p:tgtEl>
                                        <p:attrNameLst>
                                          <p:attrName>ppt_w</p:attrName>
                                        </p:attrNameLst>
                                      </p:cBhvr>
                                      <p:tavLst>
                                        <p:tav tm="0">
                                          <p:val>
                                            <p:fltVal val="0"/>
                                          </p:val>
                                        </p:tav>
                                        <p:tav tm="100000">
                                          <p:val>
                                            <p:strVal val="#ppt_w"/>
                                          </p:val>
                                        </p:tav>
                                      </p:tavLst>
                                    </p:anim>
                                    <p:anim calcmode="lin" valueType="num">
                                      <p:cBhvr>
                                        <p:cTn id="217" dur="500" fill="hold"/>
                                        <p:tgtEl>
                                          <p:spTgt spid="46"/>
                                        </p:tgtEl>
                                        <p:attrNameLst>
                                          <p:attrName>ppt_h</p:attrName>
                                        </p:attrNameLst>
                                      </p:cBhvr>
                                      <p:tavLst>
                                        <p:tav tm="0">
                                          <p:val>
                                            <p:strVal val="#ppt_h"/>
                                          </p:val>
                                        </p:tav>
                                        <p:tav tm="100000">
                                          <p:val>
                                            <p:strVal val="#ppt_h"/>
                                          </p:val>
                                        </p:tav>
                                      </p:tavLst>
                                    </p:anim>
                                  </p:childTnLst>
                                </p:cTn>
                              </p:par>
                            </p:childTnLst>
                          </p:cTn>
                        </p:par>
                      </p:childTnLst>
                    </p:cTn>
                  </p:par>
                  <p:par>
                    <p:cTn id="218" fill="hold">
                      <p:stCondLst>
                        <p:cond delay="indefinite"/>
                      </p:stCondLst>
                      <p:childTnLst>
                        <p:par>
                          <p:cTn id="219" fill="hold">
                            <p:stCondLst>
                              <p:cond delay="0"/>
                            </p:stCondLst>
                            <p:childTnLst>
                              <p:par>
                                <p:cTn id="220" presetID="17" presetClass="entr" presetSubtype="10" fill="hold" grpId="0" nodeType="clickEffect">
                                  <p:stCondLst>
                                    <p:cond delay="0"/>
                                  </p:stCondLst>
                                  <p:childTnLst>
                                    <p:set>
                                      <p:cBhvr>
                                        <p:cTn id="221" dur="1" fill="hold">
                                          <p:stCondLst>
                                            <p:cond delay="0"/>
                                          </p:stCondLst>
                                        </p:cTn>
                                        <p:tgtEl>
                                          <p:spTgt spid="98"/>
                                        </p:tgtEl>
                                        <p:attrNameLst>
                                          <p:attrName>style.visibility</p:attrName>
                                        </p:attrNameLst>
                                      </p:cBhvr>
                                      <p:to>
                                        <p:strVal val="visible"/>
                                      </p:to>
                                    </p:set>
                                    <p:anim calcmode="lin" valueType="num">
                                      <p:cBhvr>
                                        <p:cTn id="222" dur="500" fill="hold"/>
                                        <p:tgtEl>
                                          <p:spTgt spid="98"/>
                                        </p:tgtEl>
                                        <p:attrNameLst>
                                          <p:attrName>ppt_w</p:attrName>
                                        </p:attrNameLst>
                                      </p:cBhvr>
                                      <p:tavLst>
                                        <p:tav tm="0">
                                          <p:val>
                                            <p:fltVal val="0"/>
                                          </p:val>
                                        </p:tav>
                                        <p:tav tm="100000">
                                          <p:val>
                                            <p:strVal val="#ppt_w"/>
                                          </p:val>
                                        </p:tav>
                                      </p:tavLst>
                                    </p:anim>
                                    <p:anim calcmode="lin" valueType="num">
                                      <p:cBhvr>
                                        <p:cTn id="223" dur="500" fill="hold"/>
                                        <p:tgtEl>
                                          <p:spTgt spid="98"/>
                                        </p:tgtEl>
                                        <p:attrNameLst>
                                          <p:attrName>ppt_h</p:attrName>
                                        </p:attrNameLst>
                                      </p:cBhvr>
                                      <p:tavLst>
                                        <p:tav tm="0">
                                          <p:val>
                                            <p:strVal val="#ppt_h"/>
                                          </p:val>
                                        </p:tav>
                                        <p:tav tm="100000">
                                          <p:val>
                                            <p:strVal val="#ppt_h"/>
                                          </p:val>
                                        </p:tav>
                                      </p:tavLst>
                                    </p:anim>
                                  </p:childTnLst>
                                </p:cTn>
                              </p:par>
                              <p:par>
                                <p:cTn id="224" presetID="17" presetClass="entr" presetSubtype="10" fill="hold" grpId="0" nodeType="withEffect">
                                  <p:stCondLst>
                                    <p:cond delay="0"/>
                                  </p:stCondLst>
                                  <p:childTnLst>
                                    <p:set>
                                      <p:cBhvr>
                                        <p:cTn id="225" dur="1" fill="hold">
                                          <p:stCondLst>
                                            <p:cond delay="0"/>
                                          </p:stCondLst>
                                        </p:cTn>
                                        <p:tgtEl>
                                          <p:spTgt spid="99"/>
                                        </p:tgtEl>
                                        <p:attrNameLst>
                                          <p:attrName>style.visibility</p:attrName>
                                        </p:attrNameLst>
                                      </p:cBhvr>
                                      <p:to>
                                        <p:strVal val="visible"/>
                                      </p:to>
                                    </p:set>
                                    <p:anim calcmode="lin" valueType="num">
                                      <p:cBhvr>
                                        <p:cTn id="226" dur="500" fill="hold"/>
                                        <p:tgtEl>
                                          <p:spTgt spid="99"/>
                                        </p:tgtEl>
                                        <p:attrNameLst>
                                          <p:attrName>ppt_w</p:attrName>
                                        </p:attrNameLst>
                                      </p:cBhvr>
                                      <p:tavLst>
                                        <p:tav tm="0">
                                          <p:val>
                                            <p:fltVal val="0"/>
                                          </p:val>
                                        </p:tav>
                                        <p:tav tm="100000">
                                          <p:val>
                                            <p:strVal val="#ppt_w"/>
                                          </p:val>
                                        </p:tav>
                                      </p:tavLst>
                                    </p:anim>
                                    <p:anim calcmode="lin" valueType="num">
                                      <p:cBhvr>
                                        <p:cTn id="227" dur="500" fill="hold"/>
                                        <p:tgtEl>
                                          <p:spTgt spid="99"/>
                                        </p:tgtEl>
                                        <p:attrNameLst>
                                          <p:attrName>ppt_h</p:attrName>
                                        </p:attrNameLst>
                                      </p:cBhvr>
                                      <p:tavLst>
                                        <p:tav tm="0">
                                          <p:val>
                                            <p:strVal val="#ppt_h"/>
                                          </p:val>
                                        </p:tav>
                                        <p:tav tm="100000">
                                          <p:val>
                                            <p:strVal val="#ppt_h"/>
                                          </p:val>
                                        </p:tav>
                                      </p:tavLst>
                                    </p:anim>
                                  </p:childTnLst>
                                </p:cTn>
                              </p:par>
                              <p:par>
                                <p:cTn id="228" presetID="17" presetClass="entr" presetSubtype="10" fill="hold" grpId="0" nodeType="withEffect">
                                  <p:stCondLst>
                                    <p:cond delay="0"/>
                                  </p:stCondLst>
                                  <p:childTnLst>
                                    <p:set>
                                      <p:cBhvr>
                                        <p:cTn id="229" dur="1" fill="hold">
                                          <p:stCondLst>
                                            <p:cond delay="0"/>
                                          </p:stCondLst>
                                        </p:cTn>
                                        <p:tgtEl>
                                          <p:spTgt spid="45"/>
                                        </p:tgtEl>
                                        <p:attrNameLst>
                                          <p:attrName>style.visibility</p:attrName>
                                        </p:attrNameLst>
                                      </p:cBhvr>
                                      <p:to>
                                        <p:strVal val="visible"/>
                                      </p:to>
                                    </p:set>
                                    <p:anim calcmode="lin" valueType="num">
                                      <p:cBhvr>
                                        <p:cTn id="230" dur="500" fill="hold"/>
                                        <p:tgtEl>
                                          <p:spTgt spid="45"/>
                                        </p:tgtEl>
                                        <p:attrNameLst>
                                          <p:attrName>ppt_w</p:attrName>
                                        </p:attrNameLst>
                                      </p:cBhvr>
                                      <p:tavLst>
                                        <p:tav tm="0">
                                          <p:val>
                                            <p:fltVal val="0"/>
                                          </p:val>
                                        </p:tav>
                                        <p:tav tm="100000">
                                          <p:val>
                                            <p:strVal val="#ppt_w"/>
                                          </p:val>
                                        </p:tav>
                                      </p:tavLst>
                                    </p:anim>
                                    <p:anim calcmode="lin" valueType="num">
                                      <p:cBhvr>
                                        <p:cTn id="231" dur="500" fill="hold"/>
                                        <p:tgtEl>
                                          <p:spTgt spid="45"/>
                                        </p:tgtEl>
                                        <p:attrNameLst>
                                          <p:attrName>ppt_h</p:attrName>
                                        </p:attrNameLst>
                                      </p:cBhvr>
                                      <p:tavLst>
                                        <p:tav tm="0">
                                          <p:val>
                                            <p:strVal val="#ppt_h"/>
                                          </p:val>
                                        </p:tav>
                                        <p:tav tm="100000">
                                          <p:val>
                                            <p:strVal val="#ppt_h"/>
                                          </p:val>
                                        </p:tav>
                                      </p:tavLst>
                                    </p:anim>
                                  </p:childTnLst>
                                </p:cTn>
                              </p:par>
                            </p:childTnLst>
                          </p:cTn>
                        </p:par>
                      </p:childTnLst>
                    </p:cTn>
                  </p:par>
                  <p:par>
                    <p:cTn id="232" fill="hold">
                      <p:stCondLst>
                        <p:cond delay="indefinite"/>
                      </p:stCondLst>
                      <p:childTnLst>
                        <p:par>
                          <p:cTn id="233" fill="hold">
                            <p:stCondLst>
                              <p:cond delay="0"/>
                            </p:stCondLst>
                            <p:childTnLst>
                              <p:par>
                                <p:cTn id="234" presetID="17" presetClass="entr" presetSubtype="10" fill="hold" grpId="0" nodeType="clickEffect">
                                  <p:stCondLst>
                                    <p:cond delay="0"/>
                                  </p:stCondLst>
                                  <p:childTnLst>
                                    <p:set>
                                      <p:cBhvr>
                                        <p:cTn id="235" dur="1" fill="hold">
                                          <p:stCondLst>
                                            <p:cond delay="0"/>
                                          </p:stCondLst>
                                        </p:cTn>
                                        <p:tgtEl>
                                          <p:spTgt spid="100"/>
                                        </p:tgtEl>
                                        <p:attrNameLst>
                                          <p:attrName>style.visibility</p:attrName>
                                        </p:attrNameLst>
                                      </p:cBhvr>
                                      <p:to>
                                        <p:strVal val="visible"/>
                                      </p:to>
                                    </p:set>
                                    <p:anim calcmode="lin" valueType="num">
                                      <p:cBhvr>
                                        <p:cTn id="236" dur="500" fill="hold"/>
                                        <p:tgtEl>
                                          <p:spTgt spid="100"/>
                                        </p:tgtEl>
                                        <p:attrNameLst>
                                          <p:attrName>ppt_w</p:attrName>
                                        </p:attrNameLst>
                                      </p:cBhvr>
                                      <p:tavLst>
                                        <p:tav tm="0">
                                          <p:val>
                                            <p:fltVal val="0"/>
                                          </p:val>
                                        </p:tav>
                                        <p:tav tm="100000">
                                          <p:val>
                                            <p:strVal val="#ppt_w"/>
                                          </p:val>
                                        </p:tav>
                                      </p:tavLst>
                                    </p:anim>
                                    <p:anim calcmode="lin" valueType="num">
                                      <p:cBhvr>
                                        <p:cTn id="237" dur="500" fill="hold"/>
                                        <p:tgtEl>
                                          <p:spTgt spid="100"/>
                                        </p:tgtEl>
                                        <p:attrNameLst>
                                          <p:attrName>ppt_h</p:attrName>
                                        </p:attrNameLst>
                                      </p:cBhvr>
                                      <p:tavLst>
                                        <p:tav tm="0">
                                          <p:val>
                                            <p:strVal val="#ppt_h"/>
                                          </p:val>
                                        </p:tav>
                                        <p:tav tm="100000">
                                          <p:val>
                                            <p:strVal val="#ppt_h"/>
                                          </p:val>
                                        </p:tav>
                                      </p:tavLst>
                                    </p:anim>
                                  </p:childTnLst>
                                </p:cTn>
                              </p:par>
                              <p:par>
                                <p:cTn id="238" presetID="17" presetClass="entr" presetSubtype="10" fill="hold" grpId="0" nodeType="withEffect">
                                  <p:stCondLst>
                                    <p:cond delay="0"/>
                                  </p:stCondLst>
                                  <p:childTnLst>
                                    <p:set>
                                      <p:cBhvr>
                                        <p:cTn id="239" dur="1" fill="hold">
                                          <p:stCondLst>
                                            <p:cond delay="0"/>
                                          </p:stCondLst>
                                        </p:cTn>
                                        <p:tgtEl>
                                          <p:spTgt spid="101"/>
                                        </p:tgtEl>
                                        <p:attrNameLst>
                                          <p:attrName>style.visibility</p:attrName>
                                        </p:attrNameLst>
                                      </p:cBhvr>
                                      <p:to>
                                        <p:strVal val="visible"/>
                                      </p:to>
                                    </p:set>
                                    <p:anim calcmode="lin" valueType="num">
                                      <p:cBhvr>
                                        <p:cTn id="240" dur="500" fill="hold"/>
                                        <p:tgtEl>
                                          <p:spTgt spid="101"/>
                                        </p:tgtEl>
                                        <p:attrNameLst>
                                          <p:attrName>ppt_w</p:attrName>
                                        </p:attrNameLst>
                                      </p:cBhvr>
                                      <p:tavLst>
                                        <p:tav tm="0">
                                          <p:val>
                                            <p:fltVal val="0"/>
                                          </p:val>
                                        </p:tav>
                                        <p:tav tm="100000">
                                          <p:val>
                                            <p:strVal val="#ppt_w"/>
                                          </p:val>
                                        </p:tav>
                                      </p:tavLst>
                                    </p:anim>
                                    <p:anim calcmode="lin" valueType="num">
                                      <p:cBhvr>
                                        <p:cTn id="241" dur="500" fill="hold"/>
                                        <p:tgtEl>
                                          <p:spTgt spid="101"/>
                                        </p:tgtEl>
                                        <p:attrNameLst>
                                          <p:attrName>ppt_h</p:attrName>
                                        </p:attrNameLst>
                                      </p:cBhvr>
                                      <p:tavLst>
                                        <p:tav tm="0">
                                          <p:val>
                                            <p:strVal val="#ppt_h"/>
                                          </p:val>
                                        </p:tav>
                                        <p:tav tm="100000">
                                          <p:val>
                                            <p:strVal val="#ppt_h"/>
                                          </p:val>
                                        </p:tav>
                                      </p:tavLst>
                                    </p:anim>
                                  </p:childTnLst>
                                </p:cTn>
                              </p:par>
                              <p:par>
                                <p:cTn id="242" presetID="17" presetClass="entr" presetSubtype="10" fill="hold" grpId="0" nodeType="withEffect">
                                  <p:stCondLst>
                                    <p:cond delay="0"/>
                                  </p:stCondLst>
                                  <p:childTnLst>
                                    <p:set>
                                      <p:cBhvr>
                                        <p:cTn id="243" dur="1" fill="hold">
                                          <p:stCondLst>
                                            <p:cond delay="0"/>
                                          </p:stCondLst>
                                        </p:cTn>
                                        <p:tgtEl>
                                          <p:spTgt spid="44"/>
                                        </p:tgtEl>
                                        <p:attrNameLst>
                                          <p:attrName>style.visibility</p:attrName>
                                        </p:attrNameLst>
                                      </p:cBhvr>
                                      <p:to>
                                        <p:strVal val="visible"/>
                                      </p:to>
                                    </p:set>
                                    <p:anim calcmode="lin" valueType="num">
                                      <p:cBhvr>
                                        <p:cTn id="244" dur="500" fill="hold"/>
                                        <p:tgtEl>
                                          <p:spTgt spid="44"/>
                                        </p:tgtEl>
                                        <p:attrNameLst>
                                          <p:attrName>ppt_w</p:attrName>
                                        </p:attrNameLst>
                                      </p:cBhvr>
                                      <p:tavLst>
                                        <p:tav tm="0">
                                          <p:val>
                                            <p:fltVal val="0"/>
                                          </p:val>
                                        </p:tav>
                                        <p:tav tm="100000">
                                          <p:val>
                                            <p:strVal val="#ppt_w"/>
                                          </p:val>
                                        </p:tav>
                                      </p:tavLst>
                                    </p:anim>
                                    <p:anim calcmode="lin" valueType="num">
                                      <p:cBhvr>
                                        <p:cTn id="245" dur="500" fill="hold"/>
                                        <p:tgtEl>
                                          <p:spTgt spid="44"/>
                                        </p:tgtEl>
                                        <p:attrNameLst>
                                          <p:attrName>ppt_h</p:attrName>
                                        </p:attrNameLst>
                                      </p:cBhvr>
                                      <p:tavLst>
                                        <p:tav tm="0">
                                          <p:val>
                                            <p:strVal val="#ppt_h"/>
                                          </p:val>
                                        </p:tav>
                                        <p:tav tm="100000">
                                          <p:val>
                                            <p:strVal val="#ppt_h"/>
                                          </p:val>
                                        </p:tav>
                                      </p:tavLst>
                                    </p:anim>
                                  </p:childTnLst>
                                </p:cTn>
                              </p:par>
                            </p:childTnLst>
                          </p:cTn>
                        </p:par>
                      </p:childTnLst>
                    </p:cTn>
                  </p:par>
                  <p:par>
                    <p:cTn id="246" fill="hold">
                      <p:stCondLst>
                        <p:cond delay="indefinite"/>
                      </p:stCondLst>
                      <p:childTnLst>
                        <p:par>
                          <p:cTn id="247" fill="hold">
                            <p:stCondLst>
                              <p:cond delay="0"/>
                            </p:stCondLst>
                            <p:childTnLst>
                              <p:par>
                                <p:cTn id="248" presetID="17" presetClass="entr" presetSubtype="10" fill="hold" grpId="0" nodeType="clickEffect">
                                  <p:stCondLst>
                                    <p:cond delay="0"/>
                                  </p:stCondLst>
                                  <p:childTnLst>
                                    <p:set>
                                      <p:cBhvr>
                                        <p:cTn id="249" dur="1" fill="hold">
                                          <p:stCondLst>
                                            <p:cond delay="0"/>
                                          </p:stCondLst>
                                        </p:cTn>
                                        <p:tgtEl>
                                          <p:spTgt spid="103"/>
                                        </p:tgtEl>
                                        <p:attrNameLst>
                                          <p:attrName>style.visibility</p:attrName>
                                        </p:attrNameLst>
                                      </p:cBhvr>
                                      <p:to>
                                        <p:strVal val="visible"/>
                                      </p:to>
                                    </p:set>
                                    <p:anim calcmode="lin" valueType="num">
                                      <p:cBhvr>
                                        <p:cTn id="250" dur="500" fill="hold"/>
                                        <p:tgtEl>
                                          <p:spTgt spid="103"/>
                                        </p:tgtEl>
                                        <p:attrNameLst>
                                          <p:attrName>ppt_w</p:attrName>
                                        </p:attrNameLst>
                                      </p:cBhvr>
                                      <p:tavLst>
                                        <p:tav tm="0">
                                          <p:val>
                                            <p:fltVal val="0"/>
                                          </p:val>
                                        </p:tav>
                                        <p:tav tm="100000">
                                          <p:val>
                                            <p:strVal val="#ppt_w"/>
                                          </p:val>
                                        </p:tav>
                                      </p:tavLst>
                                    </p:anim>
                                    <p:anim calcmode="lin" valueType="num">
                                      <p:cBhvr>
                                        <p:cTn id="251" dur="500" fill="hold"/>
                                        <p:tgtEl>
                                          <p:spTgt spid="103"/>
                                        </p:tgtEl>
                                        <p:attrNameLst>
                                          <p:attrName>ppt_h</p:attrName>
                                        </p:attrNameLst>
                                      </p:cBhvr>
                                      <p:tavLst>
                                        <p:tav tm="0">
                                          <p:val>
                                            <p:strVal val="#ppt_h"/>
                                          </p:val>
                                        </p:tav>
                                        <p:tav tm="100000">
                                          <p:val>
                                            <p:strVal val="#ppt_h"/>
                                          </p:val>
                                        </p:tav>
                                      </p:tavLst>
                                    </p:anim>
                                  </p:childTnLst>
                                </p:cTn>
                              </p:par>
                              <p:par>
                                <p:cTn id="252" presetID="17" presetClass="entr" presetSubtype="10" fill="hold" grpId="0" nodeType="withEffect">
                                  <p:stCondLst>
                                    <p:cond delay="0"/>
                                  </p:stCondLst>
                                  <p:childTnLst>
                                    <p:set>
                                      <p:cBhvr>
                                        <p:cTn id="253" dur="1" fill="hold">
                                          <p:stCondLst>
                                            <p:cond delay="0"/>
                                          </p:stCondLst>
                                        </p:cTn>
                                        <p:tgtEl>
                                          <p:spTgt spid="102"/>
                                        </p:tgtEl>
                                        <p:attrNameLst>
                                          <p:attrName>style.visibility</p:attrName>
                                        </p:attrNameLst>
                                      </p:cBhvr>
                                      <p:to>
                                        <p:strVal val="visible"/>
                                      </p:to>
                                    </p:set>
                                    <p:anim calcmode="lin" valueType="num">
                                      <p:cBhvr>
                                        <p:cTn id="254" dur="500" fill="hold"/>
                                        <p:tgtEl>
                                          <p:spTgt spid="102"/>
                                        </p:tgtEl>
                                        <p:attrNameLst>
                                          <p:attrName>ppt_w</p:attrName>
                                        </p:attrNameLst>
                                      </p:cBhvr>
                                      <p:tavLst>
                                        <p:tav tm="0">
                                          <p:val>
                                            <p:fltVal val="0"/>
                                          </p:val>
                                        </p:tav>
                                        <p:tav tm="100000">
                                          <p:val>
                                            <p:strVal val="#ppt_w"/>
                                          </p:val>
                                        </p:tav>
                                      </p:tavLst>
                                    </p:anim>
                                    <p:anim calcmode="lin" valueType="num">
                                      <p:cBhvr>
                                        <p:cTn id="255" dur="500" fill="hold"/>
                                        <p:tgtEl>
                                          <p:spTgt spid="102"/>
                                        </p:tgtEl>
                                        <p:attrNameLst>
                                          <p:attrName>ppt_h</p:attrName>
                                        </p:attrNameLst>
                                      </p:cBhvr>
                                      <p:tavLst>
                                        <p:tav tm="0">
                                          <p:val>
                                            <p:strVal val="#ppt_h"/>
                                          </p:val>
                                        </p:tav>
                                        <p:tav tm="100000">
                                          <p:val>
                                            <p:strVal val="#ppt_h"/>
                                          </p:val>
                                        </p:tav>
                                      </p:tavLst>
                                    </p:anim>
                                  </p:childTnLst>
                                </p:cTn>
                              </p:par>
                              <p:par>
                                <p:cTn id="256" presetID="17" presetClass="entr" presetSubtype="10" fill="hold" grpId="0" nodeType="withEffect">
                                  <p:stCondLst>
                                    <p:cond delay="0"/>
                                  </p:stCondLst>
                                  <p:childTnLst>
                                    <p:set>
                                      <p:cBhvr>
                                        <p:cTn id="257" dur="1" fill="hold">
                                          <p:stCondLst>
                                            <p:cond delay="0"/>
                                          </p:stCondLst>
                                        </p:cTn>
                                        <p:tgtEl>
                                          <p:spTgt spid="39"/>
                                        </p:tgtEl>
                                        <p:attrNameLst>
                                          <p:attrName>style.visibility</p:attrName>
                                        </p:attrNameLst>
                                      </p:cBhvr>
                                      <p:to>
                                        <p:strVal val="visible"/>
                                      </p:to>
                                    </p:set>
                                    <p:anim calcmode="lin" valueType="num">
                                      <p:cBhvr>
                                        <p:cTn id="258" dur="500" fill="hold"/>
                                        <p:tgtEl>
                                          <p:spTgt spid="39"/>
                                        </p:tgtEl>
                                        <p:attrNameLst>
                                          <p:attrName>ppt_w</p:attrName>
                                        </p:attrNameLst>
                                      </p:cBhvr>
                                      <p:tavLst>
                                        <p:tav tm="0">
                                          <p:val>
                                            <p:fltVal val="0"/>
                                          </p:val>
                                        </p:tav>
                                        <p:tav tm="100000">
                                          <p:val>
                                            <p:strVal val="#ppt_w"/>
                                          </p:val>
                                        </p:tav>
                                      </p:tavLst>
                                    </p:anim>
                                    <p:anim calcmode="lin" valueType="num">
                                      <p:cBhvr>
                                        <p:cTn id="259" dur="500" fill="hold"/>
                                        <p:tgtEl>
                                          <p:spTgt spid="3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9" grpId="0" animBg="1"/>
      <p:bldP spid="10" grpId="0" animBg="1"/>
      <p:bldP spid="11" grpId="0" animBg="1"/>
      <p:bldP spid="13" grpId="0" animBg="1"/>
      <p:bldP spid="14" grpId="0" animBg="1"/>
      <p:bldP spid="15" grpId="0" animBg="1"/>
      <p:bldP spid="17" grpId="0" animBg="1"/>
      <p:bldP spid="18" grpId="0" animBg="1"/>
      <p:bldP spid="20" grpId="0" animBg="1"/>
      <p:bldP spid="24" grpId="0" animBg="1"/>
      <p:bldP spid="27" grpId="0" animBg="1"/>
      <p:bldP spid="28" grpId="0" animBg="1"/>
      <p:bldP spid="29" grpId="0" animBg="1"/>
      <p:bldP spid="30" grpId="0" animBg="1"/>
      <p:bldP spid="31" grpId="0" animBg="1"/>
      <p:bldP spid="32" grpId="0" animBg="1"/>
      <p:bldP spid="33" grpId="0" animBg="1"/>
      <p:bldP spid="35" grpId="0" animBg="1"/>
      <p:bldP spid="36" grpId="0" animBg="1"/>
      <p:bldP spid="38" grpId="0" animBg="1"/>
      <p:bldP spid="39" grpId="0" animBg="1"/>
      <p:bldP spid="40" grpId="0" animBg="1"/>
      <p:bldP spid="41" grpId="0" animBg="1"/>
      <p:bldP spid="43" grpId="0" animBg="1"/>
      <p:bldP spid="44" grpId="0" animBg="1"/>
      <p:bldP spid="45" grpId="0" animBg="1"/>
      <p:bldP spid="46" grpId="0" animBg="1"/>
      <p:bldP spid="47" grpId="0" animBg="1"/>
      <p:bldP spid="50" grpId="0" animBg="1"/>
      <p:bldP spid="51" grpId="0" animBg="1"/>
      <p:bldP spid="52" grpId="0" animBg="1"/>
      <p:bldP spid="53" grpId="0" animBg="1"/>
      <p:bldP spid="55" grpId="0" animBg="1"/>
      <p:bldP spid="56" grpId="0"/>
      <p:bldP spid="57" grpId="0" animBg="1"/>
      <p:bldP spid="58" grpId="0"/>
      <p:bldP spid="59" grpId="0" animBg="1"/>
      <p:bldP spid="60" grpId="0"/>
      <p:bldP spid="61" grpId="0"/>
      <p:bldP spid="62" grpId="0"/>
      <p:bldP spid="63" grpId="0" animBg="1"/>
      <p:bldP spid="64" grpId="0" animBg="1"/>
      <p:bldP spid="65" grpId="0" animBg="1"/>
      <p:bldP spid="66" grpId="0"/>
      <p:bldP spid="67" grpId="0" animBg="1"/>
      <p:bldP spid="68" grpId="0"/>
      <p:bldP spid="69" grpId="0" animBg="1"/>
      <p:bldP spid="70" grpId="0" animBg="1"/>
      <p:bldP spid="71" grpId="0"/>
      <p:bldP spid="75" grpId="0" animBg="1"/>
      <p:bldP spid="76" grpId="0" animBg="1"/>
      <p:bldP spid="77" grpId="0"/>
      <p:bldP spid="98" grpId="0" animBg="1"/>
      <p:bldP spid="99" grpId="0"/>
      <p:bldP spid="100" grpId="0" animBg="1"/>
      <p:bldP spid="101" grpId="0"/>
      <p:bldP spid="102" grpId="0" animBg="1"/>
      <p:bldP spid="10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16</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71472" y="1857364"/>
            <a:ext cx="6577749" cy="3214689"/>
          </a:xfrm>
          <a:prstGeom prst="rect">
            <a:avLst/>
          </a:prstGeom>
          <a:ln>
            <a:noFill/>
          </a:ln>
          <a:effectLst>
            <a:outerShdw blurRad="292100" dist="139700" dir="2700000" algn="tl" rotWithShape="0">
              <a:srgbClr val="333333">
                <a:alpha val="65000"/>
              </a:srgbClr>
            </a:outerShdw>
          </a:effectLst>
        </p:spPr>
      </p:pic>
      <p:cxnSp>
        <p:nvCxnSpPr>
          <p:cNvPr id="11" name="Straight Connector 10"/>
          <p:cNvCxnSpPr/>
          <p:nvPr/>
        </p:nvCxnSpPr>
        <p:spPr>
          <a:xfrm>
            <a:off x="3428992" y="3143248"/>
            <a:ext cx="35719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3286116" y="2571744"/>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786182" y="2857496"/>
            <a:ext cx="178595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286512" y="2714620"/>
            <a:ext cx="214314" cy="1588"/>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flipH="1" flipV="1">
            <a:off x="3500430" y="2857496"/>
            <a:ext cx="571504"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1607323" y="2607463"/>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4393405" y="3536157"/>
            <a:ext cx="135732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3786182" y="2571744"/>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5400000" flipH="1" flipV="1">
            <a:off x="1893075" y="2607463"/>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flipH="1" flipV="1">
            <a:off x="2249471" y="2607463"/>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rot="10800000">
            <a:off x="1571604" y="3714752"/>
            <a:ext cx="428628"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2000232" y="3714752"/>
            <a:ext cx="428628"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2000232" y="3429000"/>
            <a:ext cx="428628" cy="14294"/>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857224" y="4071942"/>
            <a:ext cx="1571636"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857224" y="4643446"/>
            <a:ext cx="1571636"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465109" y="4249743"/>
            <a:ext cx="785818"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flipH="1" flipV="1">
            <a:off x="1678761" y="3750471"/>
            <a:ext cx="642942"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5000628" y="4357694"/>
            <a:ext cx="1500198" cy="1588"/>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5400000" flipH="1" flipV="1">
            <a:off x="1822431" y="3321843"/>
            <a:ext cx="213520" cy="79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rot="10800000">
            <a:off x="1571604" y="3429000"/>
            <a:ext cx="35719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rot="10800000">
            <a:off x="928662" y="3214686"/>
            <a:ext cx="1000132"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rot="5400000" flipH="1" flipV="1">
            <a:off x="964381" y="3036091"/>
            <a:ext cx="35719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p:nvPr/>
        </p:nvCxnSpPr>
        <p:spPr>
          <a:xfrm rot="10800000">
            <a:off x="5214942" y="2357430"/>
            <a:ext cx="1071570"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p:nvPr/>
        </p:nvCxnSpPr>
        <p:spPr>
          <a:xfrm rot="5400000">
            <a:off x="5965041" y="3036091"/>
            <a:ext cx="642942"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p:nvPr/>
        </p:nvCxnSpPr>
        <p:spPr>
          <a:xfrm rot="5400000" flipH="1" flipV="1">
            <a:off x="6107123" y="2536025"/>
            <a:ext cx="357984" cy="79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6429388" y="4214818"/>
            <a:ext cx="285752"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rot="5400000">
            <a:off x="5930116" y="4500570"/>
            <a:ext cx="285752"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072066" y="3714752"/>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a:off x="5072066" y="3498850"/>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a:off x="5072066" y="3214686"/>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4" name="Straight Arrow Connector 183"/>
          <p:cNvCxnSpPr/>
          <p:nvPr/>
        </p:nvCxnSpPr>
        <p:spPr>
          <a:xfrm rot="5400000">
            <a:off x="6144430" y="4499776"/>
            <a:ext cx="285752"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5" name="Straight Arrow Connector 184"/>
          <p:cNvCxnSpPr/>
          <p:nvPr/>
        </p:nvCxnSpPr>
        <p:spPr>
          <a:xfrm rot="5400000">
            <a:off x="5714214" y="4499776"/>
            <a:ext cx="285752"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6" name="Straight Arrow Connector 185"/>
          <p:cNvCxnSpPr/>
          <p:nvPr/>
        </p:nvCxnSpPr>
        <p:spPr>
          <a:xfrm rot="5400000">
            <a:off x="4856958" y="4499776"/>
            <a:ext cx="285752"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p:nvPr/>
        </p:nvCxnSpPr>
        <p:spPr>
          <a:xfrm rot="5400000">
            <a:off x="5144298" y="4499776"/>
            <a:ext cx="285752"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8" name="Straight Arrow Connector 187"/>
          <p:cNvCxnSpPr/>
          <p:nvPr/>
        </p:nvCxnSpPr>
        <p:spPr>
          <a:xfrm rot="5400000">
            <a:off x="5428462" y="4499776"/>
            <a:ext cx="285752"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p:nvPr/>
        </p:nvCxnSpPr>
        <p:spPr>
          <a:xfrm>
            <a:off x="6214280" y="3713958"/>
            <a:ext cx="357984" cy="794"/>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a:off x="6215074" y="4071942"/>
            <a:ext cx="357190"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rot="5400000" flipH="1" flipV="1">
            <a:off x="5894397" y="4179099"/>
            <a:ext cx="357190"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rot="5400000" flipH="1" flipV="1">
            <a:off x="5680083" y="4178305"/>
            <a:ext cx="357190"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rot="5400000" flipH="1" flipV="1">
            <a:off x="5251455" y="4178305"/>
            <a:ext cx="357190"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rot="5400000" flipH="1" flipV="1">
            <a:off x="5464181" y="4178305"/>
            <a:ext cx="357190" cy="1588"/>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rot="5400000">
            <a:off x="5893603" y="4036223"/>
            <a:ext cx="642942" cy="1588"/>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a:off x="1857356" y="2857496"/>
            <a:ext cx="1928826"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2" name="TextBox 221"/>
          <p:cNvSpPr txBox="1"/>
          <p:nvPr/>
        </p:nvSpPr>
        <p:spPr>
          <a:xfrm>
            <a:off x="6095963" y="357166"/>
            <a:ext cx="2792752" cy="954107"/>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chemeClr val="bg1"/>
                </a:solidFill>
              </a:rPr>
              <a:t>سیرکولاسیون </a:t>
            </a:r>
          </a:p>
          <a:p>
            <a:pPr algn="r" rtl="1">
              <a:buFont typeface="Wingdings" pitchFamily="2" charset="2"/>
              <a:buChar char="q"/>
            </a:pPr>
            <a:r>
              <a:rPr lang="fa-IR" sz="2400" dirty="0" smtClean="0">
                <a:solidFill>
                  <a:schemeClr val="bg1"/>
                </a:solidFill>
              </a:rPr>
              <a:t>زیر زمین(بخش اداری)</a:t>
            </a:r>
            <a:endParaRPr lang="en-US" sz="2400" dirty="0">
              <a:solidFill>
                <a:schemeClr val="bg1"/>
              </a:solidFill>
            </a:endParaRPr>
          </a:p>
        </p:txBody>
      </p:sp>
      <p:cxnSp>
        <p:nvCxnSpPr>
          <p:cNvPr id="224" name="Straight Connector 223"/>
          <p:cNvCxnSpPr/>
          <p:nvPr/>
        </p:nvCxnSpPr>
        <p:spPr>
          <a:xfrm>
            <a:off x="3786182" y="3143248"/>
            <a:ext cx="35719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428860" y="3429000"/>
            <a:ext cx="928694" cy="142876"/>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2"/>
                                        </p:tgtEl>
                                        <p:attrNameLst>
                                          <p:attrName>style.visibility</p:attrName>
                                        </p:attrNameLst>
                                      </p:cBhvr>
                                      <p:to>
                                        <p:strVal val="visible"/>
                                      </p:to>
                                    </p:set>
                                    <p:animEffect transition="in" filter="fade">
                                      <p:cBhvr>
                                        <p:cTn id="7" dur="2000"/>
                                        <p:tgtEl>
                                          <p:spTgt spid="222"/>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strVal val="#ppt_h"/>
                                          </p:val>
                                        </p:tav>
                                        <p:tav tm="100000">
                                          <p:val>
                                            <p:strVal val="#ppt_h"/>
                                          </p:val>
                                        </p:tav>
                                      </p:tavLst>
                                    </p:anim>
                                  </p:childTnLst>
                                </p:cTn>
                              </p:par>
                            </p:childTnLst>
                          </p:cTn>
                        </p:par>
                        <p:par>
                          <p:cTn id="13" fill="hold">
                            <p:stCondLst>
                              <p:cond delay="2500"/>
                            </p:stCondLst>
                            <p:childTnLst>
                              <p:par>
                                <p:cTn id="14" presetID="10" presetClass="entr" presetSubtype="0" fill="hold" nodeType="afterEffect">
                                  <p:stCondLst>
                                    <p:cond delay="0"/>
                                  </p:stCondLst>
                                  <p:childTnLst>
                                    <p:set>
                                      <p:cBhvr>
                                        <p:cTn id="15" dur="1" fill="hold">
                                          <p:stCondLst>
                                            <p:cond delay="0"/>
                                          </p:stCondLst>
                                        </p:cTn>
                                        <p:tgtEl>
                                          <p:spTgt spid="224"/>
                                        </p:tgtEl>
                                        <p:attrNameLst>
                                          <p:attrName>style.visibility</p:attrName>
                                        </p:attrNameLst>
                                      </p:cBhvr>
                                      <p:to>
                                        <p:strVal val="visible"/>
                                      </p:to>
                                    </p:set>
                                    <p:animEffect transition="in" filter="fade">
                                      <p:cBhvr>
                                        <p:cTn id="16" dur="2000"/>
                                        <p:tgtEl>
                                          <p:spTgt spid="224"/>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2000"/>
                                        <p:tgtEl>
                                          <p:spTgt spid="11"/>
                                        </p:tgtEl>
                                      </p:cBhvr>
                                    </p:animEffect>
                                  </p:childTnLst>
                                </p:cTn>
                              </p:par>
                            </p:childTnLst>
                          </p:cTn>
                        </p:par>
                        <p:par>
                          <p:cTn id="20" fill="hold">
                            <p:stCondLst>
                              <p:cond delay="4500"/>
                            </p:stCondLst>
                            <p:childTnLst>
                              <p:par>
                                <p:cTn id="21" presetID="10" presetClass="entr" presetSubtype="0" fill="hold" nodeType="after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2000"/>
                                        <p:tgtEl>
                                          <p:spTgt spid="30"/>
                                        </p:tgtEl>
                                      </p:cBhvr>
                                    </p:animEffect>
                                  </p:childTnLst>
                                </p:cTn>
                              </p:par>
                            </p:childTnLst>
                          </p:cTn>
                        </p:par>
                        <p:par>
                          <p:cTn id="24" fill="hold">
                            <p:stCondLst>
                              <p:cond delay="6500"/>
                            </p:stCondLst>
                            <p:childTnLst>
                              <p:par>
                                <p:cTn id="25" presetID="10" presetClass="entr" presetSubtype="0" fill="hold"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2000"/>
                                        <p:tgtEl>
                                          <p:spTgt spid="38"/>
                                        </p:tgtEl>
                                      </p:cBhvr>
                                    </p:animEffect>
                                  </p:childTnLst>
                                </p:cTn>
                              </p:par>
                              <p:par>
                                <p:cTn id="28" presetID="10" presetClass="entr" presetSubtype="0"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2000"/>
                                        <p:tgtEl>
                                          <p:spTgt spid="18"/>
                                        </p:tgtEl>
                                      </p:cBhvr>
                                    </p:animEffect>
                                  </p:childTnLst>
                                </p:cTn>
                              </p:par>
                            </p:childTnLst>
                          </p:cTn>
                        </p:par>
                        <p:par>
                          <p:cTn id="31" fill="hold">
                            <p:stCondLst>
                              <p:cond delay="8500"/>
                            </p:stCondLst>
                            <p:childTnLst>
                              <p:par>
                                <p:cTn id="32" presetID="10" presetClass="entr" presetSubtype="0" fill="hold" nodeType="after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2000"/>
                                        <p:tgtEl>
                                          <p:spTgt spid="20"/>
                                        </p:tgtEl>
                                      </p:cBhvr>
                                    </p:animEffect>
                                  </p:childTnLst>
                                </p:cTn>
                              </p:par>
                              <p:par>
                                <p:cTn id="35" presetID="10" presetClass="entr" presetSubtype="0" fill="hold" nodeType="withEffect">
                                  <p:stCondLst>
                                    <p:cond delay="0"/>
                                  </p:stCondLst>
                                  <p:childTnLst>
                                    <p:set>
                                      <p:cBhvr>
                                        <p:cTn id="36" dur="1" fill="hold">
                                          <p:stCondLst>
                                            <p:cond delay="0"/>
                                          </p:stCondLst>
                                        </p:cTn>
                                        <p:tgtEl>
                                          <p:spTgt spid="218"/>
                                        </p:tgtEl>
                                        <p:attrNameLst>
                                          <p:attrName>style.visibility</p:attrName>
                                        </p:attrNameLst>
                                      </p:cBhvr>
                                      <p:to>
                                        <p:strVal val="visible"/>
                                      </p:to>
                                    </p:set>
                                    <p:animEffect transition="in" filter="fade">
                                      <p:cBhvr>
                                        <p:cTn id="37" dur="2000"/>
                                        <p:tgtEl>
                                          <p:spTgt spid="218"/>
                                        </p:tgtEl>
                                      </p:cBhvr>
                                    </p:animEffect>
                                  </p:childTnLst>
                                </p:cTn>
                              </p:par>
                            </p:childTnLst>
                          </p:cTn>
                        </p:par>
                        <p:par>
                          <p:cTn id="38" fill="hold">
                            <p:stCondLst>
                              <p:cond delay="10500"/>
                            </p:stCondLst>
                            <p:childTnLst>
                              <p:par>
                                <p:cTn id="39" presetID="10" presetClass="entr" presetSubtype="0" fill="hold" nodeType="after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fade">
                                      <p:cBhvr>
                                        <p:cTn id="41" dur="2000"/>
                                        <p:tgtEl>
                                          <p:spTgt spid="62"/>
                                        </p:tgtEl>
                                      </p:cBhvr>
                                    </p:animEffect>
                                  </p:childTnLst>
                                </p:cTn>
                              </p:par>
                              <p:par>
                                <p:cTn id="42" presetID="10" presetClass="entr" presetSubtype="0" fill="hold" nodeType="with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fade">
                                      <p:cBhvr>
                                        <p:cTn id="44" dur="2000"/>
                                        <p:tgtEl>
                                          <p:spTgt spid="61"/>
                                        </p:tgtEl>
                                      </p:cBhvr>
                                    </p:animEffect>
                                  </p:childTnLst>
                                </p:cTn>
                              </p:par>
                              <p:par>
                                <p:cTn id="45" presetID="10"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2000"/>
                                        <p:tgtEl>
                                          <p:spTgt spid="36"/>
                                        </p:tgtEl>
                                      </p:cBhvr>
                                    </p:animEffect>
                                  </p:childTnLst>
                                </p:cTn>
                              </p:par>
                              <p:par>
                                <p:cTn id="48" presetID="10" presetClass="entr" presetSubtype="0" fill="hold" nodeType="with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2000"/>
                                        <p:tgtEl>
                                          <p:spTgt spid="37"/>
                                        </p:tgtEl>
                                      </p:cBhvr>
                                    </p:animEffect>
                                  </p:childTnLst>
                                </p:cTn>
                              </p:par>
                              <p:par>
                                <p:cTn id="51" presetID="10"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2000"/>
                                        <p:tgtEl>
                                          <p:spTgt spid="20"/>
                                        </p:tgtEl>
                                      </p:cBhvr>
                                    </p:animEffect>
                                  </p:childTnLst>
                                </p:cTn>
                              </p:par>
                            </p:childTnLst>
                          </p:cTn>
                        </p:par>
                        <p:par>
                          <p:cTn id="54" fill="hold">
                            <p:stCondLst>
                              <p:cond delay="12500"/>
                            </p:stCondLst>
                            <p:childTnLst>
                              <p:par>
                                <p:cTn id="55" presetID="10" presetClass="entr" presetSubtype="0" fill="hold" nodeType="afterEffect">
                                  <p:stCondLst>
                                    <p:cond delay="0"/>
                                  </p:stCondLst>
                                  <p:childTnLst>
                                    <p:set>
                                      <p:cBhvr>
                                        <p:cTn id="56" dur="1" fill="hold">
                                          <p:stCondLst>
                                            <p:cond delay="0"/>
                                          </p:stCondLst>
                                        </p:cTn>
                                        <p:tgtEl>
                                          <p:spTgt spid="165"/>
                                        </p:tgtEl>
                                        <p:attrNameLst>
                                          <p:attrName>style.visibility</p:attrName>
                                        </p:attrNameLst>
                                      </p:cBhvr>
                                      <p:to>
                                        <p:strVal val="visible"/>
                                      </p:to>
                                    </p:set>
                                    <p:animEffect transition="in" filter="fade">
                                      <p:cBhvr>
                                        <p:cTn id="57" dur="2000"/>
                                        <p:tgtEl>
                                          <p:spTgt spid="165"/>
                                        </p:tgtEl>
                                      </p:cBhvr>
                                    </p:animEffect>
                                  </p:childTnLst>
                                </p:cTn>
                              </p:par>
                              <p:par>
                                <p:cTn id="58" presetID="10" presetClass="entr" presetSubtype="0" fill="hold" nodeType="withEffect">
                                  <p:stCondLst>
                                    <p:cond delay="0"/>
                                  </p:stCondLst>
                                  <p:childTnLst>
                                    <p:set>
                                      <p:cBhvr>
                                        <p:cTn id="59" dur="1" fill="hold">
                                          <p:stCondLst>
                                            <p:cond delay="0"/>
                                          </p:stCondLst>
                                        </p:cTn>
                                        <p:tgtEl>
                                          <p:spTgt spid="164"/>
                                        </p:tgtEl>
                                        <p:attrNameLst>
                                          <p:attrName>style.visibility</p:attrName>
                                        </p:attrNameLst>
                                      </p:cBhvr>
                                      <p:to>
                                        <p:strVal val="visible"/>
                                      </p:to>
                                    </p:set>
                                    <p:animEffect transition="in" filter="fade">
                                      <p:cBhvr>
                                        <p:cTn id="60" dur="2000"/>
                                        <p:tgtEl>
                                          <p:spTgt spid="164"/>
                                        </p:tgtEl>
                                      </p:cBhvr>
                                    </p:animEffect>
                                  </p:childTnLst>
                                </p:cTn>
                              </p:par>
                              <p:par>
                                <p:cTn id="61" presetID="10" presetClass="entr" presetSubtype="0" fill="hold" nodeType="withEffect">
                                  <p:stCondLst>
                                    <p:cond delay="0"/>
                                  </p:stCondLst>
                                  <p:childTnLst>
                                    <p:set>
                                      <p:cBhvr>
                                        <p:cTn id="62" dur="1" fill="hold">
                                          <p:stCondLst>
                                            <p:cond delay="0"/>
                                          </p:stCondLst>
                                        </p:cTn>
                                        <p:tgtEl>
                                          <p:spTgt spid="163"/>
                                        </p:tgtEl>
                                        <p:attrNameLst>
                                          <p:attrName>style.visibility</p:attrName>
                                        </p:attrNameLst>
                                      </p:cBhvr>
                                      <p:to>
                                        <p:strVal val="visible"/>
                                      </p:to>
                                    </p:set>
                                    <p:animEffect transition="in" filter="fade">
                                      <p:cBhvr>
                                        <p:cTn id="63" dur="2000"/>
                                        <p:tgtEl>
                                          <p:spTgt spid="163"/>
                                        </p:tgtEl>
                                      </p:cBhvr>
                                    </p:animEffect>
                                  </p:childTnLst>
                                </p:cTn>
                              </p:par>
                            </p:childTnLst>
                          </p:cTn>
                        </p:par>
                        <p:par>
                          <p:cTn id="64" fill="hold">
                            <p:stCondLst>
                              <p:cond delay="14500"/>
                            </p:stCondLst>
                            <p:childTnLst>
                              <p:par>
                                <p:cTn id="65" presetID="10" presetClass="entr" presetSubtype="0" fill="hold"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2000"/>
                                        <p:tgtEl>
                                          <p:spTgt spid="27"/>
                                        </p:tgtEl>
                                      </p:cBhvr>
                                    </p:animEffect>
                                  </p:childTnLst>
                                </p:cTn>
                              </p:par>
                              <p:par>
                                <p:cTn id="68" presetID="10" presetClass="entr" presetSubtype="0" fill="hold" nodeType="withEffect">
                                  <p:stCondLst>
                                    <p:cond delay="0"/>
                                  </p:stCondLst>
                                  <p:childTnLst>
                                    <p:set>
                                      <p:cBhvr>
                                        <p:cTn id="69" dur="1" fill="hold">
                                          <p:stCondLst>
                                            <p:cond delay="0"/>
                                          </p:stCondLst>
                                        </p:cTn>
                                        <p:tgtEl>
                                          <p:spTgt spid="150"/>
                                        </p:tgtEl>
                                        <p:attrNameLst>
                                          <p:attrName>style.visibility</p:attrName>
                                        </p:attrNameLst>
                                      </p:cBhvr>
                                      <p:to>
                                        <p:strVal val="visible"/>
                                      </p:to>
                                    </p:set>
                                    <p:animEffect transition="in" filter="fade">
                                      <p:cBhvr>
                                        <p:cTn id="70" dur="2000"/>
                                        <p:tgtEl>
                                          <p:spTgt spid="150"/>
                                        </p:tgtEl>
                                      </p:cBhvr>
                                    </p:animEffect>
                                  </p:childTnLst>
                                </p:cTn>
                              </p:par>
                              <p:par>
                                <p:cTn id="71" presetID="10" presetClass="entr" presetSubtype="0" fill="hold" nodeType="withEffect">
                                  <p:stCondLst>
                                    <p:cond delay="0"/>
                                  </p:stCondLst>
                                  <p:childTnLst>
                                    <p:set>
                                      <p:cBhvr>
                                        <p:cTn id="72" dur="1" fill="hold">
                                          <p:stCondLst>
                                            <p:cond delay="0"/>
                                          </p:stCondLst>
                                        </p:cTn>
                                        <p:tgtEl>
                                          <p:spTgt spid="151"/>
                                        </p:tgtEl>
                                        <p:attrNameLst>
                                          <p:attrName>style.visibility</p:attrName>
                                        </p:attrNameLst>
                                      </p:cBhvr>
                                      <p:to>
                                        <p:strVal val="visible"/>
                                      </p:to>
                                    </p:set>
                                    <p:animEffect transition="in" filter="fade">
                                      <p:cBhvr>
                                        <p:cTn id="73" dur="2000"/>
                                        <p:tgtEl>
                                          <p:spTgt spid="151"/>
                                        </p:tgtEl>
                                      </p:cBhvr>
                                    </p:animEffect>
                                  </p:childTnLst>
                                </p:cTn>
                              </p:par>
                              <p:par>
                                <p:cTn id="74" presetID="10" presetClass="entr" presetSubtype="0" fill="hold" nodeType="withEffect">
                                  <p:stCondLst>
                                    <p:cond delay="0"/>
                                  </p:stCondLst>
                                  <p:childTnLst>
                                    <p:set>
                                      <p:cBhvr>
                                        <p:cTn id="75" dur="1" fill="hold">
                                          <p:stCondLst>
                                            <p:cond delay="0"/>
                                          </p:stCondLst>
                                        </p:cTn>
                                        <p:tgtEl>
                                          <p:spTgt spid="149"/>
                                        </p:tgtEl>
                                        <p:attrNameLst>
                                          <p:attrName>style.visibility</p:attrName>
                                        </p:attrNameLst>
                                      </p:cBhvr>
                                      <p:to>
                                        <p:strVal val="visible"/>
                                      </p:to>
                                    </p:set>
                                    <p:animEffect transition="in" filter="fade">
                                      <p:cBhvr>
                                        <p:cTn id="76" dur="2000"/>
                                        <p:tgtEl>
                                          <p:spTgt spid="149"/>
                                        </p:tgtEl>
                                      </p:cBhvr>
                                    </p:animEffect>
                                  </p:childTnLst>
                                </p:cTn>
                              </p:par>
                            </p:childTnLst>
                          </p:cTn>
                        </p:par>
                        <p:par>
                          <p:cTn id="77" fill="hold">
                            <p:stCondLst>
                              <p:cond delay="16500"/>
                            </p:stCondLst>
                            <p:childTnLst>
                              <p:par>
                                <p:cTn id="78" presetID="10" presetClass="entr" presetSubtype="0" fill="hold" nodeType="afterEffect">
                                  <p:stCondLst>
                                    <p:cond delay="0"/>
                                  </p:stCondLst>
                                  <p:childTnLst>
                                    <p:set>
                                      <p:cBhvr>
                                        <p:cTn id="79" dur="1" fill="hold">
                                          <p:stCondLst>
                                            <p:cond delay="0"/>
                                          </p:stCondLst>
                                        </p:cTn>
                                        <p:tgtEl>
                                          <p:spTgt spid="125"/>
                                        </p:tgtEl>
                                        <p:attrNameLst>
                                          <p:attrName>style.visibility</p:attrName>
                                        </p:attrNameLst>
                                      </p:cBhvr>
                                      <p:to>
                                        <p:strVal val="visible"/>
                                      </p:to>
                                    </p:set>
                                    <p:animEffect transition="in" filter="fade">
                                      <p:cBhvr>
                                        <p:cTn id="80" dur="2000"/>
                                        <p:tgtEl>
                                          <p:spTgt spid="125"/>
                                        </p:tgtEl>
                                      </p:cBhvr>
                                    </p:animEffect>
                                  </p:childTnLst>
                                </p:cTn>
                              </p:par>
                              <p:par>
                                <p:cTn id="81" presetID="10" presetClass="entr" presetSubtype="0" fill="hold" nodeType="withEffect">
                                  <p:stCondLst>
                                    <p:cond delay="0"/>
                                  </p:stCondLst>
                                  <p:childTnLst>
                                    <p:set>
                                      <p:cBhvr>
                                        <p:cTn id="82" dur="1" fill="hold">
                                          <p:stCondLst>
                                            <p:cond delay="0"/>
                                          </p:stCondLst>
                                        </p:cTn>
                                        <p:tgtEl>
                                          <p:spTgt spid="184"/>
                                        </p:tgtEl>
                                        <p:attrNameLst>
                                          <p:attrName>style.visibility</p:attrName>
                                        </p:attrNameLst>
                                      </p:cBhvr>
                                      <p:to>
                                        <p:strVal val="visible"/>
                                      </p:to>
                                    </p:set>
                                    <p:animEffect transition="in" filter="fade">
                                      <p:cBhvr>
                                        <p:cTn id="83" dur="2000"/>
                                        <p:tgtEl>
                                          <p:spTgt spid="184"/>
                                        </p:tgtEl>
                                      </p:cBhvr>
                                    </p:animEffect>
                                  </p:childTnLst>
                                </p:cTn>
                              </p:par>
                              <p:par>
                                <p:cTn id="84" presetID="10" presetClass="entr" presetSubtype="0" fill="hold" nodeType="withEffect">
                                  <p:stCondLst>
                                    <p:cond delay="0"/>
                                  </p:stCondLst>
                                  <p:childTnLst>
                                    <p:set>
                                      <p:cBhvr>
                                        <p:cTn id="85" dur="1" fill="hold">
                                          <p:stCondLst>
                                            <p:cond delay="0"/>
                                          </p:stCondLst>
                                        </p:cTn>
                                        <p:tgtEl>
                                          <p:spTgt spid="162"/>
                                        </p:tgtEl>
                                        <p:attrNameLst>
                                          <p:attrName>style.visibility</p:attrName>
                                        </p:attrNameLst>
                                      </p:cBhvr>
                                      <p:to>
                                        <p:strVal val="visible"/>
                                      </p:to>
                                    </p:set>
                                    <p:animEffect transition="in" filter="fade">
                                      <p:cBhvr>
                                        <p:cTn id="86" dur="2000"/>
                                        <p:tgtEl>
                                          <p:spTgt spid="162"/>
                                        </p:tgtEl>
                                      </p:cBhvr>
                                    </p:animEffect>
                                  </p:childTnLst>
                                </p:cTn>
                              </p:par>
                              <p:par>
                                <p:cTn id="87" presetID="10" presetClass="entr" presetSubtype="0" fill="hold" nodeType="withEffect">
                                  <p:stCondLst>
                                    <p:cond delay="0"/>
                                  </p:stCondLst>
                                  <p:childTnLst>
                                    <p:set>
                                      <p:cBhvr>
                                        <p:cTn id="88" dur="1" fill="hold">
                                          <p:stCondLst>
                                            <p:cond delay="0"/>
                                          </p:stCondLst>
                                        </p:cTn>
                                        <p:tgtEl>
                                          <p:spTgt spid="185"/>
                                        </p:tgtEl>
                                        <p:attrNameLst>
                                          <p:attrName>style.visibility</p:attrName>
                                        </p:attrNameLst>
                                      </p:cBhvr>
                                      <p:to>
                                        <p:strVal val="visible"/>
                                      </p:to>
                                    </p:set>
                                    <p:animEffect transition="in" filter="fade">
                                      <p:cBhvr>
                                        <p:cTn id="89" dur="2000"/>
                                        <p:tgtEl>
                                          <p:spTgt spid="185"/>
                                        </p:tgtEl>
                                      </p:cBhvr>
                                    </p:animEffect>
                                  </p:childTnLst>
                                </p:cTn>
                              </p:par>
                              <p:par>
                                <p:cTn id="90" presetID="10" presetClass="entr" presetSubtype="0" fill="hold" nodeType="withEffect">
                                  <p:stCondLst>
                                    <p:cond delay="0"/>
                                  </p:stCondLst>
                                  <p:childTnLst>
                                    <p:set>
                                      <p:cBhvr>
                                        <p:cTn id="91" dur="1" fill="hold">
                                          <p:stCondLst>
                                            <p:cond delay="0"/>
                                          </p:stCondLst>
                                        </p:cTn>
                                        <p:tgtEl>
                                          <p:spTgt spid="188"/>
                                        </p:tgtEl>
                                        <p:attrNameLst>
                                          <p:attrName>style.visibility</p:attrName>
                                        </p:attrNameLst>
                                      </p:cBhvr>
                                      <p:to>
                                        <p:strVal val="visible"/>
                                      </p:to>
                                    </p:set>
                                    <p:animEffect transition="in" filter="fade">
                                      <p:cBhvr>
                                        <p:cTn id="92" dur="2000"/>
                                        <p:tgtEl>
                                          <p:spTgt spid="188"/>
                                        </p:tgtEl>
                                      </p:cBhvr>
                                    </p:animEffect>
                                  </p:childTnLst>
                                </p:cTn>
                              </p:par>
                              <p:par>
                                <p:cTn id="93" presetID="10" presetClass="entr" presetSubtype="0" fill="hold" nodeType="withEffect">
                                  <p:stCondLst>
                                    <p:cond delay="0"/>
                                  </p:stCondLst>
                                  <p:childTnLst>
                                    <p:set>
                                      <p:cBhvr>
                                        <p:cTn id="94" dur="1" fill="hold">
                                          <p:stCondLst>
                                            <p:cond delay="0"/>
                                          </p:stCondLst>
                                        </p:cTn>
                                        <p:tgtEl>
                                          <p:spTgt spid="186"/>
                                        </p:tgtEl>
                                        <p:attrNameLst>
                                          <p:attrName>style.visibility</p:attrName>
                                        </p:attrNameLst>
                                      </p:cBhvr>
                                      <p:to>
                                        <p:strVal val="visible"/>
                                      </p:to>
                                    </p:set>
                                    <p:animEffect transition="in" filter="fade">
                                      <p:cBhvr>
                                        <p:cTn id="95" dur="2000"/>
                                        <p:tgtEl>
                                          <p:spTgt spid="186"/>
                                        </p:tgtEl>
                                      </p:cBhvr>
                                    </p:animEffect>
                                  </p:childTnLst>
                                </p:cTn>
                              </p:par>
                              <p:par>
                                <p:cTn id="96" presetID="10" presetClass="entr" presetSubtype="0" fill="hold" nodeType="withEffect">
                                  <p:stCondLst>
                                    <p:cond delay="0"/>
                                  </p:stCondLst>
                                  <p:childTnLst>
                                    <p:set>
                                      <p:cBhvr>
                                        <p:cTn id="97" dur="1" fill="hold">
                                          <p:stCondLst>
                                            <p:cond delay="0"/>
                                          </p:stCondLst>
                                        </p:cTn>
                                        <p:tgtEl>
                                          <p:spTgt spid="187"/>
                                        </p:tgtEl>
                                        <p:attrNameLst>
                                          <p:attrName>style.visibility</p:attrName>
                                        </p:attrNameLst>
                                      </p:cBhvr>
                                      <p:to>
                                        <p:strVal val="visible"/>
                                      </p:to>
                                    </p:set>
                                    <p:animEffect transition="in" filter="fade">
                                      <p:cBhvr>
                                        <p:cTn id="98" dur="2000"/>
                                        <p:tgtEl>
                                          <p:spTgt spid="187"/>
                                        </p:tgtEl>
                                      </p:cBhvr>
                                    </p:animEffect>
                                  </p:childTnLst>
                                </p:cTn>
                              </p:par>
                            </p:childTnLst>
                          </p:cTn>
                        </p:par>
                        <p:par>
                          <p:cTn id="99" fill="hold">
                            <p:stCondLst>
                              <p:cond delay="18500"/>
                            </p:stCondLst>
                            <p:childTnLst>
                              <p:par>
                                <p:cTn id="100" presetID="10" presetClass="entr" presetSubtype="0" fill="hold" nodeType="afterEffect">
                                  <p:stCondLst>
                                    <p:cond delay="0"/>
                                  </p:stCondLst>
                                  <p:childTnLst>
                                    <p:set>
                                      <p:cBhvr>
                                        <p:cTn id="101" dur="1" fill="hold">
                                          <p:stCondLst>
                                            <p:cond delay="0"/>
                                          </p:stCondLst>
                                        </p:cTn>
                                        <p:tgtEl>
                                          <p:spTgt spid="197"/>
                                        </p:tgtEl>
                                        <p:attrNameLst>
                                          <p:attrName>style.visibility</p:attrName>
                                        </p:attrNameLst>
                                      </p:cBhvr>
                                      <p:to>
                                        <p:strVal val="visible"/>
                                      </p:to>
                                    </p:set>
                                    <p:animEffect transition="in" filter="fade">
                                      <p:cBhvr>
                                        <p:cTn id="102" dur="2000"/>
                                        <p:tgtEl>
                                          <p:spTgt spid="197"/>
                                        </p:tgtEl>
                                      </p:cBhvr>
                                    </p:animEffect>
                                  </p:childTnLst>
                                </p:cTn>
                              </p:par>
                              <p:par>
                                <p:cTn id="103" presetID="10" presetClass="entr" presetSubtype="0" fill="hold" nodeType="withEffect">
                                  <p:stCondLst>
                                    <p:cond delay="0"/>
                                  </p:stCondLst>
                                  <p:childTnLst>
                                    <p:set>
                                      <p:cBhvr>
                                        <p:cTn id="104" dur="1" fill="hold">
                                          <p:stCondLst>
                                            <p:cond delay="0"/>
                                          </p:stCondLst>
                                        </p:cTn>
                                        <p:tgtEl>
                                          <p:spTgt spid="200"/>
                                        </p:tgtEl>
                                        <p:attrNameLst>
                                          <p:attrName>style.visibility</p:attrName>
                                        </p:attrNameLst>
                                      </p:cBhvr>
                                      <p:to>
                                        <p:strVal val="visible"/>
                                      </p:to>
                                    </p:set>
                                    <p:animEffect transition="in" filter="fade">
                                      <p:cBhvr>
                                        <p:cTn id="105" dur="2000"/>
                                        <p:tgtEl>
                                          <p:spTgt spid="200"/>
                                        </p:tgtEl>
                                      </p:cBhvr>
                                    </p:animEffect>
                                  </p:childTnLst>
                                </p:cTn>
                              </p:par>
                              <p:par>
                                <p:cTn id="106" presetID="10" presetClass="entr" presetSubtype="0" fill="hold" nodeType="withEffect">
                                  <p:stCondLst>
                                    <p:cond delay="0"/>
                                  </p:stCondLst>
                                  <p:childTnLst>
                                    <p:set>
                                      <p:cBhvr>
                                        <p:cTn id="107" dur="1" fill="hold">
                                          <p:stCondLst>
                                            <p:cond delay="0"/>
                                          </p:stCondLst>
                                        </p:cTn>
                                        <p:tgtEl>
                                          <p:spTgt spid="202"/>
                                        </p:tgtEl>
                                        <p:attrNameLst>
                                          <p:attrName>style.visibility</p:attrName>
                                        </p:attrNameLst>
                                      </p:cBhvr>
                                      <p:to>
                                        <p:strVal val="visible"/>
                                      </p:to>
                                    </p:set>
                                    <p:animEffect transition="in" filter="fade">
                                      <p:cBhvr>
                                        <p:cTn id="108" dur="2000"/>
                                        <p:tgtEl>
                                          <p:spTgt spid="202"/>
                                        </p:tgtEl>
                                      </p:cBhvr>
                                    </p:animEffect>
                                  </p:childTnLst>
                                </p:cTn>
                              </p:par>
                              <p:par>
                                <p:cTn id="109" presetID="10" presetClass="entr" presetSubtype="0" fill="hold" nodeType="withEffect">
                                  <p:stCondLst>
                                    <p:cond delay="0"/>
                                  </p:stCondLst>
                                  <p:childTnLst>
                                    <p:set>
                                      <p:cBhvr>
                                        <p:cTn id="110" dur="1" fill="hold">
                                          <p:stCondLst>
                                            <p:cond delay="0"/>
                                          </p:stCondLst>
                                        </p:cTn>
                                        <p:tgtEl>
                                          <p:spTgt spid="201"/>
                                        </p:tgtEl>
                                        <p:attrNameLst>
                                          <p:attrName>style.visibility</p:attrName>
                                        </p:attrNameLst>
                                      </p:cBhvr>
                                      <p:to>
                                        <p:strVal val="visible"/>
                                      </p:to>
                                    </p:set>
                                    <p:animEffect transition="in" filter="fade">
                                      <p:cBhvr>
                                        <p:cTn id="111" dur="2000"/>
                                        <p:tgtEl>
                                          <p:spTgt spid="201"/>
                                        </p:tgtEl>
                                      </p:cBhvr>
                                    </p:animEffect>
                                  </p:childTnLst>
                                </p:cTn>
                              </p:par>
                            </p:childTnLst>
                          </p:cTn>
                        </p:par>
                        <p:par>
                          <p:cTn id="112" fill="hold">
                            <p:stCondLst>
                              <p:cond delay="20500"/>
                            </p:stCondLst>
                            <p:childTnLst>
                              <p:par>
                                <p:cTn id="113" presetID="10" presetClass="entr" presetSubtype="0" fill="hold" nodeType="afterEffect">
                                  <p:stCondLst>
                                    <p:cond delay="0"/>
                                  </p:stCondLst>
                                  <p:childTnLst>
                                    <p:set>
                                      <p:cBhvr>
                                        <p:cTn id="114" dur="1" fill="hold">
                                          <p:stCondLst>
                                            <p:cond delay="0"/>
                                          </p:stCondLst>
                                        </p:cTn>
                                        <p:tgtEl>
                                          <p:spTgt spid="203"/>
                                        </p:tgtEl>
                                        <p:attrNameLst>
                                          <p:attrName>style.visibility</p:attrName>
                                        </p:attrNameLst>
                                      </p:cBhvr>
                                      <p:to>
                                        <p:strVal val="visible"/>
                                      </p:to>
                                    </p:set>
                                    <p:animEffect transition="in" filter="fade">
                                      <p:cBhvr>
                                        <p:cTn id="115" dur="2000"/>
                                        <p:tgtEl>
                                          <p:spTgt spid="203"/>
                                        </p:tgtEl>
                                      </p:cBhvr>
                                    </p:animEffect>
                                  </p:childTnLst>
                                </p:cTn>
                              </p:par>
                              <p:par>
                                <p:cTn id="116" presetID="10" presetClass="entr" presetSubtype="0" fill="hold" nodeType="withEffect">
                                  <p:stCondLst>
                                    <p:cond delay="0"/>
                                  </p:stCondLst>
                                  <p:childTnLst>
                                    <p:set>
                                      <p:cBhvr>
                                        <p:cTn id="117" dur="1" fill="hold">
                                          <p:stCondLst>
                                            <p:cond delay="0"/>
                                          </p:stCondLst>
                                        </p:cTn>
                                        <p:tgtEl>
                                          <p:spTgt spid="195"/>
                                        </p:tgtEl>
                                        <p:attrNameLst>
                                          <p:attrName>style.visibility</p:attrName>
                                        </p:attrNameLst>
                                      </p:cBhvr>
                                      <p:to>
                                        <p:strVal val="visible"/>
                                      </p:to>
                                    </p:set>
                                    <p:animEffect transition="in" filter="fade">
                                      <p:cBhvr>
                                        <p:cTn id="118" dur="2000"/>
                                        <p:tgtEl>
                                          <p:spTgt spid="195"/>
                                        </p:tgtEl>
                                      </p:cBhvr>
                                    </p:animEffect>
                                  </p:childTnLst>
                                </p:cTn>
                              </p:par>
                              <p:par>
                                <p:cTn id="119" presetID="10" presetClass="entr" presetSubtype="0" fill="hold" nodeType="withEffect">
                                  <p:stCondLst>
                                    <p:cond delay="0"/>
                                  </p:stCondLst>
                                  <p:childTnLst>
                                    <p:set>
                                      <p:cBhvr>
                                        <p:cTn id="120" dur="1" fill="hold">
                                          <p:stCondLst>
                                            <p:cond delay="0"/>
                                          </p:stCondLst>
                                        </p:cTn>
                                        <p:tgtEl>
                                          <p:spTgt spid="189"/>
                                        </p:tgtEl>
                                        <p:attrNameLst>
                                          <p:attrName>style.visibility</p:attrName>
                                        </p:attrNameLst>
                                      </p:cBhvr>
                                      <p:to>
                                        <p:strVal val="visible"/>
                                      </p:to>
                                    </p:set>
                                    <p:animEffect transition="in" filter="fade">
                                      <p:cBhvr>
                                        <p:cTn id="121" dur="2000"/>
                                        <p:tgtEl>
                                          <p:spTgt spid="189"/>
                                        </p:tgtEl>
                                      </p:cBhvr>
                                    </p:animEffect>
                                  </p:childTnLst>
                                </p:cTn>
                              </p:par>
                            </p:childTnLst>
                          </p:cTn>
                        </p:par>
                        <p:par>
                          <p:cTn id="122" fill="hold">
                            <p:stCondLst>
                              <p:cond delay="22500"/>
                            </p:stCondLst>
                            <p:childTnLst>
                              <p:par>
                                <p:cTn id="123" presetID="10" presetClass="entr" presetSubtype="0" fill="hold" nodeType="afterEffect">
                                  <p:stCondLst>
                                    <p:cond delay="0"/>
                                  </p:stCondLst>
                                  <p:childTnLst>
                                    <p:set>
                                      <p:cBhvr>
                                        <p:cTn id="124" dur="1" fill="hold">
                                          <p:stCondLst>
                                            <p:cond delay="0"/>
                                          </p:stCondLst>
                                        </p:cTn>
                                        <p:tgtEl>
                                          <p:spTgt spid="89"/>
                                        </p:tgtEl>
                                        <p:attrNameLst>
                                          <p:attrName>style.visibility</p:attrName>
                                        </p:attrNameLst>
                                      </p:cBhvr>
                                      <p:to>
                                        <p:strVal val="visible"/>
                                      </p:to>
                                    </p:set>
                                    <p:animEffect transition="in" filter="fade">
                                      <p:cBhvr>
                                        <p:cTn id="125" dur="2000"/>
                                        <p:tgtEl>
                                          <p:spTgt spid="89"/>
                                        </p:tgtEl>
                                      </p:cBhvr>
                                    </p:animEffect>
                                  </p:childTnLst>
                                </p:cTn>
                              </p:par>
                              <p:par>
                                <p:cTn id="126" presetID="10" presetClass="entr" presetSubtype="0" fill="hold" nodeType="withEffect">
                                  <p:stCondLst>
                                    <p:cond delay="0"/>
                                  </p:stCondLst>
                                  <p:childTnLst>
                                    <p:set>
                                      <p:cBhvr>
                                        <p:cTn id="127" dur="1" fill="hold">
                                          <p:stCondLst>
                                            <p:cond delay="0"/>
                                          </p:stCondLst>
                                        </p:cTn>
                                        <p:tgtEl>
                                          <p:spTgt spid="83"/>
                                        </p:tgtEl>
                                        <p:attrNameLst>
                                          <p:attrName>style.visibility</p:attrName>
                                        </p:attrNameLst>
                                      </p:cBhvr>
                                      <p:to>
                                        <p:strVal val="visible"/>
                                      </p:to>
                                    </p:set>
                                    <p:animEffect transition="in" filter="fade">
                                      <p:cBhvr>
                                        <p:cTn id="128" dur="2000"/>
                                        <p:tgtEl>
                                          <p:spTgt spid="83"/>
                                        </p:tgtEl>
                                      </p:cBhvr>
                                    </p:animEffect>
                                  </p:childTnLst>
                                </p:cTn>
                              </p:par>
                              <p:par>
                                <p:cTn id="129" presetID="10" presetClass="entr" presetSubtype="0" fill="hold" nodeType="withEffect">
                                  <p:stCondLst>
                                    <p:cond delay="0"/>
                                  </p:stCondLst>
                                  <p:childTnLst>
                                    <p:set>
                                      <p:cBhvr>
                                        <p:cTn id="130" dur="1" fill="hold">
                                          <p:stCondLst>
                                            <p:cond delay="0"/>
                                          </p:stCondLst>
                                        </p:cTn>
                                        <p:tgtEl>
                                          <p:spTgt spid="84"/>
                                        </p:tgtEl>
                                        <p:attrNameLst>
                                          <p:attrName>style.visibility</p:attrName>
                                        </p:attrNameLst>
                                      </p:cBhvr>
                                      <p:to>
                                        <p:strVal val="visible"/>
                                      </p:to>
                                    </p:set>
                                    <p:animEffect transition="in" filter="fade">
                                      <p:cBhvr>
                                        <p:cTn id="131" dur="2000"/>
                                        <p:tgtEl>
                                          <p:spTgt spid="84"/>
                                        </p:tgtEl>
                                      </p:cBhvr>
                                    </p:animEffect>
                                  </p:childTnLst>
                                </p:cTn>
                              </p:par>
                            </p:childTnLst>
                          </p:cTn>
                        </p:par>
                        <p:par>
                          <p:cTn id="132" fill="hold">
                            <p:stCondLst>
                              <p:cond delay="24500"/>
                            </p:stCondLst>
                            <p:childTnLst>
                              <p:par>
                                <p:cTn id="133" presetID="10" presetClass="entr" presetSubtype="0"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Effect transition="in" filter="fade">
                                      <p:cBhvr>
                                        <p:cTn id="135" dur="2000"/>
                                        <p:tgtEl>
                                          <p:spTgt spid="80"/>
                                        </p:tgtEl>
                                      </p:cBhvr>
                                    </p:animEffect>
                                  </p:childTnLst>
                                </p:cTn>
                              </p:par>
                              <p:par>
                                <p:cTn id="136" presetID="10" presetClass="entr" presetSubtype="0" fill="hold" nodeType="withEffect">
                                  <p:stCondLst>
                                    <p:cond delay="0"/>
                                  </p:stCondLst>
                                  <p:childTnLst>
                                    <p:set>
                                      <p:cBhvr>
                                        <p:cTn id="137" dur="1" fill="hold">
                                          <p:stCondLst>
                                            <p:cond delay="0"/>
                                          </p:stCondLst>
                                        </p:cTn>
                                        <p:tgtEl>
                                          <p:spTgt spid="81"/>
                                        </p:tgtEl>
                                        <p:attrNameLst>
                                          <p:attrName>style.visibility</p:attrName>
                                        </p:attrNameLst>
                                      </p:cBhvr>
                                      <p:to>
                                        <p:strVal val="visible"/>
                                      </p:to>
                                    </p:set>
                                    <p:animEffect transition="in" filter="fade">
                                      <p:cBhvr>
                                        <p:cTn id="138" dur="2000"/>
                                        <p:tgtEl>
                                          <p:spTgt spid="81"/>
                                        </p:tgtEl>
                                      </p:cBhvr>
                                    </p:animEffect>
                                  </p:childTnLst>
                                </p:cTn>
                              </p:par>
                              <p:par>
                                <p:cTn id="139" presetID="10" presetClass="entr" presetSubtype="0" fill="hold" nodeType="withEffect">
                                  <p:stCondLst>
                                    <p:cond delay="0"/>
                                  </p:stCondLst>
                                  <p:childTnLst>
                                    <p:set>
                                      <p:cBhvr>
                                        <p:cTn id="140" dur="1" fill="hold">
                                          <p:stCondLst>
                                            <p:cond delay="0"/>
                                          </p:stCondLst>
                                        </p:cTn>
                                        <p:tgtEl>
                                          <p:spTgt spid="105"/>
                                        </p:tgtEl>
                                        <p:attrNameLst>
                                          <p:attrName>style.visibility</p:attrName>
                                        </p:attrNameLst>
                                      </p:cBhvr>
                                      <p:to>
                                        <p:strVal val="visible"/>
                                      </p:to>
                                    </p:set>
                                    <p:animEffect transition="in" filter="fade">
                                      <p:cBhvr>
                                        <p:cTn id="141" dur="2000"/>
                                        <p:tgtEl>
                                          <p:spTgt spid="105"/>
                                        </p:tgtEl>
                                      </p:cBhvr>
                                    </p:animEffect>
                                  </p:childTnLst>
                                </p:cTn>
                              </p:par>
                              <p:par>
                                <p:cTn id="142" presetID="10" presetClass="entr" presetSubtype="0" fill="hold" nodeType="withEffect">
                                  <p:stCondLst>
                                    <p:cond delay="0"/>
                                  </p:stCondLst>
                                  <p:childTnLst>
                                    <p:set>
                                      <p:cBhvr>
                                        <p:cTn id="143" dur="1" fill="hold">
                                          <p:stCondLst>
                                            <p:cond delay="0"/>
                                          </p:stCondLst>
                                        </p:cTn>
                                        <p:tgtEl>
                                          <p:spTgt spid="82"/>
                                        </p:tgtEl>
                                        <p:attrNameLst>
                                          <p:attrName>style.visibility</p:attrName>
                                        </p:attrNameLst>
                                      </p:cBhvr>
                                      <p:to>
                                        <p:strVal val="visible"/>
                                      </p:to>
                                    </p:set>
                                    <p:animEffect transition="in" filter="fade">
                                      <p:cBhvr>
                                        <p:cTn id="144" dur="2000"/>
                                        <p:tgtEl>
                                          <p:spTgt spid="82"/>
                                        </p:tgtEl>
                                      </p:cBhvr>
                                    </p:animEffect>
                                  </p:childTnLst>
                                </p:cTn>
                              </p:par>
                            </p:childTnLst>
                          </p:cTn>
                        </p:par>
                        <p:par>
                          <p:cTn id="145" fill="hold">
                            <p:stCondLst>
                              <p:cond delay="26500"/>
                            </p:stCondLst>
                            <p:childTnLst>
                              <p:par>
                                <p:cTn id="146" presetID="10" presetClass="entr" presetSubtype="0" fill="hold" nodeType="afterEffect">
                                  <p:stCondLst>
                                    <p:cond delay="0"/>
                                  </p:stCondLst>
                                  <p:childTnLst>
                                    <p:set>
                                      <p:cBhvr>
                                        <p:cTn id="147" dur="1" fill="hold">
                                          <p:stCondLst>
                                            <p:cond delay="0"/>
                                          </p:stCondLst>
                                        </p:cTn>
                                        <p:tgtEl>
                                          <p:spTgt spid="138"/>
                                        </p:tgtEl>
                                        <p:attrNameLst>
                                          <p:attrName>style.visibility</p:attrName>
                                        </p:attrNameLst>
                                      </p:cBhvr>
                                      <p:to>
                                        <p:strVal val="visible"/>
                                      </p:to>
                                    </p:set>
                                    <p:animEffect transition="in" filter="fade">
                                      <p:cBhvr>
                                        <p:cTn id="148" dur="2000"/>
                                        <p:tgtEl>
                                          <p:spTgt spid="138"/>
                                        </p:tgtEl>
                                      </p:cBhvr>
                                    </p:animEffect>
                                  </p:childTnLst>
                                </p:cTn>
                              </p:par>
                              <p:par>
                                <p:cTn id="149" presetID="10" presetClass="entr" presetSubtype="0" fill="hold" nodeType="withEffect">
                                  <p:stCondLst>
                                    <p:cond delay="0"/>
                                  </p:stCondLst>
                                  <p:childTnLst>
                                    <p:set>
                                      <p:cBhvr>
                                        <p:cTn id="150" dur="1" fill="hold">
                                          <p:stCondLst>
                                            <p:cond delay="0"/>
                                          </p:stCondLst>
                                        </p:cTn>
                                        <p:tgtEl>
                                          <p:spTgt spid="141"/>
                                        </p:tgtEl>
                                        <p:attrNameLst>
                                          <p:attrName>style.visibility</p:attrName>
                                        </p:attrNameLst>
                                      </p:cBhvr>
                                      <p:to>
                                        <p:strVal val="visible"/>
                                      </p:to>
                                    </p:set>
                                    <p:animEffect transition="in" filter="fade">
                                      <p:cBhvr>
                                        <p:cTn id="151" dur="2000"/>
                                        <p:tgtEl>
                                          <p:spTgt spid="141"/>
                                        </p:tgtEl>
                                      </p:cBhvr>
                                    </p:animEffect>
                                  </p:childTnLst>
                                </p:cTn>
                              </p:par>
                              <p:par>
                                <p:cTn id="152" presetID="10" presetClass="entr" presetSubtype="0" fill="hold" nodeType="withEffect">
                                  <p:stCondLst>
                                    <p:cond delay="0"/>
                                  </p:stCondLst>
                                  <p:childTnLst>
                                    <p:set>
                                      <p:cBhvr>
                                        <p:cTn id="153" dur="1" fill="hold">
                                          <p:stCondLst>
                                            <p:cond delay="0"/>
                                          </p:stCondLst>
                                        </p:cTn>
                                        <p:tgtEl>
                                          <p:spTgt spid="127"/>
                                        </p:tgtEl>
                                        <p:attrNameLst>
                                          <p:attrName>style.visibility</p:attrName>
                                        </p:attrNameLst>
                                      </p:cBhvr>
                                      <p:to>
                                        <p:strVal val="visible"/>
                                      </p:to>
                                    </p:set>
                                    <p:animEffect transition="in" filter="fade">
                                      <p:cBhvr>
                                        <p:cTn id="154" dur="2000"/>
                                        <p:tgtEl>
                                          <p:spTgt spid="127"/>
                                        </p:tgtEl>
                                      </p:cBhvr>
                                    </p:animEffect>
                                  </p:childTnLst>
                                </p:cTn>
                              </p:par>
                              <p:par>
                                <p:cTn id="155" presetID="10" presetClass="entr" presetSubtype="0" fill="hold" nodeType="withEffect">
                                  <p:stCondLst>
                                    <p:cond delay="0"/>
                                  </p:stCondLst>
                                  <p:childTnLst>
                                    <p:set>
                                      <p:cBhvr>
                                        <p:cTn id="156" dur="1" fill="hold">
                                          <p:stCondLst>
                                            <p:cond delay="0"/>
                                          </p:stCondLst>
                                        </p:cTn>
                                        <p:tgtEl>
                                          <p:spTgt spid="134"/>
                                        </p:tgtEl>
                                        <p:attrNameLst>
                                          <p:attrName>style.visibility</p:attrName>
                                        </p:attrNameLst>
                                      </p:cBhvr>
                                      <p:to>
                                        <p:strVal val="visible"/>
                                      </p:to>
                                    </p:set>
                                    <p:animEffect transition="in" filter="fade">
                                      <p:cBhvr>
                                        <p:cTn id="157" dur="20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17</a:t>
            </a:fld>
            <a:endParaRPr lang="en-US" dirty="0"/>
          </a:p>
        </p:txBody>
      </p:sp>
      <p:pic>
        <p:nvPicPr>
          <p:cNvPr id="1026" name="Picture 2" descr="C:\Users\hamrahan\Desktop\moze\HAMID\Kimbell_West_Elevation.jpg"/>
          <p:cNvPicPr>
            <a:picLocks noChangeAspect="1" noChangeArrowheads="1"/>
          </p:cNvPicPr>
          <p:nvPr/>
        </p:nvPicPr>
        <p:blipFill>
          <a:blip r:embed="rId2" cstate="print"/>
          <a:srcRect/>
          <a:stretch>
            <a:fillRect/>
          </a:stretch>
        </p:blipFill>
        <p:spPr bwMode="auto">
          <a:xfrm>
            <a:off x="0" y="1714488"/>
            <a:ext cx="6075117" cy="335758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TextBox 6"/>
          <p:cNvSpPr txBox="1"/>
          <p:nvPr/>
        </p:nvSpPr>
        <p:spPr>
          <a:xfrm>
            <a:off x="6929454" y="214290"/>
            <a:ext cx="2042610" cy="954107"/>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chemeClr val="bg1"/>
                </a:solidFill>
              </a:rPr>
              <a:t>نمای غربی</a:t>
            </a:r>
          </a:p>
          <a:p>
            <a:pPr algn="r" rtl="1"/>
            <a:r>
              <a:rPr lang="fa-IR" sz="2400" dirty="0" smtClean="0">
                <a:solidFill>
                  <a:schemeClr val="bg1"/>
                </a:solidFill>
              </a:rPr>
              <a:t>ورودی  اصلی</a:t>
            </a:r>
            <a:endParaRPr lang="en-US" sz="2400" dirty="0">
              <a:solidFill>
                <a:schemeClr val="bg1"/>
              </a:solidFill>
            </a:endParaRPr>
          </a:p>
        </p:txBody>
      </p:sp>
      <p:sp>
        <p:nvSpPr>
          <p:cNvPr id="6" name="TextBox 5"/>
          <p:cNvSpPr txBox="1"/>
          <p:nvPr/>
        </p:nvSpPr>
        <p:spPr>
          <a:xfrm>
            <a:off x="5860741" y="2428868"/>
            <a:ext cx="3283270" cy="2308324"/>
          </a:xfrm>
          <a:prstGeom prst="rect">
            <a:avLst/>
          </a:prstGeom>
          <a:noFill/>
        </p:spPr>
        <p:txBody>
          <a:bodyPr wrap="none" rtlCol="0">
            <a:spAutoFit/>
          </a:bodyPr>
          <a:lstStyle/>
          <a:p>
            <a:pPr algn="r"/>
            <a:r>
              <a:rPr lang="fa-IR" sz="2400" dirty="0" smtClean="0">
                <a:solidFill>
                  <a:schemeClr val="bg1"/>
                </a:solidFill>
              </a:rPr>
              <a:t>گسترش در جهت افق برای </a:t>
            </a:r>
          </a:p>
          <a:p>
            <a:pPr algn="r"/>
            <a:r>
              <a:rPr lang="fa-IR" sz="2400" dirty="0" smtClean="0">
                <a:solidFill>
                  <a:schemeClr val="bg1"/>
                </a:solidFill>
              </a:rPr>
              <a:t>جلوگیری از تخریب دید و</a:t>
            </a:r>
          </a:p>
          <a:p>
            <a:pPr algn="r"/>
            <a:r>
              <a:rPr lang="fa-IR" sz="2400" dirty="0" smtClean="0">
                <a:solidFill>
                  <a:schemeClr val="bg1"/>
                </a:solidFill>
              </a:rPr>
              <a:t>خط آسمان موزه های اطراف</a:t>
            </a:r>
          </a:p>
          <a:p>
            <a:pPr algn="r"/>
            <a:r>
              <a:rPr lang="fa-IR" sz="2400" dirty="0" smtClean="0">
                <a:solidFill>
                  <a:schemeClr val="bg1"/>
                </a:solidFill>
              </a:rPr>
              <a:t>و شکست نور به وسیله درخت</a:t>
            </a:r>
          </a:p>
          <a:p>
            <a:pPr algn="r"/>
            <a:r>
              <a:rPr lang="fa-IR" sz="2400" dirty="0" smtClean="0">
                <a:solidFill>
                  <a:schemeClr val="bg1"/>
                </a:solidFill>
              </a:rPr>
              <a:t>نارون برای جلوگیری از تابش </a:t>
            </a:r>
          </a:p>
          <a:p>
            <a:pPr algn="r"/>
            <a:r>
              <a:rPr lang="fa-IR" sz="2400" dirty="0" smtClean="0">
                <a:solidFill>
                  <a:schemeClr val="bg1"/>
                </a:solidFill>
              </a:rPr>
              <a:t>نورمستقیم</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2000"/>
                                        <p:tgtEl>
                                          <p:spTgt spid="1026"/>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18</a:t>
            </a:fld>
            <a:endParaRPr lang="en-US" dirty="0"/>
          </a:p>
        </p:txBody>
      </p:sp>
      <p:pic>
        <p:nvPicPr>
          <p:cNvPr id="1026" name="Picture 2" descr="L:\HAMID\Kimbell_North_Elevation.jpg"/>
          <p:cNvPicPr>
            <a:picLocks noChangeAspect="1" noChangeArrowheads="1"/>
          </p:cNvPicPr>
          <p:nvPr/>
        </p:nvPicPr>
        <p:blipFill>
          <a:blip r:embed="rId2" cstate="print"/>
          <a:srcRect/>
          <a:stretch>
            <a:fillRect/>
          </a:stretch>
        </p:blipFill>
        <p:spPr bwMode="auto">
          <a:xfrm>
            <a:off x="71406" y="714356"/>
            <a:ext cx="6218719" cy="2697168"/>
          </a:xfrm>
          <a:prstGeom prst="rect">
            <a:avLst/>
          </a:prstGeom>
          <a:noFill/>
        </p:spPr>
      </p:pic>
      <p:sp>
        <p:nvSpPr>
          <p:cNvPr id="7" name="TextBox 6"/>
          <p:cNvSpPr txBox="1"/>
          <p:nvPr/>
        </p:nvSpPr>
        <p:spPr>
          <a:xfrm>
            <a:off x="6715140" y="357166"/>
            <a:ext cx="2084225"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chemeClr val="bg1"/>
                </a:solidFill>
              </a:rPr>
              <a:t>نمای شمالی</a:t>
            </a:r>
            <a:endParaRPr lang="en-US" sz="3200" dirty="0">
              <a:solidFill>
                <a:schemeClr val="bg1"/>
              </a:solidFill>
            </a:endParaRPr>
          </a:p>
        </p:txBody>
      </p:sp>
      <p:sp>
        <p:nvSpPr>
          <p:cNvPr id="8" name="TextBox 7"/>
          <p:cNvSpPr txBox="1"/>
          <p:nvPr/>
        </p:nvSpPr>
        <p:spPr>
          <a:xfrm>
            <a:off x="3092179" y="142852"/>
            <a:ext cx="979755" cy="523220"/>
          </a:xfrm>
          <a:prstGeom prst="rect">
            <a:avLst/>
          </a:prstGeom>
          <a:noFill/>
        </p:spPr>
        <p:txBody>
          <a:bodyPr wrap="none" rtlCol="0">
            <a:spAutoFit/>
          </a:bodyPr>
          <a:lstStyle/>
          <a:p>
            <a:pPr algn="r"/>
            <a:r>
              <a:rPr lang="fa-IR" sz="2800" dirty="0" smtClean="0">
                <a:solidFill>
                  <a:srgbClr val="FF0000"/>
                </a:solidFill>
              </a:rPr>
              <a:t>تکرار </a:t>
            </a:r>
            <a:endParaRPr lang="en-US" sz="2800" dirty="0">
              <a:solidFill>
                <a:srgbClr val="FF0000"/>
              </a:solidFill>
            </a:endParaRPr>
          </a:p>
        </p:txBody>
      </p:sp>
      <p:cxnSp>
        <p:nvCxnSpPr>
          <p:cNvPr id="10" name="Straight Arrow Connector 9"/>
          <p:cNvCxnSpPr>
            <a:stCxn id="12" idx="7"/>
          </p:cNvCxnSpPr>
          <p:nvPr/>
        </p:nvCxnSpPr>
        <p:spPr>
          <a:xfrm rot="5400000" flipH="1" flipV="1">
            <a:off x="1977513" y="642919"/>
            <a:ext cx="1380041" cy="1237165"/>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500166" y="1857364"/>
            <a:ext cx="642942" cy="6429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674164" y="3643314"/>
            <a:ext cx="2053767"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chemeClr val="bg1"/>
                </a:solidFill>
              </a:rPr>
              <a:t>نمای شرقی</a:t>
            </a:r>
            <a:endParaRPr lang="en-US" sz="3200" dirty="0">
              <a:solidFill>
                <a:schemeClr val="bg1"/>
              </a:solidFill>
            </a:endParaRPr>
          </a:p>
        </p:txBody>
      </p:sp>
      <p:pic>
        <p:nvPicPr>
          <p:cNvPr id="19" name="Picture 2" descr="L:\HAMID\Kimbell_East_Elevation.jpg"/>
          <p:cNvPicPr>
            <a:picLocks noChangeAspect="1" noChangeArrowheads="1"/>
          </p:cNvPicPr>
          <p:nvPr/>
        </p:nvPicPr>
        <p:blipFill>
          <a:blip r:embed="rId3" cstate="print"/>
          <a:srcRect/>
          <a:stretch>
            <a:fillRect/>
          </a:stretch>
        </p:blipFill>
        <p:spPr bwMode="auto">
          <a:xfrm>
            <a:off x="26552" y="3714752"/>
            <a:ext cx="6331398" cy="2643205"/>
          </a:xfrm>
          <a:prstGeom prst="rect">
            <a:avLst/>
          </a:prstGeom>
          <a:noFill/>
        </p:spPr>
      </p:pic>
      <p:sp>
        <p:nvSpPr>
          <p:cNvPr id="20" name="Right Arrow 19"/>
          <p:cNvSpPr/>
          <p:nvPr/>
        </p:nvSpPr>
        <p:spPr>
          <a:xfrm>
            <a:off x="3143240" y="5357826"/>
            <a:ext cx="2714644" cy="21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0800000">
            <a:off x="428596" y="5357826"/>
            <a:ext cx="2714644" cy="21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19</a:t>
            </a:fld>
            <a:endParaRPr lang="en-US" dirty="0"/>
          </a:p>
        </p:txBody>
      </p:sp>
      <p:sp>
        <p:nvSpPr>
          <p:cNvPr id="9217" name="Rectangle 1"/>
          <p:cNvSpPr>
            <a:spLocks noChangeArrowheads="1"/>
          </p:cNvSpPr>
          <p:nvPr/>
        </p:nvSpPr>
        <p:spPr bwMode="auto">
          <a:xfrm>
            <a:off x="428628" y="1020294"/>
            <a:ext cx="792958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rgbClr val="FFFF00"/>
                </a:solidFill>
                <a:effectLst/>
                <a:latin typeface="Tahoma" pitchFamily="34" charset="0"/>
                <a:ea typeface="Times New Roman" pitchFamily="18" charset="0"/>
              </a:rPr>
              <a:t>موزه هنری کیمبل</a:t>
            </a:r>
            <a:endParaRPr kumimoji="0" lang="en-US" b="0" i="0" u="none" strike="noStrike" cap="none" normalizeH="0" baseline="0" dirty="0" smtClean="0">
              <a:ln>
                <a:noFill/>
              </a:ln>
              <a:solidFill>
                <a:srgbClr val="FFFF00"/>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Tahoma" pitchFamily="34" charset="0"/>
                <a:ea typeface="Times New Roman" pitchFamily="18" charset="0"/>
              </a:rPr>
              <a:t>از زیباترین ساختمانها در جهان است که در زمره کلاسیکهای تمام دوران است  </a:t>
            </a:r>
            <a:r>
              <a:rPr kumimoji="0" lang="ar-SA" b="1" i="0" u="none" strike="noStrike" cap="none" normalizeH="0" baseline="0" dirty="0" smtClean="0">
                <a:ln>
                  <a:noFill/>
                </a:ln>
                <a:solidFill>
                  <a:schemeClr val="bg1"/>
                </a:solidFill>
                <a:effectLst/>
                <a:latin typeface="Tahoma" pitchFamily="34" charset="0"/>
                <a:ea typeface="Times New Roman" pitchFamily="18" charset="0"/>
              </a:rPr>
              <a:t>لوئی کان</a:t>
            </a:r>
            <a:r>
              <a:rPr kumimoji="0" lang="ar-SA" b="0" i="0" u="none" strike="noStrike" cap="none" normalizeH="0" baseline="0" dirty="0" smtClean="0">
                <a:ln>
                  <a:noFill/>
                </a:ln>
                <a:solidFill>
                  <a:schemeClr val="bg1"/>
                </a:solidFill>
                <a:effectLst/>
                <a:latin typeface="Tahoma" pitchFamily="34" charset="0"/>
                <a:ea typeface="Times New Roman" pitchFamily="18" charset="0"/>
              </a:rPr>
              <a:t> به دلیل حساسیتش نسبت به نور در طراحی به شاعر نورپرداز معروف شده است این موزه چکیده تمام طراحیهای خوب نور پردازی میباشد.</a:t>
            </a:r>
            <a:br>
              <a:rPr kumimoji="0" lang="ar-SA" b="0" i="0" u="none" strike="noStrike" cap="none" normalizeH="0" baseline="0" dirty="0" smtClean="0">
                <a:ln>
                  <a:noFill/>
                </a:ln>
                <a:solidFill>
                  <a:schemeClr val="bg1"/>
                </a:solidFill>
                <a:effectLst/>
                <a:latin typeface="Tahoma" pitchFamily="34" charset="0"/>
                <a:ea typeface="Times New Roman" pitchFamily="18" charset="0"/>
              </a:rPr>
            </a:br>
            <a:r>
              <a:rPr kumimoji="0" lang="ar-SA" b="0" i="0" u="none" strike="noStrike" cap="none" normalizeH="0" baseline="0" dirty="0" smtClean="0">
                <a:ln>
                  <a:noFill/>
                </a:ln>
                <a:solidFill>
                  <a:schemeClr val="bg1"/>
                </a:solidFill>
                <a:effectLst/>
                <a:latin typeface="Tahoma" pitchFamily="34" charset="0"/>
                <a:ea typeface="Times New Roman" pitchFamily="18" charset="0"/>
              </a:rPr>
              <a:t>از قدیم نور پردازی موزه های هنری با شک و تردید همراه بوده است زیرا اشعه ماورائ بنفش موجود در نور خورشید تاثیر مخرب بر عناصر موجود در آن بخصوص در نقاشیها دارد ، کان برای این کار ملایمترین نور را انتخاب کرد که اولا" تاثیر مخرب نداشته باشد و دوما" در صورت وجود به کمترین مقدار باشد.</a:t>
            </a:r>
            <a:br>
              <a:rPr kumimoji="0" lang="ar-SA" b="0" i="0" u="none" strike="noStrike" cap="none" normalizeH="0" baseline="0" dirty="0" smtClean="0">
                <a:ln>
                  <a:noFill/>
                </a:ln>
                <a:solidFill>
                  <a:schemeClr val="bg1"/>
                </a:solidFill>
                <a:effectLst/>
                <a:latin typeface="Tahoma" pitchFamily="34" charset="0"/>
                <a:ea typeface="Times New Roman" pitchFamily="18" charset="0"/>
              </a:rPr>
            </a:br>
            <a:r>
              <a:rPr kumimoji="0" lang="ar-SA" b="0" i="0" u="none" strike="noStrike" cap="none" normalizeH="0" baseline="0" dirty="0" smtClean="0">
                <a:ln>
                  <a:noFill/>
                </a:ln>
                <a:solidFill>
                  <a:schemeClr val="bg1"/>
                </a:solidFill>
                <a:effectLst/>
                <a:latin typeface="Tahoma" pitchFamily="34" charset="0"/>
                <a:ea typeface="Times New Roman" pitchFamily="18" charset="0"/>
              </a:rPr>
              <a:t>این موزه از یک سری طافهای مدور بتونی متصل به یکدیگر تشکیل شده است که یک نور گیر سقفی شفاف در امتداد برامدگی هر طاق قرار دارد. نور از طریق اتصالات نور طبیعی معلق که زیر نورگیر سقفی است بازگرداننده و تسویه میشود . اتصالات شامل قابی است که صفحه ای فلزی به آن متصل شده و دارای سوراخهای ریز است که اجازه نفوذ مقداری نور را داده تا هر گونه کنتراست شدید ممکن بین قسمتهای تحتانی اتصالات و اطراف آن را تحلیل کند .</a:t>
            </a:r>
            <a:endParaRPr kumimoji="0" lang="en-US" b="0" i="0" u="none" strike="noStrike" cap="none" normalizeH="0" baseline="0" dirty="0" smtClean="0">
              <a:ln>
                <a:noFill/>
              </a:ln>
              <a:solidFill>
                <a:schemeClr val="bg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Tahoma" pitchFamily="34" charset="0"/>
                <a:ea typeface="Times New Roman" pitchFamily="18" charset="0"/>
              </a:rPr>
              <a:t>فضای ورودی موزه کیمبل که در آن نحوه هرس درختان طوریست که برای انتقال دید از محیط بسیار روشن خارج به محیط داخل به صورت چتر هرس شده اند.</a:t>
            </a:r>
            <a:br>
              <a:rPr kumimoji="0" lang="ar-SA" b="0" i="0" u="none" strike="noStrike" cap="none" normalizeH="0" baseline="0" dirty="0" smtClean="0">
                <a:ln>
                  <a:noFill/>
                </a:ln>
                <a:solidFill>
                  <a:schemeClr val="bg1"/>
                </a:solidFill>
                <a:effectLst/>
                <a:latin typeface="Tahoma" pitchFamily="34" charset="0"/>
                <a:ea typeface="Times New Roman" pitchFamily="18" charset="0"/>
              </a:rPr>
            </a:br>
            <a:r>
              <a:rPr kumimoji="0" lang="ar-SA" b="0" i="0" u="none" strike="noStrike" cap="none" normalizeH="0" baseline="0" dirty="0" smtClean="0">
                <a:ln>
                  <a:noFill/>
                </a:ln>
                <a:solidFill>
                  <a:srgbClr val="FFFF00"/>
                </a:solidFill>
                <a:effectLst/>
                <a:latin typeface="Tahoma" pitchFamily="34" charset="0"/>
                <a:ea typeface="Times New Roman" pitchFamily="18" charset="0"/>
              </a:rPr>
              <a:t>نورگیر کلرستوری</a:t>
            </a:r>
            <a:r>
              <a:rPr kumimoji="0" lang="ar-SA" b="0" i="0" u="none" strike="noStrike" cap="none" normalizeH="0" baseline="0" dirty="0" smtClean="0">
                <a:ln>
                  <a:noFill/>
                </a:ln>
                <a:solidFill>
                  <a:schemeClr val="bg1"/>
                </a:solidFill>
                <a:effectLst/>
                <a:latin typeface="Tahoma" pitchFamily="34" charset="0"/>
                <a:ea typeface="Times New Roman" pitchFamily="18" charset="0"/>
              </a:rPr>
              <a:t/>
            </a:r>
            <a:br>
              <a:rPr kumimoji="0" lang="ar-SA" b="0" i="0" u="none" strike="noStrike" cap="none" normalizeH="0" baseline="0" dirty="0" smtClean="0">
                <a:ln>
                  <a:noFill/>
                </a:ln>
                <a:solidFill>
                  <a:schemeClr val="bg1"/>
                </a:solidFill>
                <a:effectLst/>
                <a:latin typeface="Tahoma" pitchFamily="34" charset="0"/>
                <a:ea typeface="Times New Roman" pitchFamily="18" charset="0"/>
              </a:rPr>
            </a:br>
            <a:r>
              <a:rPr kumimoji="0" lang="ar-SA" b="0" i="0" u="none" strike="noStrike" cap="none" normalizeH="0" baseline="0" dirty="0" smtClean="0">
                <a:ln>
                  <a:noFill/>
                </a:ln>
                <a:solidFill>
                  <a:schemeClr val="bg1"/>
                </a:solidFill>
                <a:effectLst/>
                <a:latin typeface="Tahoma" pitchFamily="34" charset="0"/>
                <a:ea typeface="Times New Roman" pitchFamily="18" charset="0"/>
              </a:rPr>
              <a:t>نحوه اسقرار عمودی است و نسبت به نورگیرهای سقفی که بصورت افقی هستند نور کمتری را دریافت میکنند که با تعیین موقعیت آنها و یا به وسیله احداث سایه بان در آن میتوان از تابش مستقیم آفتاب به داخل جلوگیری کرد.</a:t>
            </a:r>
            <a:endParaRPr kumimoji="0" lang="ar-SA" b="0" i="0" u="none" strike="noStrike" cap="none" normalizeH="0" baseline="0" dirty="0" smtClean="0">
              <a:ln>
                <a:noFill/>
              </a:ln>
              <a:solidFill>
                <a:schemeClr val="bg1"/>
              </a:solidFill>
              <a:effectLst/>
              <a:latin typeface="Arial" pitchFamily="34" charset="0"/>
            </a:endParaRPr>
          </a:p>
        </p:txBody>
      </p:sp>
      <p:sp>
        <p:nvSpPr>
          <p:cNvPr id="7" name="TextBox 6"/>
          <p:cNvSpPr txBox="1"/>
          <p:nvPr/>
        </p:nvSpPr>
        <p:spPr>
          <a:xfrm>
            <a:off x="3786182" y="285728"/>
            <a:ext cx="1808508" cy="646331"/>
          </a:xfrm>
          <a:prstGeom prst="rect">
            <a:avLst/>
          </a:prstGeom>
          <a:noFill/>
          <a:effectLst>
            <a:reflection blurRad="6350" stA="52000" endA="300" endPos="35000" dir="5400000" sy="-100000" algn="bl" rotWithShape="0"/>
          </a:effectLst>
        </p:spPr>
        <p:txBody>
          <a:bodyPr wrap="none" rtlCol="0">
            <a:spAutoFit/>
          </a:bodyPr>
          <a:lstStyle/>
          <a:p>
            <a:r>
              <a:rPr lang="fa-IR" sz="3600" dirty="0" smtClean="0">
                <a:solidFill>
                  <a:srgbClr val="FF0000"/>
                </a:solidFill>
              </a:rPr>
              <a:t>نور گیری</a:t>
            </a: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9217"/>
                                        </p:tgtEl>
                                        <p:attrNameLst>
                                          <p:attrName>style.visibility</p:attrName>
                                        </p:attrNameLst>
                                      </p:cBhvr>
                                      <p:to>
                                        <p:strVal val="visible"/>
                                      </p:to>
                                    </p:set>
                                    <p:animEffect transition="in" filter="fade">
                                      <p:cBhvr>
                                        <p:cTn id="11" dur="2000"/>
                                        <p:tgtEl>
                                          <p:spTgt spid="9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1512878"/>
            <a:ext cx="6885408" cy="3416320"/>
          </a:xfrm>
          <a:prstGeom prst="rect">
            <a:avLst/>
          </a:prstGeom>
        </p:spPr>
        <p:txBody>
          <a:bodyPr wrap="square">
            <a:spAutoFit/>
          </a:bodyPr>
          <a:lstStyle/>
          <a:p>
            <a:pPr algn="r"/>
            <a:endParaRPr lang="ar-SA" sz="2400" dirty="0" smtClean="0"/>
          </a:p>
          <a:p>
            <a:pPr algn="r"/>
            <a:endParaRPr lang="ar-SA" sz="2400" dirty="0" smtClean="0"/>
          </a:p>
          <a:p>
            <a:pPr algn="r"/>
            <a:r>
              <a:rPr lang="ar-SA" sz="2400" dirty="0" smtClean="0">
                <a:solidFill>
                  <a:schemeClr val="bg1"/>
                </a:solidFill>
              </a:rPr>
              <a:t>لويي كان در 20 فوريه 1901  در جزيره اوزل واقع در استوني </a:t>
            </a:r>
          </a:p>
          <a:p>
            <a:pPr algn="r"/>
            <a:r>
              <a:rPr lang="ar-SA" sz="2400" dirty="0" smtClean="0">
                <a:solidFill>
                  <a:schemeClr val="bg1"/>
                </a:solidFill>
              </a:rPr>
              <a:t>‹ روسيه› متولد مي شود. </a:t>
            </a:r>
          </a:p>
          <a:p>
            <a:pPr algn="r"/>
            <a:r>
              <a:rPr lang="ar-SA" sz="2400" dirty="0" smtClean="0">
                <a:solidFill>
                  <a:schemeClr val="bg1"/>
                </a:solidFill>
              </a:rPr>
              <a:t>خانواده او در سال 1905 به ايالت متحده آمريكا مهاجرت مي كنند</a:t>
            </a:r>
            <a:r>
              <a:rPr lang="fa-IR" sz="2400" dirty="0" smtClean="0">
                <a:solidFill>
                  <a:schemeClr val="bg1"/>
                </a:solidFill>
              </a:rPr>
              <a:t> </a:t>
            </a:r>
            <a:r>
              <a:rPr lang="ar-SA" sz="2400" dirty="0" smtClean="0">
                <a:solidFill>
                  <a:schemeClr val="bg1"/>
                </a:solidFill>
              </a:rPr>
              <a:t>واو در 17 ماه مارس 1974 به علت حمله قلبي، دار فاني را وداع</a:t>
            </a:r>
            <a:r>
              <a:rPr lang="fa-IR" sz="2400" dirty="0" smtClean="0">
                <a:solidFill>
                  <a:schemeClr val="bg1"/>
                </a:solidFill>
              </a:rPr>
              <a:t> </a:t>
            </a:r>
            <a:r>
              <a:rPr lang="ar-SA" sz="2400" dirty="0" smtClean="0">
                <a:solidFill>
                  <a:schemeClr val="bg1"/>
                </a:solidFill>
              </a:rPr>
              <a:t>مي گويد. مرگ او در ايستگاه فيلادلفيا در شهر نيويورك هنگام بازگشت</a:t>
            </a:r>
            <a:r>
              <a:rPr lang="fa-IR" sz="2400" dirty="0" smtClean="0">
                <a:solidFill>
                  <a:schemeClr val="bg1"/>
                </a:solidFill>
              </a:rPr>
              <a:t> </a:t>
            </a:r>
            <a:r>
              <a:rPr lang="ar-SA" sz="2400" dirty="0" smtClean="0">
                <a:solidFill>
                  <a:schemeClr val="bg1"/>
                </a:solidFill>
              </a:rPr>
              <a:t>از مسافرت هندوستان اتفاق افتاد. او يك زندگي پر ماجرا را گذرانده است. </a:t>
            </a:r>
            <a:endParaRPr lang="ar-SA" sz="2400" dirty="0">
              <a:solidFill>
                <a:schemeClr val="bg1"/>
              </a:solidFill>
            </a:endParaRPr>
          </a:p>
        </p:txBody>
      </p:sp>
      <p:sp>
        <p:nvSpPr>
          <p:cNvPr id="7" name="Rectangle 6"/>
          <p:cNvSpPr/>
          <p:nvPr/>
        </p:nvSpPr>
        <p:spPr>
          <a:xfrm>
            <a:off x="3286116" y="714356"/>
            <a:ext cx="2771788" cy="914400"/>
          </a:xfrm>
          <a:prstGeom prst="rect">
            <a:avLst/>
          </a:prstGeom>
          <a:solidFill>
            <a:schemeClr val="accent1">
              <a:alpha val="0"/>
            </a:schemeClr>
          </a:solidFill>
          <a:ln>
            <a:solidFill>
              <a:schemeClr val="accent1">
                <a:shade val="50000"/>
                <a:alpha val="0"/>
              </a:schemeClr>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3200" dirty="0" smtClean="0">
                <a:solidFill>
                  <a:srgbClr val="FF0000"/>
                </a:solidFill>
              </a:rPr>
              <a:t>   معرفی معمار </a:t>
            </a:r>
            <a:endParaRPr lang="en-US" sz="3200" dirty="0">
              <a:solidFill>
                <a:srgbClr val="FF0000"/>
              </a:solidFill>
            </a:endParaRPr>
          </a:p>
        </p:txBody>
      </p:sp>
      <p:sp>
        <p:nvSpPr>
          <p:cNvPr id="9" name="Slide Number Placeholder 8"/>
          <p:cNvSpPr>
            <a:spLocks noGrp="1"/>
          </p:cNvSpPr>
          <p:nvPr>
            <p:ph type="sldNum" sz="quarter" idx="12"/>
          </p:nvPr>
        </p:nvSpPr>
        <p:spPr/>
        <p:txBody>
          <a:bodyPr/>
          <a:lstStyle/>
          <a:p>
            <a:fld id="{7F2E308B-9F8A-4861-BDE5-D2365BF9F832}"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20</a:t>
            </a:fld>
            <a:endParaRPr lang="en-US" dirty="0"/>
          </a:p>
        </p:txBody>
      </p:sp>
      <p:pic>
        <p:nvPicPr>
          <p:cNvPr id="8194" name="Picture 2" descr="F:\moze\HAMID\kimbel\Untitled-Scanned-08.jpg"/>
          <p:cNvPicPr>
            <a:picLocks noChangeAspect="1" noChangeArrowheads="1"/>
          </p:cNvPicPr>
          <p:nvPr/>
        </p:nvPicPr>
        <p:blipFill>
          <a:blip r:embed="rId2" cstate="print"/>
          <a:srcRect/>
          <a:stretch>
            <a:fillRect/>
          </a:stretch>
        </p:blipFill>
        <p:spPr bwMode="auto">
          <a:xfrm>
            <a:off x="736599" y="1241443"/>
            <a:ext cx="3621087" cy="48307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cxnSp>
        <p:nvCxnSpPr>
          <p:cNvPr id="13" name="Straight Arrow Connector 12"/>
          <p:cNvCxnSpPr/>
          <p:nvPr/>
        </p:nvCxnSpPr>
        <p:spPr>
          <a:xfrm rot="5400000">
            <a:off x="2536811" y="2820983"/>
            <a:ext cx="164307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2751125" y="2678107"/>
            <a:ext cx="164307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2965439" y="2535231"/>
            <a:ext cx="164307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3179753" y="2392355"/>
            <a:ext cx="164307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01577" y="272457"/>
            <a:ext cx="4076757"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rgbClr val="FFFF00"/>
                </a:solidFill>
              </a:rPr>
              <a:t>نور گیری بخش اداری</a:t>
            </a:r>
            <a:endParaRPr lang="en-US" sz="3200" dirty="0">
              <a:solidFill>
                <a:srgbClr val="FFFF00"/>
              </a:solidFill>
            </a:endParaRPr>
          </a:p>
        </p:txBody>
      </p:sp>
      <p:sp>
        <p:nvSpPr>
          <p:cNvPr id="19" name="TextBox 18"/>
          <p:cNvSpPr txBox="1"/>
          <p:nvPr/>
        </p:nvSpPr>
        <p:spPr>
          <a:xfrm>
            <a:off x="4819995" y="2502282"/>
            <a:ext cx="4017445" cy="1569660"/>
          </a:xfrm>
          <a:prstGeom prst="rect">
            <a:avLst/>
          </a:prstGeom>
          <a:noFill/>
        </p:spPr>
        <p:txBody>
          <a:bodyPr wrap="none" rtlCol="0">
            <a:spAutoFit/>
          </a:bodyPr>
          <a:lstStyle/>
          <a:p>
            <a:pPr algn="r"/>
            <a:r>
              <a:rPr lang="fa-IR" sz="2400" dirty="0" smtClean="0">
                <a:solidFill>
                  <a:schemeClr val="bg1"/>
                </a:solidFill>
              </a:rPr>
              <a:t>در بخش اداری که در زیر زمین قرار </a:t>
            </a:r>
          </a:p>
          <a:p>
            <a:pPr algn="r"/>
            <a:r>
              <a:rPr lang="fa-IR" sz="2400" dirty="0" smtClean="0">
                <a:solidFill>
                  <a:schemeClr val="bg1"/>
                </a:solidFill>
              </a:rPr>
              <a:t>دارد،نور گیری فضا هایی که نیاز به </a:t>
            </a:r>
          </a:p>
          <a:p>
            <a:pPr algn="r"/>
            <a:r>
              <a:rPr lang="fa-IR" sz="2400" dirty="0" smtClean="0">
                <a:solidFill>
                  <a:schemeClr val="bg1"/>
                </a:solidFill>
              </a:rPr>
              <a:t>نور طبیعی دارند، ازطریق شکافهای </a:t>
            </a:r>
          </a:p>
          <a:p>
            <a:pPr algn="r"/>
            <a:r>
              <a:rPr lang="fa-IR" sz="2400" dirty="0" smtClean="0">
                <a:solidFill>
                  <a:schemeClr val="bg1"/>
                </a:solidFill>
              </a:rPr>
              <a:t>ایجاد شده انجام میشود</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8194"/>
                                        </p:tgtEl>
                                        <p:attrNameLst>
                                          <p:attrName>style.visibility</p:attrName>
                                        </p:attrNameLst>
                                      </p:cBhvr>
                                      <p:to>
                                        <p:strVal val="visible"/>
                                      </p:to>
                                    </p:set>
                                    <p:anim calcmode="lin" valueType="num">
                                      <p:cBhvr>
                                        <p:cTn id="11" dur="500" fill="hold"/>
                                        <p:tgtEl>
                                          <p:spTgt spid="8194"/>
                                        </p:tgtEl>
                                        <p:attrNameLst>
                                          <p:attrName>ppt_w</p:attrName>
                                        </p:attrNameLst>
                                      </p:cBhvr>
                                      <p:tavLst>
                                        <p:tav tm="0">
                                          <p:val>
                                            <p:fltVal val="0"/>
                                          </p:val>
                                        </p:tav>
                                        <p:tav tm="100000">
                                          <p:val>
                                            <p:strVal val="#ppt_w"/>
                                          </p:val>
                                        </p:tav>
                                      </p:tavLst>
                                    </p:anim>
                                    <p:anim calcmode="lin" valueType="num">
                                      <p:cBhvr>
                                        <p:cTn id="12" dur="500" fill="hold"/>
                                        <p:tgtEl>
                                          <p:spTgt spid="8194"/>
                                        </p:tgtEl>
                                        <p:attrNameLst>
                                          <p:attrName>ppt_h</p:attrName>
                                        </p:attrNameLst>
                                      </p:cBhvr>
                                      <p:tavLst>
                                        <p:tav tm="0">
                                          <p:val>
                                            <p:strVal val="#ppt_h"/>
                                          </p:val>
                                        </p:tav>
                                        <p:tav tm="100000">
                                          <p:val>
                                            <p:strVal val="#ppt_h"/>
                                          </p:val>
                                        </p:tav>
                                      </p:tavLst>
                                    </p:anim>
                                  </p:childTnLst>
                                </p:cTn>
                              </p:par>
                            </p:childTnLst>
                          </p:cTn>
                        </p:par>
                        <p:par>
                          <p:cTn id="13" fill="hold">
                            <p:stCondLst>
                              <p:cond delay="2500"/>
                            </p:stCondLst>
                            <p:childTnLst>
                              <p:par>
                                <p:cTn id="14" presetID="47" presetClass="entr" presetSubtype="0"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21</a:t>
            </a:fld>
            <a:endParaRPr lang="en-US" dirty="0"/>
          </a:p>
        </p:txBody>
      </p:sp>
      <p:sp>
        <p:nvSpPr>
          <p:cNvPr id="6" name="Footer Placeholder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KIMBELL ART MUSEUM</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7" name="Slide Number Placeholder 4"/>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2E308B-9F8A-4861-BDE5-D2365BF9F832}"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KIMBELL ART MUSEUM</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lide Number Placeholder 4"/>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2E308B-9F8A-4861-BDE5-D2365BF9F832}"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0" name="Picture 2" descr="L:\moze\HAMID\projects_kimbell_art_museum6.jpg"/>
          <p:cNvPicPr>
            <a:picLocks noChangeAspect="1" noChangeArrowheads="1"/>
          </p:cNvPicPr>
          <p:nvPr/>
        </p:nvPicPr>
        <p:blipFill>
          <a:blip r:embed="rId2" cstate="print"/>
          <a:srcRect/>
          <a:stretch>
            <a:fillRect/>
          </a:stretch>
        </p:blipFill>
        <p:spPr bwMode="auto">
          <a:xfrm>
            <a:off x="3857620" y="2857496"/>
            <a:ext cx="4890389" cy="295752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1" name="Picture 3" descr="L:\moze\HAMID\kimbell3u.jpg"/>
          <p:cNvPicPr>
            <a:picLocks noChangeAspect="1" noChangeArrowheads="1"/>
          </p:cNvPicPr>
          <p:nvPr/>
        </p:nvPicPr>
        <p:blipFill>
          <a:blip r:embed="rId3" cstate="print"/>
          <a:srcRect/>
          <a:stretch>
            <a:fillRect/>
          </a:stretch>
        </p:blipFill>
        <p:spPr bwMode="auto">
          <a:xfrm>
            <a:off x="500034" y="714356"/>
            <a:ext cx="3602037" cy="31035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2" name="TextBox 11"/>
          <p:cNvSpPr txBox="1"/>
          <p:nvPr/>
        </p:nvSpPr>
        <p:spPr>
          <a:xfrm>
            <a:off x="4257124" y="642918"/>
            <a:ext cx="4456669"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rgbClr val="FFFF00"/>
                </a:solidFill>
              </a:rPr>
              <a:t>نحوه نور گیری در گالری</a:t>
            </a:r>
            <a:endParaRPr lang="en-US" sz="3200" dirty="0">
              <a:solidFill>
                <a:srgbClr val="FFFF00"/>
              </a:solidFill>
            </a:endParaRPr>
          </a:p>
        </p:txBody>
      </p:sp>
      <p:sp>
        <p:nvSpPr>
          <p:cNvPr id="13" name="Oval 12"/>
          <p:cNvSpPr/>
          <p:nvPr/>
        </p:nvSpPr>
        <p:spPr>
          <a:xfrm>
            <a:off x="5214942" y="2786058"/>
            <a:ext cx="642942" cy="642942"/>
          </a:xfrm>
          <a:prstGeom prst="ellipse">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Arrow 13"/>
          <p:cNvSpPr/>
          <p:nvPr/>
        </p:nvSpPr>
        <p:spPr>
          <a:xfrm rot="19863442">
            <a:off x="5687819" y="2532954"/>
            <a:ext cx="1286936" cy="14492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7000892" y="2071678"/>
            <a:ext cx="1561646" cy="461665"/>
          </a:xfrm>
          <a:prstGeom prst="rect">
            <a:avLst/>
          </a:prstGeom>
          <a:noFill/>
        </p:spPr>
        <p:txBody>
          <a:bodyPr wrap="none" rtlCol="0">
            <a:spAutoFit/>
          </a:bodyPr>
          <a:lstStyle/>
          <a:p>
            <a:r>
              <a:rPr lang="fa-IR" sz="2400" dirty="0" smtClean="0">
                <a:solidFill>
                  <a:schemeClr val="bg1"/>
                </a:solidFill>
              </a:rPr>
              <a:t>نور مصنوعی</a:t>
            </a:r>
            <a:endParaRPr lang="en-US" sz="2400" dirty="0">
              <a:solidFill>
                <a:schemeClr val="bg1"/>
              </a:solidFill>
            </a:endParaRPr>
          </a:p>
        </p:txBody>
      </p:sp>
      <p:sp>
        <p:nvSpPr>
          <p:cNvPr id="16" name="Right Arrow 15"/>
          <p:cNvSpPr/>
          <p:nvPr/>
        </p:nvSpPr>
        <p:spPr>
          <a:xfrm rot="15856692">
            <a:off x="947535" y="3661100"/>
            <a:ext cx="2935732" cy="45719"/>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ight Arrow 16"/>
          <p:cNvSpPr/>
          <p:nvPr/>
        </p:nvSpPr>
        <p:spPr>
          <a:xfrm rot="15856692">
            <a:off x="91677" y="3496604"/>
            <a:ext cx="3252342" cy="111667"/>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Arrow 17"/>
          <p:cNvSpPr/>
          <p:nvPr/>
        </p:nvSpPr>
        <p:spPr>
          <a:xfrm rot="15856692">
            <a:off x="206996" y="3177385"/>
            <a:ext cx="3443595" cy="85734"/>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785918" y="5286388"/>
            <a:ext cx="1261884" cy="461665"/>
          </a:xfrm>
          <a:prstGeom prst="rect">
            <a:avLst/>
          </a:prstGeom>
          <a:noFill/>
        </p:spPr>
        <p:txBody>
          <a:bodyPr wrap="none" rtlCol="0">
            <a:spAutoFit/>
          </a:bodyPr>
          <a:lstStyle/>
          <a:p>
            <a:r>
              <a:rPr lang="fa-IR" sz="2400" dirty="0" smtClean="0">
                <a:solidFill>
                  <a:schemeClr val="bg1"/>
                </a:solidFill>
              </a:rPr>
              <a:t>نور طبیعی</a:t>
            </a:r>
            <a:endParaRPr lang="en-US" sz="2400" dirty="0">
              <a:solidFill>
                <a:schemeClr val="bg1"/>
              </a:solidFill>
            </a:endParaRPr>
          </a:p>
        </p:txBody>
      </p:sp>
      <p:sp>
        <p:nvSpPr>
          <p:cNvPr id="20" name="Right Arrow 19"/>
          <p:cNvSpPr/>
          <p:nvPr/>
        </p:nvSpPr>
        <p:spPr>
          <a:xfrm rot="17292025">
            <a:off x="2042175" y="4065375"/>
            <a:ext cx="2328796" cy="119651"/>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 calcmode="lin" valueType="num">
                                      <p:cBhvr>
                                        <p:cTn id="14" dur="500" fill="hold"/>
                                        <p:tgtEl>
                                          <p:spTgt spid="11"/>
                                        </p:tgtEl>
                                        <p:attrNameLst>
                                          <p:attrName>style.rotation</p:attrName>
                                        </p:attrNameLst>
                                      </p:cBhvr>
                                      <p:tavLst>
                                        <p:tav tm="0">
                                          <p:val>
                                            <p:fltVal val="360"/>
                                          </p:val>
                                        </p:tav>
                                        <p:tav tm="100000">
                                          <p:val>
                                            <p:fltVal val="0"/>
                                          </p:val>
                                        </p:tav>
                                      </p:tavLst>
                                    </p:anim>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p:cTn id="20" dur="500" fill="hold"/>
                                        <p:tgtEl>
                                          <p:spTgt spid="16"/>
                                        </p:tgtEl>
                                        <p:attrNameLst>
                                          <p:attrName>ppt_w</p:attrName>
                                        </p:attrNameLst>
                                      </p:cBhvr>
                                      <p:tavLst>
                                        <p:tav tm="0">
                                          <p:val>
                                            <p:fltVal val="0"/>
                                          </p:val>
                                        </p:tav>
                                        <p:tav tm="100000">
                                          <p:val>
                                            <p:strVal val="#ppt_w"/>
                                          </p:val>
                                        </p:tav>
                                      </p:tavLst>
                                    </p:anim>
                                    <p:anim calcmode="lin" valueType="num">
                                      <p:cBhvr>
                                        <p:cTn id="21" dur="500" fill="hold"/>
                                        <p:tgtEl>
                                          <p:spTgt spid="1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1000" fill="hold"/>
                                        <p:tgtEl>
                                          <p:spTgt spid="10"/>
                                        </p:tgtEl>
                                        <p:attrNameLst>
                                          <p:attrName>ppt_w</p:attrName>
                                        </p:attrNameLst>
                                      </p:cBhvr>
                                      <p:tavLst>
                                        <p:tav tm="0">
                                          <p:val>
                                            <p:strVal val="#ppt_w+.3"/>
                                          </p:val>
                                        </p:tav>
                                        <p:tav tm="100000">
                                          <p:val>
                                            <p:strVal val="#ppt_w"/>
                                          </p:val>
                                        </p:tav>
                                      </p:tavLst>
                                    </p:anim>
                                    <p:anim calcmode="lin" valueType="num">
                                      <p:cBhvr>
                                        <p:cTn id="43" dur="1000" fill="hold"/>
                                        <p:tgtEl>
                                          <p:spTgt spid="10"/>
                                        </p:tgtEl>
                                        <p:attrNameLst>
                                          <p:attrName>ppt_h</p:attrName>
                                        </p:attrNameLst>
                                      </p:cBhvr>
                                      <p:tavLst>
                                        <p:tav tm="0">
                                          <p:val>
                                            <p:strVal val="#ppt_h"/>
                                          </p:val>
                                        </p:tav>
                                        <p:tav tm="100000">
                                          <p:val>
                                            <p:strVal val="#ppt_h"/>
                                          </p:val>
                                        </p:tav>
                                      </p:tavLst>
                                    </p:anim>
                                    <p:animEffect transition="in" filter="fade">
                                      <p:cBhvr>
                                        <p:cTn id="44" dur="10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35"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000"/>
                                        <p:tgtEl>
                                          <p:spTgt spid="14"/>
                                        </p:tgtEl>
                                      </p:cBhvr>
                                    </p:animEffect>
                                    <p:anim calcmode="lin" valueType="num">
                                      <p:cBhvr>
                                        <p:cTn id="50" dur="2000" fill="hold"/>
                                        <p:tgtEl>
                                          <p:spTgt spid="14"/>
                                        </p:tgtEl>
                                        <p:attrNameLst>
                                          <p:attrName>style.rotation</p:attrName>
                                        </p:attrNameLst>
                                      </p:cBhvr>
                                      <p:tavLst>
                                        <p:tav tm="0">
                                          <p:val>
                                            <p:fltVal val="720"/>
                                          </p:val>
                                        </p:tav>
                                        <p:tav tm="100000">
                                          <p:val>
                                            <p:fltVal val="0"/>
                                          </p:val>
                                        </p:tav>
                                      </p:tavLst>
                                    </p:anim>
                                    <p:anim calcmode="lin" valueType="num">
                                      <p:cBhvr>
                                        <p:cTn id="51" dur="2000" fill="hold"/>
                                        <p:tgtEl>
                                          <p:spTgt spid="14"/>
                                        </p:tgtEl>
                                        <p:attrNameLst>
                                          <p:attrName>ppt_h</p:attrName>
                                        </p:attrNameLst>
                                      </p:cBhvr>
                                      <p:tavLst>
                                        <p:tav tm="0">
                                          <p:val>
                                            <p:fltVal val="0"/>
                                          </p:val>
                                        </p:tav>
                                        <p:tav tm="100000">
                                          <p:val>
                                            <p:strVal val="#ppt_h"/>
                                          </p:val>
                                        </p:tav>
                                      </p:tavLst>
                                    </p:anim>
                                    <p:anim calcmode="lin" valueType="num">
                                      <p:cBhvr>
                                        <p:cTn id="52" dur="2000" fill="hold"/>
                                        <p:tgtEl>
                                          <p:spTgt spid="14"/>
                                        </p:tgtEl>
                                        <p:attrNameLst>
                                          <p:attrName>ppt_w</p:attrName>
                                        </p:attrNameLst>
                                      </p:cBhvr>
                                      <p:tavLst>
                                        <p:tav tm="0">
                                          <p:val>
                                            <p:fltVal val="0"/>
                                          </p:val>
                                        </p:tav>
                                        <p:tav tm="100000">
                                          <p:val>
                                            <p:strVal val="#ppt_w"/>
                                          </p:val>
                                        </p:tav>
                                      </p:tavLst>
                                    </p:anim>
                                  </p:childTnLst>
                                </p:cTn>
                              </p:par>
                              <p:par>
                                <p:cTn id="53" presetID="35"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2000"/>
                                        <p:tgtEl>
                                          <p:spTgt spid="13"/>
                                        </p:tgtEl>
                                      </p:cBhvr>
                                    </p:animEffect>
                                    <p:anim calcmode="lin" valueType="num">
                                      <p:cBhvr>
                                        <p:cTn id="56" dur="2000" fill="hold"/>
                                        <p:tgtEl>
                                          <p:spTgt spid="13"/>
                                        </p:tgtEl>
                                        <p:attrNameLst>
                                          <p:attrName>style.rotation</p:attrName>
                                        </p:attrNameLst>
                                      </p:cBhvr>
                                      <p:tavLst>
                                        <p:tav tm="0">
                                          <p:val>
                                            <p:fltVal val="720"/>
                                          </p:val>
                                        </p:tav>
                                        <p:tav tm="100000">
                                          <p:val>
                                            <p:fltVal val="0"/>
                                          </p:val>
                                        </p:tav>
                                      </p:tavLst>
                                    </p:anim>
                                    <p:anim calcmode="lin" valueType="num">
                                      <p:cBhvr>
                                        <p:cTn id="57" dur="2000" fill="hold"/>
                                        <p:tgtEl>
                                          <p:spTgt spid="13"/>
                                        </p:tgtEl>
                                        <p:attrNameLst>
                                          <p:attrName>ppt_h</p:attrName>
                                        </p:attrNameLst>
                                      </p:cBhvr>
                                      <p:tavLst>
                                        <p:tav tm="0">
                                          <p:val>
                                            <p:fltVal val="0"/>
                                          </p:val>
                                        </p:tav>
                                        <p:tav tm="100000">
                                          <p:val>
                                            <p:strVal val="#ppt_h"/>
                                          </p:val>
                                        </p:tav>
                                      </p:tavLst>
                                    </p:anim>
                                    <p:anim calcmode="lin" valueType="num">
                                      <p:cBhvr>
                                        <p:cTn id="58" dur="2000" fill="hold"/>
                                        <p:tgtEl>
                                          <p:spTgt spid="13"/>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2000"/>
                                        <p:tgtEl>
                                          <p:spTgt spid="15"/>
                                        </p:tgtEl>
                                      </p:cBhvr>
                                    </p:animEffect>
                                    <p:anim calcmode="lin" valueType="num">
                                      <p:cBhvr>
                                        <p:cTn id="62" dur="2000" fill="hold"/>
                                        <p:tgtEl>
                                          <p:spTgt spid="15"/>
                                        </p:tgtEl>
                                        <p:attrNameLst>
                                          <p:attrName>style.rotation</p:attrName>
                                        </p:attrNameLst>
                                      </p:cBhvr>
                                      <p:tavLst>
                                        <p:tav tm="0">
                                          <p:val>
                                            <p:fltVal val="720"/>
                                          </p:val>
                                        </p:tav>
                                        <p:tav tm="100000">
                                          <p:val>
                                            <p:fltVal val="0"/>
                                          </p:val>
                                        </p:tav>
                                      </p:tavLst>
                                    </p:anim>
                                    <p:anim calcmode="lin" valueType="num">
                                      <p:cBhvr>
                                        <p:cTn id="63" dur="2000" fill="hold"/>
                                        <p:tgtEl>
                                          <p:spTgt spid="15"/>
                                        </p:tgtEl>
                                        <p:attrNameLst>
                                          <p:attrName>ppt_h</p:attrName>
                                        </p:attrNameLst>
                                      </p:cBhvr>
                                      <p:tavLst>
                                        <p:tav tm="0">
                                          <p:val>
                                            <p:fltVal val="0"/>
                                          </p:val>
                                        </p:tav>
                                        <p:tav tm="100000">
                                          <p:val>
                                            <p:strVal val="#ppt_h"/>
                                          </p:val>
                                        </p:tav>
                                      </p:tavLst>
                                    </p:anim>
                                    <p:anim calcmode="lin" valueType="num">
                                      <p:cBhvr>
                                        <p:cTn id="64" dur="2000" fill="hold"/>
                                        <p:tgtEl>
                                          <p:spTgt spid="1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p:bldP spid="16" grpId="0" animBg="1"/>
      <p:bldP spid="17" grpId="0" animBg="1"/>
      <p:bldP spid="18" grpId="0" animBg="1"/>
      <p:bldP spid="19" grpId="0"/>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22</a:t>
            </a:fld>
            <a:endParaRPr lang="en-US" dirty="0"/>
          </a:p>
        </p:txBody>
      </p:sp>
      <p:pic>
        <p:nvPicPr>
          <p:cNvPr id="3074" name="Picture 2" descr="F:\moze\HAMID\kimbel\dd.jpg"/>
          <p:cNvPicPr>
            <a:picLocks noChangeAspect="1" noChangeArrowheads="1"/>
          </p:cNvPicPr>
          <p:nvPr/>
        </p:nvPicPr>
        <p:blipFill>
          <a:blip r:embed="rId2" cstate="print"/>
          <a:srcRect/>
          <a:stretch>
            <a:fillRect/>
          </a:stretch>
        </p:blipFill>
        <p:spPr bwMode="auto">
          <a:xfrm>
            <a:off x="4999541" y="3143248"/>
            <a:ext cx="3715863" cy="2857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Rectangle 6"/>
          <p:cNvSpPr/>
          <p:nvPr/>
        </p:nvSpPr>
        <p:spPr>
          <a:xfrm>
            <a:off x="6046292" y="571480"/>
            <a:ext cx="2811988" cy="584775"/>
          </a:xfrm>
          <a:prstGeom prst="rect">
            <a:avLst/>
          </a:prstGeom>
        </p:spPr>
        <p:txBody>
          <a:bodyPr wrap="none">
            <a:spAutoFit/>
          </a:bodyPr>
          <a:lstStyle/>
          <a:p>
            <a:pPr algn="r" rtl="1">
              <a:buFont typeface="Wingdings" pitchFamily="2" charset="2"/>
              <a:buChar char="q"/>
            </a:pPr>
            <a:r>
              <a:rPr lang="fa-IR" sz="3200" dirty="0" smtClean="0">
                <a:solidFill>
                  <a:srgbClr val="FFFF00"/>
                </a:solidFill>
              </a:rPr>
              <a:t> ورودی اصلی</a:t>
            </a:r>
            <a:endParaRPr lang="en-US" sz="3200" dirty="0">
              <a:solidFill>
                <a:srgbClr val="FFFF00"/>
              </a:solidFill>
            </a:endParaRPr>
          </a:p>
        </p:txBody>
      </p:sp>
      <p:pic>
        <p:nvPicPr>
          <p:cNvPr id="3075" name="Picture 3" descr="F:\moze\HAMID\kimbel\Untitled-Scanned-04.jpg"/>
          <p:cNvPicPr>
            <a:picLocks noChangeAspect="1" noChangeArrowheads="1"/>
          </p:cNvPicPr>
          <p:nvPr/>
        </p:nvPicPr>
        <p:blipFill>
          <a:blip r:embed="rId3" cstate="print"/>
          <a:srcRect/>
          <a:stretch>
            <a:fillRect/>
          </a:stretch>
        </p:blipFill>
        <p:spPr bwMode="auto">
          <a:xfrm rot="5400000">
            <a:off x="846918" y="81722"/>
            <a:ext cx="3449638" cy="442915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3075"/>
                                        </p:tgtEl>
                                        <p:attrNameLst>
                                          <p:attrName>style.visibility</p:attrName>
                                        </p:attrNameLst>
                                      </p:cBhvr>
                                      <p:to>
                                        <p:strVal val="visible"/>
                                      </p:to>
                                    </p:set>
                                    <p:anim calcmode="lin" valueType="num">
                                      <p:cBhvr>
                                        <p:cTn id="11" dur="500" fill="hold"/>
                                        <p:tgtEl>
                                          <p:spTgt spid="3075"/>
                                        </p:tgtEl>
                                        <p:attrNameLst>
                                          <p:attrName>ppt_w</p:attrName>
                                        </p:attrNameLst>
                                      </p:cBhvr>
                                      <p:tavLst>
                                        <p:tav tm="0">
                                          <p:val>
                                            <p:fltVal val="0"/>
                                          </p:val>
                                        </p:tav>
                                        <p:tav tm="100000">
                                          <p:val>
                                            <p:strVal val="#ppt_w"/>
                                          </p:val>
                                        </p:tav>
                                      </p:tavLst>
                                    </p:anim>
                                    <p:anim calcmode="lin" valueType="num">
                                      <p:cBhvr>
                                        <p:cTn id="12" dur="500" fill="hold"/>
                                        <p:tgtEl>
                                          <p:spTgt spid="3075"/>
                                        </p:tgtEl>
                                        <p:attrNameLst>
                                          <p:attrName>ppt_h</p:attrName>
                                        </p:attrNameLst>
                                      </p:cBhvr>
                                      <p:tavLst>
                                        <p:tav tm="0">
                                          <p:val>
                                            <p:strVal val="#ppt_h"/>
                                          </p:val>
                                        </p:tav>
                                        <p:tav tm="100000">
                                          <p:val>
                                            <p:strVal val="#ppt_h"/>
                                          </p:val>
                                        </p:tav>
                                      </p:tavLst>
                                    </p:anim>
                                  </p:childTnLst>
                                </p:cTn>
                              </p:par>
                            </p:childTnLst>
                          </p:cTn>
                        </p:par>
                        <p:par>
                          <p:cTn id="13" fill="hold">
                            <p:stCondLst>
                              <p:cond delay="2500"/>
                            </p:stCondLst>
                            <p:childTnLst>
                              <p:par>
                                <p:cTn id="14" presetID="17" presetClass="entr" presetSubtype="10" fill="hold" nodeType="afterEffect">
                                  <p:stCondLst>
                                    <p:cond delay="0"/>
                                  </p:stCondLst>
                                  <p:childTnLst>
                                    <p:set>
                                      <p:cBhvr>
                                        <p:cTn id="15" dur="1" fill="hold">
                                          <p:stCondLst>
                                            <p:cond delay="0"/>
                                          </p:stCondLst>
                                        </p:cTn>
                                        <p:tgtEl>
                                          <p:spTgt spid="3074"/>
                                        </p:tgtEl>
                                        <p:attrNameLst>
                                          <p:attrName>style.visibility</p:attrName>
                                        </p:attrNameLst>
                                      </p:cBhvr>
                                      <p:to>
                                        <p:strVal val="visible"/>
                                      </p:to>
                                    </p:set>
                                    <p:anim calcmode="lin" valueType="num">
                                      <p:cBhvr>
                                        <p:cTn id="16" dur="500" fill="hold"/>
                                        <p:tgtEl>
                                          <p:spTgt spid="3074"/>
                                        </p:tgtEl>
                                        <p:attrNameLst>
                                          <p:attrName>ppt_w</p:attrName>
                                        </p:attrNameLst>
                                      </p:cBhvr>
                                      <p:tavLst>
                                        <p:tav tm="0">
                                          <p:val>
                                            <p:fltVal val="0"/>
                                          </p:val>
                                        </p:tav>
                                        <p:tav tm="100000">
                                          <p:val>
                                            <p:strVal val="#ppt_w"/>
                                          </p:val>
                                        </p:tav>
                                      </p:tavLst>
                                    </p:anim>
                                    <p:anim calcmode="lin" valueType="num">
                                      <p:cBhvr>
                                        <p:cTn id="17" dur="500" fill="hold"/>
                                        <p:tgtEl>
                                          <p:spTgt spid="30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23</a:t>
            </a:fld>
            <a:endParaRPr lang="en-US" dirty="0"/>
          </a:p>
        </p:txBody>
      </p:sp>
      <p:pic>
        <p:nvPicPr>
          <p:cNvPr id="2050" name="Picture 2" descr="F:\moze\HAMID\kimbel\Untitled-1.jpg"/>
          <p:cNvPicPr>
            <a:picLocks noChangeAspect="1" noChangeArrowheads="1"/>
          </p:cNvPicPr>
          <p:nvPr/>
        </p:nvPicPr>
        <p:blipFill>
          <a:blip r:embed="rId2" cstate="print"/>
          <a:srcRect/>
          <a:stretch>
            <a:fillRect/>
          </a:stretch>
        </p:blipFill>
        <p:spPr bwMode="auto">
          <a:xfrm>
            <a:off x="306865" y="1951033"/>
            <a:ext cx="5836771" cy="376398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TextBox 6"/>
          <p:cNvSpPr txBox="1"/>
          <p:nvPr/>
        </p:nvSpPr>
        <p:spPr>
          <a:xfrm>
            <a:off x="3391772" y="500042"/>
            <a:ext cx="5522666"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rgbClr val="FFFF00"/>
                </a:solidFill>
              </a:rPr>
              <a:t>پله های جفتی روبروی ورودی</a:t>
            </a:r>
            <a:endParaRPr 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 calcmode="lin" valueType="num">
                                      <p:cBhvr>
                                        <p:cTn id="11" dur="500" fill="hold"/>
                                        <p:tgtEl>
                                          <p:spTgt spid="2050"/>
                                        </p:tgtEl>
                                        <p:attrNameLst>
                                          <p:attrName>ppt_w</p:attrName>
                                        </p:attrNameLst>
                                      </p:cBhvr>
                                      <p:tavLst>
                                        <p:tav tm="0">
                                          <p:val>
                                            <p:fltVal val="0"/>
                                          </p:val>
                                        </p:tav>
                                        <p:tav tm="100000">
                                          <p:val>
                                            <p:strVal val="#ppt_w"/>
                                          </p:val>
                                        </p:tav>
                                      </p:tavLst>
                                    </p:anim>
                                    <p:anim calcmode="lin" valueType="num">
                                      <p:cBhvr>
                                        <p:cTn id="12" dur="5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24</a:t>
            </a:fld>
            <a:endParaRPr lang="en-US" dirty="0"/>
          </a:p>
        </p:txBody>
      </p:sp>
      <p:pic>
        <p:nvPicPr>
          <p:cNvPr id="4098" name="Picture 2" descr="F:\moze\HAMID\kimbel\Untitled-Scanned-07.jpg"/>
          <p:cNvPicPr>
            <a:picLocks noChangeAspect="1" noChangeArrowheads="1"/>
          </p:cNvPicPr>
          <p:nvPr/>
        </p:nvPicPr>
        <p:blipFill>
          <a:blip r:embed="rId2" cstate="print"/>
          <a:srcRect/>
          <a:stretch>
            <a:fillRect/>
          </a:stretch>
        </p:blipFill>
        <p:spPr bwMode="auto">
          <a:xfrm>
            <a:off x="714348" y="2136791"/>
            <a:ext cx="4614863" cy="35782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TextBox 7"/>
          <p:cNvSpPr txBox="1"/>
          <p:nvPr/>
        </p:nvSpPr>
        <p:spPr>
          <a:xfrm>
            <a:off x="4476255" y="428604"/>
            <a:ext cx="4453463"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rgbClr val="FFFF00"/>
                </a:solidFill>
              </a:rPr>
              <a:t>مجسمه واقع در نور گیر</a:t>
            </a:r>
            <a:endParaRPr 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500" fill="hold"/>
                                        <p:tgtEl>
                                          <p:spTgt spid="4098"/>
                                        </p:tgtEl>
                                        <p:attrNameLst>
                                          <p:attrName>ppt_w</p:attrName>
                                        </p:attrNameLst>
                                      </p:cBhvr>
                                      <p:tavLst>
                                        <p:tav tm="0">
                                          <p:val>
                                            <p:fltVal val="0"/>
                                          </p:val>
                                        </p:tav>
                                        <p:tav tm="100000">
                                          <p:val>
                                            <p:strVal val="#ppt_w"/>
                                          </p:val>
                                        </p:tav>
                                      </p:tavLst>
                                    </p:anim>
                                    <p:anim calcmode="lin" valueType="num">
                                      <p:cBhvr>
                                        <p:cTn id="12" dur="5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25</a:t>
            </a:fld>
            <a:endParaRPr lang="en-US" dirty="0"/>
          </a:p>
        </p:txBody>
      </p:sp>
      <p:pic>
        <p:nvPicPr>
          <p:cNvPr id="5122" name="Picture 2" descr="F:\moze\HAMID\kimbel\Untitled-Scanned-05.jpg"/>
          <p:cNvPicPr>
            <a:picLocks noChangeAspect="1" noChangeArrowheads="1"/>
          </p:cNvPicPr>
          <p:nvPr/>
        </p:nvPicPr>
        <p:blipFill>
          <a:blip r:embed="rId2" cstate="print"/>
          <a:srcRect/>
          <a:stretch>
            <a:fillRect/>
          </a:stretch>
        </p:blipFill>
        <p:spPr bwMode="auto">
          <a:xfrm>
            <a:off x="785786" y="1357298"/>
            <a:ext cx="4190258" cy="471490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TextBox 6"/>
          <p:cNvSpPr txBox="1"/>
          <p:nvPr/>
        </p:nvSpPr>
        <p:spPr>
          <a:xfrm>
            <a:off x="4170761" y="357166"/>
            <a:ext cx="4860626" cy="584775"/>
          </a:xfrm>
          <a:prstGeom prst="rect">
            <a:avLst/>
          </a:prstGeom>
          <a:noFill/>
        </p:spPr>
        <p:txBody>
          <a:bodyPr wrap="none" rtlCol="0">
            <a:spAutoFit/>
          </a:bodyPr>
          <a:lstStyle/>
          <a:p>
            <a:pPr algn="r" rtl="1">
              <a:buFont typeface="Wingdings" pitchFamily="2" charset="2"/>
              <a:buChar char="q"/>
            </a:pPr>
            <a:r>
              <a:rPr lang="fa-IR" sz="3200" dirty="0" smtClean="0">
                <a:solidFill>
                  <a:srgbClr val="FFFF00"/>
                </a:solidFill>
              </a:rPr>
              <a:t>یکی از نور گیر های گالری</a:t>
            </a:r>
            <a:endParaRPr 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 calcmode="lin" valueType="num">
                                      <p:cBhvr>
                                        <p:cTn id="11" dur="500" fill="hold"/>
                                        <p:tgtEl>
                                          <p:spTgt spid="5122"/>
                                        </p:tgtEl>
                                        <p:attrNameLst>
                                          <p:attrName>ppt_w</p:attrName>
                                        </p:attrNameLst>
                                      </p:cBhvr>
                                      <p:tavLst>
                                        <p:tav tm="0">
                                          <p:val>
                                            <p:fltVal val="0"/>
                                          </p:val>
                                        </p:tav>
                                        <p:tav tm="100000">
                                          <p:val>
                                            <p:strVal val="#ppt_w"/>
                                          </p:val>
                                        </p:tav>
                                      </p:tavLst>
                                    </p:anim>
                                    <p:anim calcmode="lin" valueType="num">
                                      <p:cBhvr>
                                        <p:cTn id="12" dur="500" fill="hold"/>
                                        <p:tgtEl>
                                          <p:spTgt spid="51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26</a:t>
            </a:fld>
            <a:endParaRPr lang="en-US" dirty="0"/>
          </a:p>
        </p:txBody>
      </p:sp>
      <p:pic>
        <p:nvPicPr>
          <p:cNvPr id="6146" name="Picture 2" descr="F:\moze\HAMID\kimbel\Untitled-Scanned-02.jpg"/>
          <p:cNvPicPr>
            <a:picLocks noChangeAspect="1" noChangeArrowheads="1"/>
          </p:cNvPicPr>
          <p:nvPr/>
        </p:nvPicPr>
        <p:blipFill>
          <a:blip r:embed="rId2" cstate="print"/>
          <a:srcRect/>
          <a:stretch>
            <a:fillRect/>
          </a:stretch>
        </p:blipFill>
        <p:spPr bwMode="auto">
          <a:xfrm>
            <a:off x="785786" y="1554405"/>
            <a:ext cx="5357826" cy="43749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TextBox 6"/>
          <p:cNvSpPr txBox="1"/>
          <p:nvPr/>
        </p:nvSpPr>
        <p:spPr>
          <a:xfrm>
            <a:off x="1805673" y="343895"/>
            <a:ext cx="7023076" cy="584775"/>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rgbClr val="FFFF00"/>
                </a:solidFill>
              </a:rPr>
              <a:t>دید شمال غربی؛استخر منعکس کننده</a:t>
            </a:r>
            <a:endParaRPr 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6146"/>
                                        </p:tgtEl>
                                        <p:attrNameLst>
                                          <p:attrName>style.visibility</p:attrName>
                                        </p:attrNameLst>
                                      </p:cBhvr>
                                      <p:to>
                                        <p:strVal val="visible"/>
                                      </p:to>
                                    </p:set>
                                    <p:anim calcmode="lin" valueType="num">
                                      <p:cBhvr>
                                        <p:cTn id="11" dur="500" fill="hold"/>
                                        <p:tgtEl>
                                          <p:spTgt spid="6146"/>
                                        </p:tgtEl>
                                        <p:attrNameLst>
                                          <p:attrName>ppt_w</p:attrName>
                                        </p:attrNameLst>
                                      </p:cBhvr>
                                      <p:tavLst>
                                        <p:tav tm="0">
                                          <p:val>
                                            <p:fltVal val="0"/>
                                          </p:val>
                                        </p:tav>
                                        <p:tav tm="100000">
                                          <p:val>
                                            <p:strVal val="#ppt_w"/>
                                          </p:val>
                                        </p:tav>
                                      </p:tavLst>
                                    </p:anim>
                                    <p:anim calcmode="lin" valueType="num">
                                      <p:cBhvr>
                                        <p:cTn id="12" dur="500" fill="hold"/>
                                        <p:tgtEl>
                                          <p:spTgt spid="61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27</a:t>
            </a:fld>
            <a:endParaRPr lang="en-US" dirty="0"/>
          </a:p>
        </p:txBody>
      </p:sp>
      <p:pic>
        <p:nvPicPr>
          <p:cNvPr id="7170" name="Picture 2" descr="F:\moze\HAMID\kimbel\Untitled-Scanned-10.jpg"/>
          <p:cNvPicPr>
            <a:picLocks noChangeAspect="1" noChangeArrowheads="1"/>
          </p:cNvPicPr>
          <p:nvPr/>
        </p:nvPicPr>
        <p:blipFill>
          <a:blip r:embed="rId2" cstate="print"/>
          <a:srcRect/>
          <a:stretch>
            <a:fillRect/>
          </a:stretch>
        </p:blipFill>
        <p:spPr bwMode="auto">
          <a:xfrm>
            <a:off x="4413622" y="2857496"/>
            <a:ext cx="4016030" cy="321471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7171" name="Picture 3" descr="F:\moze\HAMID\kimbel\Untitled-Scanned-11.jpg"/>
          <p:cNvPicPr>
            <a:picLocks noChangeAspect="1" noChangeArrowheads="1"/>
          </p:cNvPicPr>
          <p:nvPr/>
        </p:nvPicPr>
        <p:blipFill>
          <a:blip r:embed="rId3" cstate="print"/>
          <a:srcRect/>
          <a:stretch>
            <a:fillRect/>
          </a:stretch>
        </p:blipFill>
        <p:spPr bwMode="auto">
          <a:xfrm>
            <a:off x="214282" y="428604"/>
            <a:ext cx="3981448" cy="360300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TextBox 7"/>
          <p:cNvSpPr txBox="1"/>
          <p:nvPr/>
        </p:nvSpPr>
        <p:spPr>
          <a:xfrm>
            <a:off x="5124071" y="428604"/>
            <a:ext cx="3847528" cy="954107"/>
          </a:xfrm>
          <a:prstGeom prst="rect">
            <a:avLst/>
          </a:prstGeom>
          <a:noFill/>
        </p:spPr>
        <p:txBody>
          <a:bodyPr wrap="none" rtlCol="0">
            <a:spAutoFit/>
          </a:bodyPr>
          <a:lstStyle/>
          <a:p>
            <a:pPr algn="r" rtl="1">
              <a:buFont typeface="Wingdings" pitchFamily="2" charset="2"/>
              <a:buChar char="q"/>
            </a:pPr>
            <a:r>
              <a:rPr lang="fa-IR" sz="3200" dirty="0" smtClean="0">
                <a:solidFill>
                  <a:srgbClr val="FFFF00"/>
                </a:solidFill>
              </a:rPr>
              <a:t>سکوی حمل و نقل؛</a:t>
            </a:r>
            <a:endParaRPr lang="fa-IR" sz="2400" dirty="0" smtClean="0">
              <a:solidFill>
                <a:srgbClr val="FFFF00"/>
              </a:solidFill>
            </a:endParaRPr>
          </a:p>
          <a:p>
            <a:pPr algn="r" rtl="1"/>
            <a:r>
              <a:rPr lang="fa-IR" sz="2400" dirty="0" smtClean="0">
                <a:solidFill>
                  <a:srgbClr val="FFFF00"/>
                </a:solidFill>
              </a:rPr>
              <a:t>در روز و شب</a:t>
            </a:r>
            <a:endParaRPr 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7171"/>
                                        </p:tgtEl>
                                        <p:attrNameLst>
                                          <p:attrName>style.visibility</p:attrName>
                                        </p:attrNameLst>
                                      </p:cBhvr>
                                      <p:to>
                                        <p:strVal val="visible"/>
                                      </p:to>
                                    </p:set>
                                    <p:anim calcmode="lin" valueType="num">
                                      <p:cBhvr>
                                        <p:cTn id="11" dur="500" fill="hold"/>
                                        <p:tgtEl>
                                          <p:spTgt spid="7171"/>
                                        </p:tgtEl>
                                        <p:attrNameLst>
                                          <p:attrName>ppt_w</p:attrName>
                                        </p:attrNameLst>
                                      </p:cBhvr>
                                      <p:tavLst>
                                        <p:tav tm="0">
                                          <p:val>
                                            <p:fltVal val="0"/>
                                          </p:val>
                                        </p:tav>
                                        <p:tav tm="100000">
                                          <p:val>
                                            <p:strVal val="#ppt_w"/>
                                          </p:val>
                                        </p:tav>
                                      </p:tavLst>
                                    </p:anim>
                                    <p:anim calcmode="lin" valueType="num">
                                      <p:cBhvr>
                                        <p:cTn id="12" dur="500" fill="hold"/>
                                        <p:tgtEl>
                                          <p:spTgt spid="7171"/>
                                        </p:tgtEl>
                                        <p:attrNameLst>
                                          <p:attrName>ppt_h</p:attrName>
                                        </p:attrNameLst>
                                      </p:cBhvr>
                                      <p:tavLst>
                                        <p:tav tm="0">
                                          <p:val>
                                            <p:strVal val="#ppt_h"/>
                                          </p:val>
                                        </p:tav>
                                        <p:tav tm="100000">
                                          <p:val>
                                            <p:strVal val="#ppt_h"/>
                                          </p:val>
                                        </p:tav>
                                      </p:tavLst>
                                    </p:anim>
                                  </p:childTnLst>
                                </p:cTn>
                              </p:par>
                            </p:childTnLst>
                          </p:cTn>
                        </p:par>
                        <p:par>
                          <p:cTn id="13" fill="hold">
                            <p:stCondLst>
                              <p:cond delay="2500"/>
                            </p:stCondLst>
                            <p:childTnLst>
                              <p:par>
                                <p:cTn id="14" presetID="17" presetClass="entr" presetSubtype="10" fill="hold" nodeType="afterEffect">
                                  <p:stCondLst>
                                    <p:cond delay="0"/>
                                  </p:stCondLst>
                                  <p:childTnLst>
                                    <p:set>
                                      <p:cBhvr>
                                        <p:cTn id="15" dur="1" fill="hold">
                                          <p:stCondLst>
                                            <p:cond delay="0"/>
                                          </p:stCondLst>
                                        </p:cTn>
                                        <p:tgtEl>
                                          <p:spTgt spid="7170"/>
                                        </p:tgtEl>
                                        <p:attrNameLst>
                                          <p:attrName>style.visibility</p:attrName>
                                        </p:attrNameLst>
                                      </p:cBhvr>
                                      <p:to>
                                        <p:strVal val="visible"/>
                                      </p:to>
                                    </p:set>
                                    <p:anim calcmode="lin" valueType="num">
                                      <p:cBhvr>
                                        <p:cTn id="16" dur="500" fill="hold"/>
                                        <p:tgtEl>
                                          <p:spTgt spid="7170"/>
                                        </p:tgtEl>
                                        <p:attrNameLst>
                                          <p:attrName>ppt_w</p:attrName>
                                        </p:attrNameLst>
                                      </p:cBhvr>
                                      <p:tavLst>
                                        <p:tav tm="0">
                                          <p:val>
                                            <p:fltVal val="0"/>
                                          </p:val>
                                        </p:tav>
                                        <p:tav tm="100000">
                                          <p:val>
                                            <p:strVal val="#ppt_w"/>
                                          </p:val>
                                        </p:tav>
                                      </p:tavLst>
                                    </p:anim>
                                    <p:anim calcmode="lin" valueType="num">
                                      <p:cBhvr>
                                        <p:cTn id="17" dur="500" fill="hold"/>
                                        <p:tgtEl>
                                          <p:spTgt spid="71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KIMBELL ART MUSEUM</a:t>
            </a:r>
            <a:endParaRPr lang="en-US" dirty="0"/>
          </a:p>
        </p:txBody>
      </p:sp>
      <p:sp>
        <p:nvSpPr>
          <p:cNvPr id="3" name="Slide Number Placeholder 2"/>
          <p:cNvSpPr>
            <a:spLocks noGrp="1"/>
          </p:cNvSpPr>
          <p:nvPr>
            <p:ph type="sldNum" sz="quarter" idx="12"/>
          </p:nvPr>
        </p:nvSpPr>
        <p:spPr/>
        <p:txBody>
          <a:bodyPr/>
          <a:lstStyle/>
          <a:p>
            <a:fld id="{7F2E308B-9F8A-4861-BDE5-D2365BF9F832}" type="slidenum">
              <a:rPr lang="en-US" smtClean="0"/>
              <a:pPr/>
              <a:t>28</a:t>
            </a:fld>
            <a:endParaRPr lang="en-US" dirty="0"/>
          </a:p>
        </p:txBody>
      </p:sp>
      <p:pic>
        <p:nvPicPr>
          <p:cNvPr id="4098" name="Picture 2" descr="L:\HAMID\Kimbell3.jpg"/>
          <p:cNvPicPr>
            <a:picLocks noChangeAspect="1" noChangeArrowheads="1"/>
          </p:cNvPicPr>
          <p:nvPr/>
        </p:nvPicPr>
        <p:blipFill>
          <a:blip r:embed="rId2" cstate="print"/>
          <a:srcRect/>
          <a:stretch>
            <a:fillRect/>
          </a:stretch>
        </p:blipFill>
        <p:spPr bwMode="auto">
          <a:xfrm>
            <a:off x="428596" y="357166"/>
            <a:ext cx="3810026" cy="2857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Box 4"/>
          <p:cNvSpPr txBox="1"/>
          <p:nvPr/>
        </p:nvSpPr>
        <p:spPr>
          <a:xfrm>
            <a:off x="5085725" y="357166"/>
            <a:ext cx="3592650" cy="1077218"/>
          </a:xfrm>
          <a:prstGeom prst="rect">
            <a:avLst/>
          </a:prstGeom>
          <a:noFill/>
          <a:effectLst>
            <a:reflection blurRad="6350" stA="52000" endA="300" endPos="35000" dir="5400000" sy="-100000" algn="bl" rotWithShape="0"/>
          </a:effectLst>
        </p:spPr>
        <p:txBody>
          <a:bodyPr wrap="none" rtlCol="0">
            <a:spAutoFit/>
          </a:bodyPr>
          <a:lstStyle/>
          <a:p>
            <a:pPr algn="r" rtl="1">
              <a:buFont typeface="Wingdings" pitchFamily="2" charset="2"/>
              <a:buChar char="q"/>
            </a:pPr>
            <a:r>
              <a:rPr lang="fa-IR" sz="3200" dirty="0" smtClean="0">
                <a:solidFill>
                  <a:srgbClr val="FFFF00"/>
                </a:solidFill>
              </a:rPr>
              <a:t>المانهای موجود در</a:t>
            </a:r>
          </a:p>
          <a:p>
            <a:pPr algn="r" rtl="1"/>
            <a:r>
              <a:rPr lang="fa-IR" sz="3200" dirty="0" smtClean="0">
                <a:solidFill>
                  <a:srgbClr val="FFFF00"/>
                </a:solidFill>
              </a:rPr>
              <a:t>محوطه</a:t>
            </a:r>
            <a:endParaRPr lang="en-US" sz="3200" dirty="0">
              <a:solidFill>
                <a:srgbClr val="FFFF00"/>
              </a:solidFill>
            </a:endParaRPr>
          </a:p>
        </p:txBody>
      </p:sp>
      <p:pic>
        <p:nvPicPr>
          <p:cNvPr id="4099" name="Picture 3" descr="miro2sm"/>
          <p:cNvPicPr>
            <a:picLocks noChangeAspect="1" noChangeArrowheads="1"/>
          </p:cNvPicPr>
          <p:nvPr/>
        </p:nvPicPr>
        <p:blipFill>
          <a:blip r:embed="rId3" cstate="print"/>
          <a:srcRect/>
          <a:stretch>
            <a:fillRect/>
          </a:stretch>
        </p:blipFill>
        <p:spPr bwMode="auto">
          <a:xfrm>
            <a:off x="5715008" y="1928802"/>
            <a:ext cx="2643174" cy="406642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4100" name="Picture 4" descr="moore3sm"/>
          <p:cNvPicPr>
            <a:picLocks noChangeAspect="1" noChangeArrowheads="1"/>
          </p:cNvPicPr>
          <p:nvPr/>
        </p:nvPicPr>
        <p:blipFill>
          <a:blip r:embed="rId4" cstate="print"/>
          <a:srcRect/>
          <a:stretch>
            <a:fillRect/>
          </a:stretch>
        </p:blipFill>
        <p:spPr bwMode="auto">
          <a:xfrm>
            <a:off x="1357290" y="3786214"/>
            <a:ext cx="3650082" cy="250030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500" fill="hold"/>
                                        <p:tgtEl>
                                          <p:spTgt spid="4098"/>
                                        </p:tgtEl>
                                        <p:attrNameLst>
                                          <p:attrName>ppt_w</p:attrName>
                                        </p:attrNameLst>
                                      </p:cBhvr>
                                      <p:tavLst>
                                        <p:tav tm="0">
                                          <p:val>
                                            <p:fltVal val="0"/>
                                          </p:val>
                                        </p:tav>
                                        <p:tav tm="100000">
                                          <p:val>
                                            <p:strVal val="#ppt_w"/>
                                          </p:val>
                                        </p:tav>
                                      </p:tavLst>
                                    </p:anim>
                                    <p:anim calcmode="lin" valueType="num">
                                      <p:cBhvr>
                                        <p:cTn id="12" dur="500" fill="hold"/>
                                        <p:tgtEl>
                                          <p:spTgt spid="4098"/>
                                        </p:tgtEl>
                                        <p:attrNameLst>
                                          <p:attrName>ppt_h</p:attrName>
                                        </p:attrNameLst>
                                      </p:cBhvr>
                                      <p:tavLst>
                                        <p:tav tm="0">
                                          <p:val>
                                            <p:strVal val="#ppt_h"/>
                                          </p:val>
                                        </p:tav>
                                        <p:tav tm="100000">
                                          <p:val>
                                            <p:strVal val="#ppt_h"/>
                                          </p:val>
                                        </p:tav>
                                      </p:tavLst>
                                    </p:anim>
                                  </p:childTnLst>
                                </p:cTn>
                              </p:par>
                            </p:childTnLst>
                          </p:cTn>
                        </p:par>
                        <p:par>
                          <p:cTn id="13" fill="hold">
                            <p:stCondLst>
                              <p:cond delay="2500"/>
                            </p:stCondLst>
                            <p:childTnLst>
                              <p:par>
                                <p:cTn id="14" presetID="17" presetClass="entr" presetSubtype="10" fill="hold" nodeType="afterEffect">
                                  <p:stCondLst>
                                    <p:cond delay="0"/>
                                  </p:stCondLst>
                                  <p:childTnLst>
                                    <p:set>
                                      <p:cBhvr>
                                        <p:cTn id="15" dur="1" fill="hold">
                                          <p:stCondLst>
                                            <p:cond delay="0"/>
                                          </p:stCondLst>
                                        </p:cTn>
                                        <p:tgtEl>
                                          <p:spTgt spid="4100"/>
                                        </p:tgtEl>
                                        <p:attrNameLst>
                                          <p:attrName>style.visibility</p:attrName>
                                        </p:attrNameLst>
                                      </p:cBhvr>
                                      <p:to>
                                        <p:strVal val="visible"/>
                                      </p:to>
                                    </p:set>
                                    <p:anim calcmode="lin" valueType="num">
                                      <p:cBhvr>
                                        <p:cTn id="16" dur="500" fill="hold"/>
                                        <p:tgtEl>
                                          <p:spTgt spid="4100"/>
                                        </p:tgtEl>
                                        <p:attrNameLst>
                                          <p:attrName>ppt_w</p:attrName>
                                        </p:attrNameLst>
                                      </p:cBhvr>
                                      <p:tavLst>
                                        <p:tav tm="0">
                                          <p:val>
                                            <p:fltVal val="0"/>
                                          </p:val>
                                        </p:tav>
                                        <p:tav tm="100000">
                                          <p:val>
                                            <p:strVal val="#ppt_w"/>
                                          </p:val>
                                        </p:tav>
                                      </p:tavLst>
                                    </p:anim>
                                    <p:anim calcmode="lin" valueType="num">
                                      <p:cBhvr>
                                        <p:cTn id="17" dur="500" fill="hold"/>
                                        <p:tgtEl>
                                          <p:spTgt spid="4100"/>
                                        </p:tgtEl>
                                        <p:attrNameLst>
                                          <p:attrName>ppt_h</p:attrName>
                                        </p:attrNameLst>
                                      </p:cBhvr>
                                      <p:tavLst>
                                        <p:tav tm="0">
                                          <p:val>
                                            <p:strVal val="#ppt_h"/>
                                          </p:val>
                                        </p:tav>
                                        <p:tav tm="100000">
                                          <p:val>
                                            <p:strVal val="#ppt_h"/>
                                          </p:val>
                                        </p:tav>
                                      </p:tavLst>
                                    </p:anim>
                                  </p:childTnLst>
                                </p:cTn>
                              </p:par>
                            </p:childTnLst>
                          </p:cTn>
                        </p:par>
                        <p:par>
                          <p:cTn id="18" fill="hold">
                            <p:stCondLst>
                              <p:cond delay="3000"/>
                            </p:stCondLst>
                            <p:childTnLst>
                              <p:par>
                                <p:cTn id="19" presetID="17" presetClass="entr" presetSubtype="10" fill="hold" nodeType="afterEffect">
                                  <p:stCondLst>
                                    <p:cond delay="0"/>
                                  </p:stCondLst>
                                  <p:childTnLst>
                                    <p:set>
                                      <p:cBhvr>
                                        <p:cTn id="20" dur="1" fill="hold">
                                          <p:stCondLst>
                                            <p:cond delay="0"/>
                                          </p:stCondLst>
                                        </p:cTn>
                                        <p:tgtEl>
                                          <p:spTgt spid="4099"/>
                                        </p:tgtEl>
                                        <p:attrNameLst>
                                          <p:attrName>style.visibility</p:attrName>
                                        </p:attrNameLst>
                                      </p:cBhvr>
                                      <p:to>
                                        <p:strVal val="visible"/>
                                      </p:to>
                                    </p:set>
                                    <p:anim calcmode="lin" valueType="num">
                                      <p:cBhvr>
                                        <p:cTn id="21" dur="500" fill="hold"/>
                                        <p:tgtEl>
                                          <p:spTgt spid="4099"/>
                                        </p:tgtEl>
                                        <p:attrNameLst>
                                          <p:attrName>ppt_w</p:attrName>
                                        </p:attrNameLst>
                                      </p:cBhvr>
                                      <p:tavLst>
                                        <p:tav tm="0">
                                          <p:val>
                                            <p:fltVal val="0"/>
                                          </p:val>
                                        </p:tav>
                                        <p:tav tm="100000">
                                          <p:val>
                                            <p:strVal val="#ppt_w"/>
                                          </p:val>
                                        </p:tav>
                                      </p:tavLst>
                                    </p:anim>
                                    <p:anim calcmode="lin" valueType="num">
                                      <p:cBhvr>
                                        <p:cTn id="22" dur="500" fill="hold"/>
                                        <p:tgtEl>
                                          <p:spTgt spid="409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KIMBELL ART MUSEUM</a:t>
            </a:r>
            <a:endParaRPr lang="en-US" dirty="0"/>
          </a:p>
        </p:txBody>
      </p:sp>
      <p:sp>
        <p:nvSpPr>
          <p:cNvPr id="3" name="Slide Number Placeholder 2"/>
          <p:cNvSpPr>
            <a:spLocks noGrp="1"/>
          </p:cNvSpPr>
          <p:nvPr>
            <p:ph type="sldNum" sz="quarter" idx="12"/>
          </p:nvPr>
        </p:nvSpPr>
        <p:spPr/>
        <p:txBody>
          <a:bodyPr/>
          <a:lstStyle/>
          <a:p>
            <a:fld id="{7F2E308B-9F8A-4861-BDE5-D2365BF9F832}" type="slidenum">
              <a:rPr lang="en-US" smtClean="0"/>
              <a:pPr/>
              <a:t>29</a:t>
            </a:fld>
            <a:endParaRPr lang="en-US" dirty="0"/>
          </a:p>
        </p:txBody>
      </p:sp>
      <p:sp>
        <p:nvSpPr>
          <p:cNvPr id="4" name="TextBox 3"/>
          <p:cNvSpPr txBox="1"/>
          <p:nvPr/>
        </p:nvSpPr>
        <p:spPr>
          <a:xfrm>
            <a:off x="5526129" y="214290"/>
            <a:ext cx="3254417" cy="1446550"/>
          </a:xfrm>
          <a:prstGeom prst="rect">
            <a:avLst/>
          </a:prstGeom>
          <a:noFill/>
        </p:spPr>
        <p:txBody>
          <a:bodyPr wrap="none" rtlCol="0">
            <a:spAutoFit/>
          </a:bodyPr>
          <a:lstStyle/>
          <a:p>
            <a:pPr algn="r" rtl="1"/>
            <a:r>
              <a:rPr lang="fa-IR" sz="8800" dirty="0" smtClean="0">
                <a:solidFill>
                  <a:srgbClr val="FFFF00"/>
                </a:solidFill>
              </a:rPr>
              <a:t>پایان...</a:t>
            </a:r>
            <a:endParaRPr lang="en-US" sz="8800"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3"/>
          <p:cNvSpPr txBox="1">
            <a:spLocks noChangeArrowheads="1"/>
          </p:cNvSpPr>
          <p:nvPr/>
        </p:nvSpPr>
        <p:spPr bwMode="auto">
          <a:xfrm>
            <a:off x="4291012" y="1000108"/>
            <a:ext cx="4852988" cy="800219"/>
          </a:xfrm>
          <a:prstGeom prst="rect">
            <a:avLst/>
          </a:prstGeom>
          <a:noFill/>
          <a:ln w="9525" algn="ctr">
            <a:noFill/>
            <a:miter lim="800000"/>
            <a:headEnd/>
            <a:tailEnd/>
          </a:ln>
        </p:spPr>
        <p:txBody>
          <a:bodyPr>
            <a:spAutoFit/>
          </a:bodyPr>
          <a:lstStyle/>
          <a:p>
            <a:pPr algn="r" rtl="1">
              <a:buFont typeface="Wingdings" pitchFamily="2" charset="2"/>
              <a:buChar char="q"/>
            </a:pPr>
            <a:r>
              <a:rPr lang="ar-SA" sz="2200" dirty="0">
                <a:solidFill>
                  <a:schemeClr val="bg1"/>
                </a:solidFill>
              </a:rPr>
              <a:t>كاخ دولت : داكا ـ بنگلادش</a:t>
            </a:r>
          </a:p>
          <a:p>
            <a:pPr algn="r"/>
            <a:endParaRPr lang="en-US" sz="2400" dirty="0">
              <a:solidFill>
                <a:schemeClr val="bg1"/>
              </a:solidFill>
            </a:endParaRPr>
          </a:p>
        </p:txBody>
      </p:sp>
      <p:pic>
        <p:nvPicPr>
          <p:cNvPr id="5" name="Picture 22" descr="CAPITAL"/>
          <p:cNvPicPr>
            <a:picLocks noGrp="1" noChangeAspect="1" noChangeArrowheads="1"/>
          </p:cNvPicPr>
          <p:nvPr>
            <p:ph idx="1"/>
          </p:nvPr>
        </p:nvPicPr>
        <p:blipFill>
          <a:blip r:embed="rId3" cstate="print"/>
          <a:srcRect/>
          <a:stretch>
            <a:fillRect/>
          </a:stretch>
        </p:blipFill>
        <p:spPr>
          <a:xfrm>
            <a:off x="2285984" y="1971750"/>
            <a:ext cx="4357718" cy="195731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2" name="Footer Placeholder 11"/>
          <p:cNvSpPr>
            <a:spLocks noGrp="1"/>
          </p:cNvSpPr>
          <p:nvPr>
            <p:ph type="ftr" sz="quarter" idx="11"/>
          </p:nvPr>
        </p:nvSpPr>
        <p:spPr/>
        <p:txBody>
          <a:bodyPr/>
          <a:lstStyle/>
          <a:p>
            <a:r>
              <a:rPr lang="en-US" dirty="0" smtClean="0"/>
              <a:t>KIMBELL ART MUSEUM</a:t>
            </a:r>
            <a:endParaRPr lang="en-US" dirty="0"/>
          </a:p>
        </p:txBody>
      </p:sp>
      <p:sp>
        <p:nvSpPr>
          <p:cNvPr id="11" name="Slide Number Placeholder 10"/>
          <p:cNvSpPr>
            <a:spLocks noGrp="1"/>
          </p:cNvSpPr>
          <p:nvPr>
            <p:ph type="sldNum" sz="quarter" idx="12"/>
          </p:nvPr>
        </p:nvSpPr>
        <p:spPr/>
        <p:txBody>
          <a:bodyPr/>
          <a:lstStyle/>
          <a:p>
            <a:fld id="{7F2E308B-9F8A-4861-BDE5-D2365BF9F832}" type="slidenum">
              <a:rPr lang="en-US" smtClean="0"/>
              <a:pPr/>
              <a:t>3</a:t>
            </a:fld>
            <a:endParaRPr lang="en-US" dirty="0"/>
          </a:p>
        </p:txBody>
      </p:sp>
      <p:pic>
        <p:nvPicPr>
          <p:cNvPr id="8" name="Picture 4" descr="kahn3"/>
          <p:cNvPicPr>
            <a:picLocks noGrp="1" noChangeAspect="1" noChangeArrowheads="1"/>
          </p:cNvPicPr>
          <p:nvPr>
            <p:ph idx="4294967295"/>
          </p:nvPr>
        </p:nvPicPr>
        <p:blipFill>
          <a:blip r:embed="rId4" cstate="print">
            <a:lum bright="6000" contrast="-8000"/>
          </a:blip>
          <a:srcRect/>
          <a:stretch>
            <a:fillRect/>
          </a:stretch>
        </p:blipFill>
        <p:spPr>
          <a:xfrm rot="20803853">
            <a:off x="0" y="4446588"/>
            <a:ext cx="2643188" cy="198278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TextBox 6"/>
          <p:cNvSpPr txBox="1"/>
          <p:nvPr/>
        </p:nvSpPr>
        <p:spPr>
          <a:xfrm>
            <a:off x="2928926" y="357166"/>
            <a:ext cx="3550972" cy="646331"/>
          </a:xfrm>
          <a:prstGeom prst="rect">
            <a:avLst/>
          </a:prstGeom>
          <a:noFill/>
        </p:spPr>
        <p:txBody>
          <a:bodyPr wrap="none" rtlCol="0">
            <a:spAutoFit/>
          </a:bodyPr>
          <a:lstStyle/>
          <a:p>
            <a:r>
              <a:rPr lang="fa-IR" sz="3600" dirty="0" smtClean="0">
                <a:solidFill>
                  <a:srgbClr val="FF0000"/>
                </a:solidFill>
              </a:rPr>
              <a:t>آثار معمار</a:t>
            </a:r>
            <a:r>
              <a:rPr lang="en-US" sz="3600" dirty="0" smtClean="0">
                <a:solidFill>
                  <a:srgbClr val="FF0000"/>
                </a:solidFill>
              </a:rPr>
              <a:t> </a:t>
            </a:r>
            <a:r>
              <a:rPr lang="fa-IR" sz="3600" dirty="0" smtClean="0">
                <a:solidFill>
                  <a:srgbClr val="FF0000"/>
                </a:solidFill>
              </a:rPr>
              <a:t>برخی از</a:t>
            </a:r>
            <a:endParaRPr lang="en-US" sz="3600" dirty="0">
              <a:solidFill>
                <a:srgbClr val="FF0000"/>
              </a:solidFill>
            </a:endParaRPr>
          </a:p>
        </p:txBody>
      </p:sp>
      <p:pic>
        <p:nvPicPr>
          <p:cNvPr id="9" name="Picture 4" descr="kahn6"/>
          <p:cNvPicPr>
            <a:picLocks noChangeAspect="1" noChangeArrowheads="1"/>
          </p:cNvPicPr>
          <p:nvPr/>
        </p:nvPicPr>
        <p:blipFill>
          <a:blip r:embed="rId5" cstate="print">
            <a:lum bright="-10000" contrast="24000"/>
          </a:blip>
          <a:srcRect/>
          <a:stretch>
            <a:fillRect/>
          </a:stretch>
        </p:blipFill>
        <p:spPr>
          <a:xfrm rot="770785">
            <a:off x="5645116" y="4514892"/>
            <a:ext cx="2666986" cy="200024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3" name="Rectangle 12"/>
          <p:cNvSpPr/>
          <p:nvPr/>
        </p:nvSpPr>
        <p:spPr>
          <a:xfrm>
            <a:off x="7870718" y="1500174"/>
            <a:ext cx="1130438" cy="369332"/>
          </a:xfrm>
          <a:prstGeom prst="rect">
            <a:avLst/>
          </a:prstGeom>
        </p:spPr>
        <p:txBody>
          <a:bodyPr wrap="square">
            <a:spAutoFit/>
          </a:bodyPr>
          <a:lstStyle/>
          <a:p>
            <a:pPr algn="r" rtl="1"/>
            <a:r>
              <a:rPr lang="ar-SA" dirty="0" smtClean="0">
                <a:solidFill>
                  <a:schemeClr val="bg1"/>
                </a:solidFill>
              </a:rPr>
              <a:t>73 ـ 1962</a:t>
            </a:r>
            <a:endParaRPr lang="ar-SA"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par>
                          <p:cTn id="8" fill="hold">
                            <p:stCondLst>
                              <p:cond delay="2000"/>
                            </p:stCondLst>
                            <p:childTnLst>
                              <p:par>
                                <p:cTn id="9" presetID="40" presetClass="entr" presetSubtype="0" fill="hold" grpId="1" nodeType="afterEffect">
                                  <p:stCondLst>
                                    <p:cond delay="0"/>
                                  </p:stCondLst>
                                  <p:iterate type="lt">
                                    <p:tmPct val="10000"/>
                                  </p:iterate>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1"/>
                                          </p:val>
                                        </p:tav>
                                        <p:tav tm="100000">
                                          <p:val>
                                            <p:strVal val="#ppt_x"/>
                                          </p:val>
                                        </p:tav>
                                      </p:tavLst>
                                    </p:anim>
                                    <p:anim calcmode="lin" valueType="num">
                                      <p:cBhvr>
                                        <p:cTn id="13" dur="10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3600"/>
                            </p:stCondLst>
                            <p:childTnLst>
                              <p:par>
                                <p:cTn id="15" presetID="5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Scale>
                                      <p:cBhvr>
                                        <p:cTn id="1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5"/>
                                        </p:tgtEl>
                                        <p:attrNameLst>
                                          <p:attrName>ppt_x</p:attrName>
                                          <p:attrName>ppt_y</p:attrName>
                                        </p:attrNameLst>
                                      </p:cBhvr>
                                    </p:animMotion>
                                    <p:animEffect transition="in" filter="fade">
                                      <p:cBhvr>
                                        <p:cTn id="19" dur="1000"/>
                                        <p:tgtEl>
                                          <p:spTgt spid="5"/>
                                        </p:tgtEl>
                                      </p:cBhvr>
                                    </p:animEffect>
                                  </p:childTnLst>
                                </p:cTn>
                              </p:par>
                            </p:childTnLst>
                          </p:cTn>
                        </p:par>
                        <p:par>
                          <p:cTn id="20" fill="hold">
                            <p:stCondLst>
                              <p:cond delay="4600"/>
                            </p:stCondLst>
                            <p:childTnLst>
                              <p:par>
                                <p:cTn id="21" presetID="52"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Scale>
                                      <p:cBhvr>
                                        <p:cTn id="23"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8"/>
                                        </p:tgtEl>
                                        <p:attrNameLst>
                                          <p:attrName>ppt_x</p:attrName>
                                          <p:attrName>ppt_y</p:attrName>
                                        </p:attrNameLst>
                                      </p:cBhvr>
                                    </p:animMotion>
                                    <p:animEffect transition="in" filter="fade">
                                      <p:cBhvr>
                                        <p:cTn id="25" dur="1000"/>
                                        <p:tgtEl>
                                          <p:spTgt spid="8"/>
                                        </p:tgtEl>
                                      </p:cBhvr>
                                    </p:animEffect>
                                  </p:childTnLst>
                                </p:cTn>
                              </p:par>
                            </p:childTnLst>
                          </p:cTn>
                        </p:par>
                        <p:par>
                          <p:cTn id="26" fill="hold">
                            <p:stCondLst>
                              <p:cond delay="5600"/>
                            </p:stCondLst>
                            <p:childTnLst>
                              <p:par>
                                <p:cTn id="27" presetID="52" presetClass="entr" presetSubtype="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animScale>
                                      <p:cBhvr>
                                        <p:cTn id="29"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9"/>
                                        </p:tgtEl>
                                        <p:attrNameLst>
                                          <p:attrName>ppt_x</p:attrName>
                                          <p:attrName>ppt_y</p:attrName>
                                        </p:attrNameLst>
                                      </p:cBhvr>
                                    </p:animMotion>
                                    <p:animEffect transition="in" filter="fade">
                                      <p:cBhvr>
                                        <p:cTn id="3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6" descr="GALORY"/>
          <p:cNvPicPr>
            <a:picLocks noGrp="1" noChangeAspect="1" noChangeArrowheads="1"/>
          </p:cNvPicPr>
          <p:nvPr>
            <p:ph idx="1"/>
          </p:nvPr>
        </p:nvPicPr>
        <p:blipFill>
          <a:blip r:embed="rId2" cstate="print"/>
          <a:stretch>
            <a:fillRect/>
          </a:stretch>
        </p:blipFill>
        <p:spPr>
          <a:xfrm>
            <a:off x="3114675" y="3053556"/>
            <a:ext cx="2152650" cy="16192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4</a:t>
            </a:fld>
            <a:endParaRPr lang="en-US" dirty="0"/>
          </a:p>
        </p:txBody>
      </p:sp>
      <p:pic>
        <p:nvPicPr>
          <p:cNvPr id="7" name="Picture 8" descr="YALE4"/>
          <p:cNvPicPr>
            <a:picLocks noGrp="1" noChangeAspect="1" noChangeArrowheads="1"/>
          </p:cNvPicPr>
          <p:nvPr>
            <p:ph sz="quarter" idx="4294967295"/>
          </p:nvPr>
        </p:nvPicPr>
        <p:blipFill>
          <a:blip r:embed="rId3" cstate="print"/>
          <a:srcRect/>
          <a:stretch>
            <a:fillRect/>
          </a:stretch>
        </p:blipFill>
        <p:spPr>
          <a:xfrm>
            <a:off x="0" y="935038"/>
            <a:ext cx="4021138" cy="349408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Rectangle 5"/>
          <p:cNvSpPr/>
          <p:nvPr/>
        </p:nvSpPr>
        <p:spPr>
          <a:xfrm>
            <a:off x="4572000" y="649412"/>
            <a:ext cx="4572000" cy="707886"/>
          </a:xfrm>
          <a:prstGeom prst="rect">
            <a:avLst/>
          </a:prstGeom>
        </p:spPr>
        <p:txBody>
          <a:bodyPr>
            <a:spAutoFit/>
          </a:bodyPr>
          <a:lstStyle/>
          <a:p>
            <a:pPr algn="r" rtl="1">
              <a:buFont typeface="Wingdings" pitchFamily="2" charset="2"/>
              <a:buChar char="q"/>
            </a:pPr>
            <a:r>
              <a:rPr lang="ar-SA" sz="2200" dirty="0" smtClean="0">
                <a:solidFill>
                  <a:schemeClr val="bg1"/>
                </a:solidFill>
                <a:cs typeface="B Yagut" pitchFamily="10" charset="-78"/>
              </a:rPr>
              <a:t>نگارخانه ي هنردانشگاه يال : نيوهاون </a:t>
            </a:r>
            <a:r>
              <a:rPr lang="ar-SA" b="1" dirty="0" smtClean="0">
                <a:solidFill>
                  <a:schemeClr val="bg1"/>
                </a:solidFill>
                <a:cs typeface="B Yagut" pitchFamily="10" charset="-78"/>
              </a:rPr>
              <a:t/>
            </a:r>
            <a:br>
              <a:rPr lang="ar-SA" b="1" dirty="0" smtClean="0">
                <a:solidFill>
                  <a:schemeClr val="bg1"/>
                </a:solidFill>
                <a:cs typeface="B Yagut" pitchFamily="10" charset="-78"/>
              </a:rPr>
            </a:br>
            <a:r>
              <a:rPr lang="ar-SA" b="1" dirty="0" smtClean="0">
                <a:solidFill>
                  <a:schemeClr val="bg1"/>
                </a:solidFill>
                <a:cs typeface="B Yagut" pitchFamily="10" charset="-78"/>
              </a:rPr>
              <a:t>53ـ1951</a:t>
            </a:r>
            <a:endParaRPr lang="en-US"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55"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strVal val="#ppt_w*0.70"/>
                                          </p:val>
                                        </p:tav>
                                        <p:tav tm="100000">
                                          <p:val>
                                            <p:strVal val="#ppt_w"/>
                                          </p:val>
                                        </p:tav>
                                      </p:tavLst>
                                    </p:anim>
                                    <p:anim calcmode="lin" valueType="num">
                                      <p:cBhvr>
                                        <p:cTn id="12" dur="1000" fill="hold"/>
                                        <p:tgtEl>
                                          <p:spTgt spid="7"/>
                                        </p:tgtEl>
                                        <p:attrNameLst>
                                          <p:attrName>ppt_h</p:attrName>
                                        </p:attrNameLst>
                                      </p:cBhvr>
                                      <p:tavLst>
                                        <p:tav tm="0">
                                          <p:val>
                                            <p:strVal val="#ppt_h"/>
                                          </p:val>
                                        </p:tav>
                                        <p:tav tm="100000">
                                          <p:val>
                                            <p:strVal val="#ppt_h"/>
                                          </p:val>
                                        </p:tav>
                                      </p:tavLst>
                                    </p:anim>
                                    <p:animEffect transition="in" filter="fade">
                                      <p:cBhvr>
                                        <p:cTn id="13" dur="1000"/>
                                        <p:tgtEl>
                                          <p:spTgt spid="7"/>
                                        </p:tgtEl>
                                      </p:cBhvr>
                                    </p:animEffect>
                                  </p:childTnLst>
                                </p:cTn>
                              </p:par>
                            </p:childTnLst>
                          </p:cTn>
                        </p:par>
                        <p:par>
                          <p:cTn id="14" fill="hold">
                            <p:stCondLst>
                              <p:cond delay="3000"/>
                            </p:stCondLst>
                            <p:childTnLst>
                              <p:par>
                                <p:cTn id="15" presetID="55" presetClass="entr" presetSubtype="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strVal val="#ppt_w*0.70"/>
                                          </p:val>
                                        </p:tav>
                                        <p:tav tm="100000">
                                          <p:val>
                                            <p:strVal val="#ppt_w"/>
                                          </p:val>
                                        </p:tav>
                                      </p:tavLst>
                                    </p:anim>
                                    <p:anim calcmode="lin" valueType="num">
                                      <p:cBhvr>
                                        <p:cTn id="18" dur="1000" fill="hold"/>
                                        <p:tgtEl>
                                          <p:spTgt spid="8"/>
                                        </p:tgtEl>
                                        <p:attrNameLst>
                                          <p:attrName>ppt_h</p:attrName>
                                        </p:attrNameLst>
                                      </p:cBhvr>
                                      <p:tavLst>
                                        <p:tav tm="0">
                                          <p:val>
                                            <p:strVal val="#ppt_h"/>
                                          </p:val>
                                        </p:tav>
                                        <p:tav tm="100000">
                                          <p:val>
                                            <p:strVal val="#ppt_h"/>
                                          </p:val>
                                        </p:tav>
                                      </p:tavLst>
                                    </p:anim>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8" descr="Esherick_House_kahn_5"/>
          <p:cNvPicPr>
            <a:picLocks noGrp="1" noChangeAspect="1" noChangeArrowheads="1"/>
          </p:cNvPicPr>
          <p:nvPr>
            <p:ph idx="1"/>
          </p:nvPr>
        </p:nvPicPr>
        <p:blipFill>
          <a:blip r:embed="rId2" cstate="print"/>
          <a:srcRect/>
          <a:stretch>
            <a:fillRect/>
          </a:stretch>
        </p:blipFill>
        <p:spPr>
          <a:xfrm>
            <a:off x="571472" y="612771"/>
            <a:ext cx="3455988" cy="23161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5</a:t>
            </a:fld>
            <a:endParaRPr lang="en-US" dirty="0"/>
          </a:p>
        </p:txBody>
      </p:sp>
      <p:pic>
        <p:nvPicPr>
          <p:cNvPr id="8" name="Picture 5" descr="esherick06"/>
          <p:cNvPicPr>
            <a:picLocks noGrp="1" noChangeAspect="1" noChangeArrowheads="1"/>
          </p:cNvPicPr>
          <p:nvPr>
            <p:ph sz="quarter" idx="4294967295"/>
          </p:nvPr>
        </p:nvPicPr>
        <p:blipFill>
          <a:blip r:embed="rId3" cstate="print"/>
          <a:srcRect/>
          <a:stretch>
            <a:fillRect/>
          </a:stretch>
        </p:blipFill>
        <p:spPr>
          <a:xfrm>
            <a:off x="5467350" y="2039938"/>
            <a:ext cx="3676650" cy="238918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9" name="Picture 11" descr="esherick09"/>
          <p:cNvPicPr>
            <a:picLocks noGrp="1" noChangeAspect="1" noChangeArrowheads="1"/>
          </p:cNvPicPr>
          <p:nvPr>
            <p:ph sz="quarter" idx="4294967295"/>
          </p:nvPr>
        </p:nvPicPr>
        <p:blipFill>
          <a:blip r:embed="rId4" cstate="print"/>
          <a:srcRect/>
          <a:stretch>
            <a:fillRect/>
          </a:stretch>
        </p:blipFill>
        <p:spPr>
          <a:xfrm>
            <a:off x="0" y="3781425"/>
            <a:ext cx="3743325" cy="243363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Rectangle 5"/>
          <p:cNvSpPr/>
          <p:nvPr/>
        </p:nvSpPr>
        <p:spPr>
          <a:xfrm>
            <a:off x="4809191" y="712097"/>
            <a:ext cx="4334841" cy="430887"/>
          </a:xfrm>
          <a:prstGeom prst="rect">
            <a:avLst/>
          </a:prstGeom>
        </p:spPr>
        <p:txBody>
          <a:bodyPr wrap="none">
            <a:spAutoFit/>
          </a:bodyPr>
          <a:lstStyle/>
          <a:p>
            <a:pPr algn="r" rtl="1">
              <a:buFont typeface="Wingdings" pitchFamily="2" charset="2"/>
              <a:buChar char="q"/>
            </a:pPr>
            <a:r>
              <a:rPr lang="ar-SA" sz="2200" dirty="0" smtClean="0">
                <a:solidFill>
                  <a:schemeClr val="bg1"/>
                </a:solidFill>
              </a:rPr>
              <a:t>خانه ي اشريك ، فيلادلفيا، پنسيلوانيا 1965</a:t>
            </a:r>
            <a:endParaRPr lang="en-US" sz="2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7" presetClass="entr" presetSubtype="1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1000" fill="hold"/>
                                        <p:tgtEl>
                                          <p:spTgt spid="9"/>
                                        </p:tgtEl>
                                        <p:attrNameLst>
                                          <p:attrName>ppt_w</p:attrName>
                                        </p:attrNameLst>
                                      </p:cBhvr>
                                      <p:tavLst>
                                        <p:tav tm="0">
                                          <p:val>
                                            <p:fltVal val="0"/>
                                          </p:val>
                                        </p:tav>
                                        <p:tav tm="100000">
                                          <p:val>
                                            <p:strVal val="#ppt_w"/>
                                          </p:val>
                                        </p:tav>
                                      </p:tavLst>
                                    </p:anim>
                                    <p:anim calcmode="lin" valueType="num">
                                      <p:cBhvr>
                                        <p:cTn id="17" dur="1000" fill="hold"/>
                                        <p:tgtEl>
                                          <p:spTgt spid="9"/>
                                        </p:tgtEl>
                                        <p:attrNameLst>
                                          <p:attrName>ppt_h</p:attrName>
                                        </p:attrNameLst>
                                      </p:cBhvr>
                                      <p:tavLst>
                                        <p:tav tm="0">
                                          <p:val>
                                            <p:strVal val="#ppt_h"/>
                                          </p:val>
                                        </p:tav>
                                        <p:tav tm="100000">
                                          <p:val>
                                            <p:strVal val="#ppt_h"/>
                                          </p:val>
                                        </p:tav>
                                      </p:tavLst>
                                    </p:anim>
                                  </p:childTnLst>
                                </p:cTn>
                              </p:par>
                            </p:childTnLst>
                          </p:cTn>
                        </p:par>
                        <p:par>
                          <p:cTn id="18" fill="hold">
                            <p:stCondLst>
                              <p:cond delay="4000"/>
                            </p:stCondLst>
                            <p:childTnLst>
                              <p:par>
                                <p:cTn id="19" presetID="17" presetClass="entr" presetSubtype="1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descr="SALK1"/>
          <p:cNvPicPr>
            <a:picLocks noGrp="1" noChangeAspect="1" noChangeArrowheads="1"/>
          </p:cNvPicPr>
          <p:nvPr>
            <p:ph idx="1"/>
          </p:nvPr>
        </p:nvPicPr>
        <p:blipFill>
          <a:blip r:embed="rId2" cstate="print">
            <a:lum bright="42000" contrast="54000"/>
          </a:blip>
          <a:stretch>
            <a:fillRect/>
          </a:stretch>
        </p:blipFill>
        <p:spPr>
          <a:xfrm>
            <a:off x="1809750" y="2148681"/>
            <a:ext cx="4762500" cy="3429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6</a:t>
            </a:fld>
            <a:endParaRPr lang="en-US" dirty="0"/>
          </a:p>
        </p:txBody>
      </p:sp>
      <p:pic>
        <p:nvPicPr>
          <p:cNvPr id="8" name="Picture 5" descr="SalkInstitute"/>
          <p:cNvPicPr>
            <a:picLocks noGrp="1" noChangeAspect="1" noChangeArrowheads="1"/>
          </p:cNvPicPr>
          <p:nvPr>
            <p:ph sz="quarter" idx="4294967295"/>
          </p:nvPr>
        </p:nvPicPr>
        <p:blipFill>
          <a:blip r:embed="rId3" cstate="print"/>
          <a:srcRect/>
          <a:stretch>
            <a:fillRect/>
          </a:stretch>
        </p:blipFill>
        <p:spPr>
          <a:xfrm>
            <a:off x="0" y="571500"/>
            <a:ext cx="4381500" cy="32861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Rectangle 5"/>
          <p:cNvSpPr/>
          <p:nvPr/>
        </p:nvSpPr>
        <p:spPr>
          <a:xfrm>
            <a:off x="4572000" y="785794"/>
            <a:ext cx="4572000" cy="928694"/>
          </a:xfrm>
          <a:prstGeom prst="rect">
            <a:avLst/>
          </a:prstGeom>
        </p:spPr>
        <p:txBody>
          <a:bodyPr wrap="square">
            <a:spAutoFit/>
          </a:bodyPr>
          <a:lstStyle/>
          <a:p>
            <a:pPr algn="l" rtl="1">
              <a:buFont typeface="Wingdings" pitchFamily="2" charset="2"/>
              <a:buChar char="q"/>
            </a:pPr>
            <a:r>
              <a:rPr lang="ar-SA" dirty="0" smtClean="0">
                <a:solidFill>
                  <a:schemeClr val="bg1"/>
                </a:solidFill>
              </a:rPr>
              <a:t>مؤسسه علمي سالك براي پژوهش هاي زيست شناسي :</a:t>
            </a:r>
            <a:r>
              <a:rPr lang="en-US" dirty="0" smtClean="0">
                <a:solidFill>
                  <a:schemeClr val="bg1"/>
                </a:solidFill>
              </a:rPr>
              <a:t>   </a:t>
            </a:r>
            <a:endParaRPr lang="ar-SA" dirty="0" smtClean="0">
              <a:solidFill>
                <a:schemeClr val="bg1"/>
              </a:solidFill>
            </a:endParaRPr>
          </a:p>
          <a:p>
            <a:pPr algn="r"/>
            <a:r>
              <a:rPr lang="en-US" dirty="0" smtClean="0">
                <a:solidFill>
                  <a:schemeClr val="bg1"/>
                </a:solidFill>
              </a:rPr>
              <a:t>           </a:t>
            </a:r>
            <a:r>
              <a:rPr lang="ar-SA" dirty="0" smtClean="0">
                <a:solidFill>
                  <a:schemeClr val="bg1"/>
                </a:solidFill>
              </a:rPr>
              <a:t>جولا ـ كاليفرنيا. طراح سازه : آگوست كونبداتن</a:t>
            </a:r>
          </a:p>
          <a:p>
            <a:pPr algn="r" rtl="1"/>
            <a:r>
              <a:rPr lang="ar-SA" dirty="0" smtClean="0">
                <a:solidFill>
                  <a:schemeClr val="bg1"/>
                </a:solidFill>
              </a:rPr>
              <a:t> 65 ـ1959</a:t>
            </a:r>
            <a:endParaRPr lang="ar-SA"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childTnLst>
                          </p:cTn>
                        </p:par>
                        <p:par>
                          <p:cTn id="15" fill="hold">
                            <p:stCondLst>
                              <p:cond delay="1000"/>
                            </p:stCondLst>
                            <p:childTnLst>
                              <p:par>
                                <p:cTn id="16" presetID="50" presetClass="entr" presetSubtype="0" decel="100000"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strVal val="#ppt_w+.3"/>
                                          </p:val>
                                        </p:tav>
                                        <p:tav tm="100000">
                                          <p:val>
                                            <p:strVal val="#ppt_w"/>
                                          </p:val>
                                        </p:tav>
                                      </p:tavLst>
                                    </p:anim>
                                    <p:anim calcmode="lin" valueType="num">
                                      <p:cBhvr>
                                        <p:cTn id="19" dur="1000" fill="hold"/>
                                        <p:tgtEl>
                                          <p:spTgt spid="8"/>
                                        </p:tgtEl>
                                        <p:attrNameLst>
                                          <p:attrName>ppt_h</p:attrName>
                                        </p:attrNameLst>
                                      </p:cBhvr>
                                      <p:tavLst>
                                        <p:tav tm="0">
                                          <p:val>
                                            <p:strVal val="#ppt_h"/>
                                          </p:val>
                                        </p:tav>
                                        <p:tav tm="100000">
                                          <p:val>
                                            <p:strVal val="#ppt_h"/>
                                          </p:val>
                                        </p:tav>
                                      </p:tavLst>
                                    </p:anim>
                                    <p:animEffect transition="in" filter="fade">
                                      <p:cBhvr>
                                        <p:cTn id="20" dur="1000"/>
                                        <p:tgtEl>
                                          <p:spTgt spid="8"/>
                                        </p:tgtEl>
                                      </p:cBhvr>
                                    </p:animEffect>
                                  </p:childTnLst>
                                </p:cTn>
                              </p:par>
                            </p:childTnLst>
                          </p:cTn>
                        </p:par>
                        <p:par>
                          <p:cTn id="21" fill="hold">
                            <p:stCondLst>
                              <p:cond delay="2000"/>
                            </p:stCondLst>
                            <p:childTnLst>
                              <p:par>
                                <p:cTn id="22" presetID="50" presetClass="entr" presetSubtype="0" decel="100000"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strVal val="#ppt_w+.3"/>
                                          </p:val>
                                        </p:tav>
                                        <p:tav tm="100000">
                                          <p:val>
                                            <p:strVal val="#ppt_w"/>
                                          </p:val>
                                        </p:tav>
                                      </p:tavLst>
                                    </p:anim>
                                    <p:anim calcmode="lin" valueType="num">
                                      <p:cBhvr>
                                        <p:cTn id="25" dur="1000" fill="hold"/>
                                        <p:tgtEl>
                                          <p:spTgt spid="7"/>
                                        </p:tgtEl>
                                        <p:attrNameLst>
                                          <p:attrName>ppt_h</p:attrName>
                                        </p:attrNameLst>
                                      </p:cBhvr>
                                      <p:tavLst>
                                        <p:tav tm="0">
                                          <p:val>
                                            <p:strVal val="#ppt_h"/>
                                          </p:val>
                                        </p:tav>
                                        <p:tav tm="100000">
                                          <p:val>
                                            <p:strVal val="#ppt_h"/>
                                          </p:val>
                                        </p:tav>
                                      </p:tavLst>
                                    </p:anim>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7</a:t>
            </a:fld>
            <a:endParaRPr lang="en-US" dirty="0"/>
          </a:p>
        </p:txBody>
      </p:sp>
      <p:sp>
        <p:nvSpPr>
          <p:cNvPr id="7" name="TextBox 6"/>
          <p:cNvSpPr txBox="1"/>
          <p:nvPr/>
        </p:nvSpPr>
        <p:spPr>
          <a:xfrm>
            <a:off x="3000364" y="714356"/>
            <a:ext cx="3959738" cy="523220"/>
          </a:xfrm>
          <a:prstGeom prst="rect">
            <a:avLst/>
          </a:prstGeom>
          <a:noFill/>
        </p:spPr>
        <p:txBody>
          <a:bodyPr wrap="none" rtlCol="0">
            <a:spAutoFit/>
          </a:bodyPr>
          <a:lstStyle/>
          <a:p>
            <a:r>
              <a:rPr lang="fa-IR" sz="2800" dirty="0" smtClean="0">
                <a:solidFill>
                  <a:srgbClr val="FF0000"/>
                </a:solidFill>
              </a:rPr>
              <a:t>موزه هنر کیمبل:72-1967</a:t>
            </a:r>
            <a:endParaRPr lang="en-US" sz="2800" dirty="0">
              <a:solidFill>
                <a:srgbClr val="FF0000"/>
              </a:solidFill>
            </a:endParaRPr>
          </a:p>
        </p:txBody>
      </p:sp>
      <p:sp>
        <p:nvSpPr>
          <p:cNvPr id="8" name="TextBox 7"/>
          <p:cNvSpPr txBox="1"/>
          <p:nvPr/>
        </p:nvSpPr>
        <p:spPr>
          <a:xfrm>
            <a:off x="6645233" y="1643050"/>
            <a:ext cx="2074607" cy="461665"/>
          </a:xfrm>
          <a:prstGeom prst="rect">
            <a:avLst/>
          </a:prstGeom>
          <a:noFill/>
        </p:spPr>
        <p:txBody>
          <a:bodyPr wrap="none" rtlCol="0">
            <a:spAutoFit/>
          </a:bodyPr>
          <a:lstStyle/>
          <a:p>
            <a:pPr algn="r" rtl="1">
              <a:buFont typeface="Wingdings" pitchFamily="2" charset="2"/>
              <a:buChar char="q"/>
            </a:pPr>
            <a:r>
              <a:rPr lang="fa-IR" sz="2400" dirty="0" smtClean="0">
                <a:solidFill>
                  <a:srgbClr val="FFFF00"/>
                </a:solidFill>
              </a:rPr>
              <a:t>تاریخچه موزه</a:t>
            </a:r>
            <a:endParaRPr lang="en-US" sz="2400" dirty="0">
              <a:solidFill>
                <a:srgbClr val="FFFF00"/>
              </a:solidFill>
            </a:endParaRPr>
          </a:p>
        </p:txBody>
      </p:sp>
      <p:sp>
        <p:nvSpPr>
          <p:cNvPr id="9" name="TextBox 8"/>
          <p:cNvSpPr txBox="1"/>
          <p:nvPr/>
        </p:nvSpPr>
        <p:spPr>
          <a:xfrm>
            <a:off x="142844" y="2786058"/>
            <a:ext cx="8643966" cy="2862322"/>
          </a:xfrm>
          <a:prstGeom prst="rect">
            <a:avLst/>
          </a:prstGeom>
          <a:noFill/>
        </p:spPr>
        <p:txBody>
          <a:bodyPr wrap="square" rtlCol="0">
            <a:spAutoFit/>
          </a:bodyPr>
          <a:lstStyle/>
          <a:p>
            <a:pPr algn="r"/>
            <a:r>
              <a:rPr lang="fa-IR" sz="2000" dirty="0" smtClean="0">
                <a:solidFill>
                  <a:schemeClr val="bg1"/>
                </a:solidFill>
              </a:rPr>
              <a:t>درسال 1931کی کیمبل بیزینس من وموسس شرکت یک شرکت صنایع غذایی به همراه همسرش ولما اولین اثر هنری که یک نقاشی بود را خریدند.این دو پنج سال بعد به همراه خواهر کی و شوهرش بنیاد هنری کیمبل را بنا نهادند.کلکسیون به سرعت وسعت یافت ودر سال 1948 در کتابخانه عمومی شهر فورت ورث که تنها مکان موجود در شهر برای این گونه اتفاقات بود به نمایش گذاشته شد.از آن موقع  ایده داشتن یک فضای نمایشگاهی خوب زده شد.در سال 1964 پس از مرگ کی کیمبل و بر حسب تمایلات او برای یک موزه شهرداری فورت ورث مکانی در پارک ویل راجر مموریال را به موزه اختصاص داد. که موزه مدرن فورت ورث و موزه آمون کارتر در آن قرار داشت .ریچارد اف براون یکی از موثرترین و بهترین مدیران موزه در امریکا ومدیر وقت موزه کانتی در لس آنجلس به عنوان مدیر این موزه انتخاب شد.واو لویی کان را به عنوان طراح این موزه انتخاب کرد. </a:t>
            </a:r>
            <a:endParaRPr lang="en-US" sz="2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7"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50" presetClass="entr" presetSubtype="0" decel="10000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2000" fill="hold"/>
                                        <p:tgtEl>
                                          <p:spTgt spid="9"/>
                                        </p:tgtEl>
                                        <p:attrNameLst>
                                          <p:attrName>ppt_w</p:attrName>
                                        </p:attrNameLst>
                                      </p:cBhvr>
                                      <p:tavLst>
                                        <p:tav tm="0">
                                          <p:val>
                                            <p:strVal val="#ppt_w+.3"/>
                                          </p:val>
                                        </p:tav>
                                        <p:tav tm="100000">
                                          <p:val>
                                            <p:strVal val="#ppt_w"/>
                                          </p:val>
                                        </p:tav>
                                      </p:tavLst>
                                    </p:anim>
                                    <p:anim calcmode="lin" valueType="num">
                                      <p:cBhvr>
                                        <p:cTn id="17" dur="2000" fill="hold"/>
                                        <p:tgtEl>
                                          <p:spTgt spid="9"/>
                                        </p:tgtEl>
                                        <p:attrNameLst>
                                          <p:attrName>ppt_h</p:attrName>
                                        </p:attrNameLst>
                                      </p:cBhvr>
                                      <p:tavLst>
                                        <p:tav tm="0">
                                          <p:val>
                                            <p:strVal val="#ppt_h"/>
                                          </p:val>
                                        </p:tav>
                                        <p:tav tm="100000">
                                          <p:val>
                                            <p:strVal val="#ppt_h"/>
                                          </p:val>
                                        </p:tav>
                                      </p:tavLst>
                                    </p:anim>
                                    <p:animEffect transition="in" filter="fade">
                                      <p:cBhvr>
                                        <p:cTn id="1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8</a:t>
            </a:fld>
            <a:endParaRPr lang="en-US" dirty="0"/>
          </a:p>
        </p:txBody>
      </p:sp>
      <p:pic>
        <p:nvPicPr>
          <p:cNvPr id="1026" name="Picture 2" descr="L:\moze\HAMID\rpkimbell_plan1.jpg"/>
          <p:cNvPicPr>
            <a:picLocks noChangeAspect="1" noChangeArrowheads="1"/>
          </p:cNvPicPr>
          <p:nvPr/>
        </p:nvPicPr>
        <p:blipFill>
          <a:blip r:embed="rId2" cstate="print"/>
          <a:srcRect/>
          <a:stretch>
            <a:fillRect/>
          </a:stretch>
        </p:blipFill>
        <p:spPr bwMode="auto">
          <a:xfrm>
            <a:off x="0" y="-24"/>
            <a:ext cx="9159067" cy="6858000"/>
          </a:xfrm>
          <a:prstGeom prst="rect">
            <a:avLst/>
          </a:prstGeom>
          <a:noFill/>
        </p:spPr>
      </p:pic>
      <p:sp>
        <p:nvSpPr>
          <p:cNvPr id="7" name="Oval 6"/>
          <p:cNvSpPr/>
          <p:nvPr/>
        </p:nvSpPr>
        <p:spPr>
          <a:xfrm rot="16200000">
            <a:off x="3971924" y="2814630"/>
            <a:ext cx="1485904" cy="1143008"/>
          </a:xfrm>
          <a:prstGeom prst="ellipse">
            <a:avLst/>
          </a:prstGeom>
          <a:solidFill>
            <a:schemeClr val="accent6">
              <a:lumMod val="60000"/>
              <a:lumOff val="40000"/>
              <a:alpha val="52000"/>
            </a:schemeClr>
          </a:solid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a:stCxn id="7" idx="3"/>
          </p:cNvCxnSpPr>
          <p:nvPr/>
        </p:nvCxnSpPr>
        <p:spPr>
          <a:xfrm>
            <a:off x="5118990" y="3911480"/>
            <a:ext cx="1238960" cy="180353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143504" y="5715016"/>
            <a:ext cx="2476960" cy="400110"/>
          </a:xfrm>
          <a:prstGeom prst="rect">
            <a:avLst/>
          </a:prstGeom>
          <a:noFill/>
        </p:spPr>
        <p:txBody>
          <a:bodyPr wrap="none" rtlCol="0">
            <a:spAutoFit/>
          </a:bodyPr>
          <a:lstStyle/>
          <a:p>
            <a:r>
              <a:rPr lang="fa-IR" sz="2000" dirty="0" smtClean="0"/>
              <a:t>موزه هنرکیمبل (لویی کان) </a:t>
            </a:r>
            <a:endParaRPr lang="en-US" sz="2000" dirty="0"/>
          </a:p>
        </p:txBody>
      </p:sp>
      <p:sp>
        <p:nvSpPr>
          <p:cNvPr id="14" name="Oval 13"/>
          <p:cNvSpPr/>
          <p:nvPr/>
        </p:nvSpPr>
        <p:spPr>
          <a:xfrm>
            <a:off x="5643570" y="1643050"/>
            <a:ext cx="1985970" cy="1500198"/>
          </a:xfrm>
          <a:prstGeom prst="ellipse">
            <a:avLst/>
          </a:prstGeom>
          <a:solidFill>
            <a:schemeClr val="accent1">
              <a:alpha val="38000"/>
            </a:schemeClr>
          </a:solid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Arrow Connector 17"/>
          <p:cNvCxnSpPr>
            <a:stCxn id="14" idx="1"/>
            <a:endCxn id="21" idx="2"/>
          </p:cNvCxnSpPr>
          <p:nvPr/>
        </p:nvCxnSpPr>
        <p:spPr>
          <a:xfrm rot="16200000" flipV="1">
            <a:off x="5200535" y="1128874"/>
            <a:ext cx="819721" cy="648029"/>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57686" y="642918"/>
            <a:ext cx="1857388" cy="400110"/>
          </a:xfrm>
          <a:prstGeom prst="rect">
            <a:avLst/>
          </a:prstGeom>
          <a:noFill/>
        </p:spPr>
        <p:txBody>
          <a:bodyPr wrap="square" rtlCol="0">
            <a:spAutoFit/>
          </a:bodyPr>
          <a:lstStyle/>
          <a:p>
            <a:pPr algn="r"/>
            <a:r>
              <a:rPr lang="fa-IR" sz="2000" dirty="0" smtClean="0"/>
              <a:t>موزه هنرهای مدرن </a:t>
            </a:r>
            <a:endParaRPr lang="en-US" sz="2000" dirty="0"/>
          </a:p>
        </p:txBody>
      </p:sp>
      <p:sp>
        <p:nvSpPr>
          <p:cNvPr id="27" name="Oval 26"/>
          <p:cNvSpPr/>
          <p:nvPr/>
        </p:nvSpPr>
        <p:spPr>
          <a:xfrm>
            <a:off x="1285852" y="3929066"/>
            <a:ext cx="714380" cy="785818"/>
          </a:xfrm>
          <a:prstGeom prst="ellipse">
            <a:avLst/>
          </a:prstGeom>
          <a:solidFill>
            <a:schemeClr val="accent4">
              <a:lumMod val="75000"/>
              <a:alpha val="25000"/>
            </a:schemeClr>
          </a:solid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Arrow Connector 28"/>
          <p:cNvCxnSpPr>
            <a:stCxn id="27" idx="0"/>
          </p:cNvCxnSpPr>
          <p:nvPr/>
        </p:nvCxnSpPr>
        <p:spPr>
          <a:xfrm rot="5400000" flipH="1" flipV="1">
            <a:off x="1142976" y="3429000"/>
            <a:ext cx="1000132" cy="158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500166" y="2571744"/>
            <a:ext cx="1470615" cy="369332"/>
          </a:xfrm>
          <a:prstGeom prst="rect">
            <a:avLst/>
          </a:prstGeom>
          <a:noFill/>
        </p:spPr>
        <p:txBody>
          <a:bodyPr wrap="square" rtlCol="0">
            <a:spAutoFit/>
          </a:bodyPr>
          <a:lstStyle/>
          <a:p>
            <a:r>
              <a:rPr lang="fa-IR" dirty="0" smtClean="0"/>
              <a:t>موزه امون کارتر </a:t>
            </a:r>
            <a:endParaRPr lang="en-US" dirty="0"/>
          </a:p>
        </p:txBody>
      </p:sp>
      <p:sp>
        <p:nvSpPr>
          <p:cNvPr id="32" name="Rectangle 31"/>
          <p:cNvSpPr/>
          <p:nvPr/>
        </p:nvSpPr>
        <p:spPr>
          <a:xfrm>
            <a:off x="3428992" y="2714620"/>
            <a:ext cx="714380" cy="1414466"/>
          </a:xfrm>
          <a:prstGeom prst="rect">
            <a:avLst/>
          </a:prstGeom>
          <a:solidFill>
            <a:schemeClr val="bg2">
              <a:lumMod val="25000"/>
              <a:alpha val="28000"/>
            </a:schemeClr>
          </a:solid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Arrow Connector 33"/>
          <p:cNvCxnSpPr>
            <a:stCxn id="32" idx="2"/>
          </p:cNvCxnSpPr>
          <p:nvPr/>
        </p:nvCxnSpPr>
        <p:spPr>
          <a:xfrm rot="5400000">
            <a:off x="2886060" y="4814894"/>
            <a:ext cx="1585930" cy="214314"/>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643042" y="5715016"/>
            <a:ext cx="2815194" cy="400110"/>
          </a:xfrm>
          <a:prstGeom prst="rect">
            <a:avLst/>
          </a:prstGeom>
          <a:noFill/>
        </p:spPr>
        <p:txBody>
          <a:bodyPr wrap="none" rtlCol="0">
            <a:spAutoFit/>
          </a:bodyPr>
          <a:lstStyle/>
          <a:p>
            <a:r>
              <a:rPr lang="fa-IR" sz="2000" dirty="0" smtClean="0"/>
              <a:t>بخش الحاقی رنزو پیانو به موزه</a:t>
            </a:r>
            <a:endParaRPr lang="en-US" sz="2000" dirty="0"/>
          </a:p>
        </p:txBody>
      </p:sp>
      <p:sp>
        <p:nvSpPr>
          <p:cNvPr id="43" name="Rectangle 42"/>
          <p:cNvSpPr/>
          <p:nvPr/>
        </p:nvSpPr>
        <p:spPr>
          <a:xfrm>
            <a:off x="55238" y="142852"/>
            <a:ext cx="6016960" cy="523220"/>
          </a:xfrm>
          <a:prstGeom prst="rect">
            <a:avLst/>
          </a:prstGeom>
          <a:noFill/>
        </p:spPr>
        <p:txBody>
          <a:bodyPr wrap="square" lIns="91440" tIns="45720" rIns="91440" bIns="45720">
            <a:spAutoFit/>
          </a:bodyPr>
          <a:lstStyle/>
          <a:p>
            <a:pPr algn="ctr"/>
            <a:r>
              <a:rPr lang="en-US" sz="28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WILL RAGERS MEMORIAL PARK</a:t>
            </a:r>
            <a:endParaRPr lang="en-US" sz="28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5" name="Rectangle 44"/>
          <p:cNvSpPr/>
          <p:nvPr/>
        </p:nvSpPr>
        <p:spPr>
          <a:xfrm>
            <a:off x="142844" y="428604"/>
            <a:ext cx="386384" cy="3970318"/>
          </a:xfrm>
          <a:prstGeom prst="rect">
            <a:avLst/>
          </a:prstGeom>
          <a:noFill/>
        </p:spPr>
        <p:txBody>
          <a:bodyPr wrap="square" lIns="91440" tIns="45720" rIns="91440" bIns="45720">
            <a:spAutoFit/>
          </a:bodyPr>
          <a:lstStyle/>
          <a:p>
            <a:pPr algn="ctr"/>
            <a:r>
              <a:rPr lang="en-US" sz="28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SITE     PLAN</a:t>
            </a:r>
            <a:endParaRPr lang="en-US" sz="2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6" name="Down Arrow 45"/>
          <p:cNvSpPr/>
          <p:nvPr/>
        </p:nvSpPr>
        <p:spPr>
          <a:xfrm flipH="1" flipV="1">
            <a:off x="8072462" y="4714884"/>
            <a:ext cx="285752" cy="642942"/>
          </a:xfrm>
          <a:prstGeom prst="downArrow">
            <a:avLst/>
          </a:prstGeom>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a:off x="8358214" y="4643446"/>
            <a:ext cx="64152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5122" name="Picture 2" descr="L:\HAMID\amon-carter-museum.jpg"/>
          <p:cNvPicPr>
            <a:picLocks noChangeAspect="1" noChangeArrowheads="1"/>
          </p:cNvPicPr>
          <p:nvPr/>
        </p:nvPicPr>
        <p:blipFill>
          <a:blip r:embed="rId3" cstate="print"/>
          <a:srcRect/>
          <a:stretch>
            <a:fillRect/>
          </a:stretch>
        </p:blipFill>
        <p:spPr bwMode="auto">
          <a:xfrm>
            <a:off x="642910" y="857232"/>
            <a:ext cx="1857388" cy="1708797"/>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3"/>
                                        </p:tgtEl>
                                        <p:attrNameLst>
                                          <p:attrName>style.visibility</p:attrName>
                                        </p:attrNameLst>
                                      </p:cBhvr>
                                      <p:to>
                                        <p:strVal val="visible"/>
                                      </p:to>
                                    </p:set>
                                    <p:anim calcmode="discrete" valueType="clr">
                                      <p:cBhvr override="childStyle">
                                        <p:cTn id="7" dur="80"/>
                                        <p:tgtEl>
                                          <p:spTgt spid="4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3"/>
                                        </p:tgtEl>
                                        <p:attrNameLst>
                                          <p:attrName>fillcolor</p:attrName>
                                        </p:attrNameLst>
                                      </p:cBhvr>
                                      <p:tavLst>
                                        <p:tav tm="0">
                                          <p:val>
                                            <p:clrVal>
                                              <a:schemeClr val="accent2"/>
                                            </p:clrVal>
                                          </p:val>
                                        </p:tav>
                                        <p:tav tm="50000">
                                          <p:val>
                                            <p:clrVal>
                                              <a:schemeClr val="hlink"/>
                                            </p:clrVal>
                                          </p:val>
                                        </p:tav>
                                      </p:tavLst>
                                    </p:anim>
                                    <p:set>
                                      <p:cBhvr>
                                        <p:cTn id="9" dur="80"/>
                                        <p:tgtEl>
                                          <p:spTgt spid="4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par>
                                <p:cTn id="17" presetID="55"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strVal val="#ppt_w*0.70"/>
                                          </p:val>
                                        </p:tav>
                                        <p:tav tm="100000">
                                          <p:val>
                                            <p:strVal val="#ppt_w"/>
                                          </p:val>
                                        </p:tav>
                                      </p:tavLst>
                                    </p:anim>
                                    <p:anim calcmode="lin" valueType="num">
                                      <p:cBhvr>
                                        <p:cTn id="25" dur="1000" fill="hold"/>
                                        <p:tgtEl>
                                          <p:spTgt spid="12"/>
                                        </p:tgtEl>
                                        <p:attrNameLst>
                                          <p:attrName>ppt_h</p:attrName>
                                        </p:attrNameLst>
                                      </p:cBhvr>
                                      <p:tavLst>
                                        <p:tav tm="0">
                                          <p:val>
                                            <p:strVal val="#ppt_h"/>
                                          </p:val>
                                        </p:tav>
                                        <p:tav tm="100000">
                                          <p:val>
                                            <p:strVal val="#ppt_h"/>
                                          </p:val>
                                        </p:tav>
                                      </p:tavLst>
                                    </p:anim>
                                    <p:animEffect transition="in" filter="fade">
                                      <p:cBhvr>
                                        <p:cTn id="26" dur="10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strVal val="#ppt_w*0.70"/>
                                          </p:val>
                                        </p:tav>
                                        <p:tav tm="100000">
                                          <p:val>
                                            <p:strVal val="#ppt_w"/>
                                          </p:val>
                                        </p:tav>
                                      </p:tavLst>
                                    </p:anim>
                                    <p:anim calcmode="lin" valueType="num">
                                      <p:cBhvr>
                                        <p:cTn id="32" dur="1000" fill="hold"/>
                                        <p:tgtEl>
                                          <p:spTgt spid="14"/>
                                        </p:tgtEl>
                                        <p:attrNameLst>
                                          <p:attrName>ppt_h</p:attrName>
                                        </p:attrNameLst>
                                      </p:cBhvr>
                                      <p:tavLst>
                                        <p:tav tm="0">
                                          <p:val>
                                            <p:strVal val="#ppt_h"/>
                                          </p:val>
                                        </p:tav>
                                        <p:tav tm="100000">
                                          <p:val>
                                            <p:strVal val="#ppt_h"/>
                                          </p:val>
                                        </p:tav>
                                      </p:tavLst>
                                    </p:anim>
                                    <p:animEffect transition="in" filter="fade">
                                      <p:cBhvr>
                                        <p:cTn id="33" dur="1000"/>
                                        <p:tgtEl>
                                          <p:spTgt spid="14"/>
                                        </p:tgtEl>
                                      </p:cBhvr>
                                    </p:animEffect>
                                  </p:childTnLst>
                                </p:cTn>
                              </p:par>
                              <p:par>
                                <p:cTn id="34" presetID="55" presetClass="entr" presetSubtype="0"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1000" fill="hold"/>
                                        <p:tgtEl>
                                          <p:spTgt spid="18"/>
                                        </p:tgtEl>
                                        <p:attrNameLst>
                                          <p:attrName>ppt_w</p:attrName>
                                        </p:attrNameLst>
                                      </p:cBhvr>
                                      <p:tavLst>
                                        <p:tav tm="0">
                                          <p:val>
                                            <p:strVal val="#ppt_w*0.70"/>
                                          </p:val>
                                        </p:tav>
                                        <p:tav tm="100000">
                                          <p:val>
                                            <p:strVal val="#ppt_w"/>
                                          </p:val>
                                        </p:tav>
                                      </p:tavLst>
                                    </p:anim>
                                    <p:anim calcmode="lin" valueType="num">
                                      <p:cBhvr>
                                        <p:cTn id="37" dur="1000" fill="hold"/>
                                        <p:tgtEl>
                                          <p:spTgt spid="18"/>
                                        </p:tgtEl>
                                        <p:attrNameLst>
                                          <p:attrName>ppt_h</p:attrName>
                                        </p:attrNameLst>
                                      </p:cBhvr>
                                      <p:tavLst>
                                        <p:tav tm="0">
                                          <p:val>
                                            <p:strVal val="#ppt_h"/>
                                          </p:val>
                                        </p:tav>
                                        <p:tav tm="100000">
                                          <p:val>
                                            <p:strVal val="#ppt_h"/>
                                          </p:val>
                                        </p:tav>
                                      </p:tavLst>
                                    </p:anim>
                                    <p:animEffect transition="in" filter="fade">
                                      <p:cBhvr>
                                        <p:cTn id="38" dur="1000"/>
                                        <p:tgtEl>
                                          <p:spTgt spid="18"/>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1000" fill="hold"/>
                                        <p:tgtEl>
                                          <p:spTgt spid="21"/>
                                        </p:tgtEl>
                                        <p:attrNameLst>
                                          <p:attrName>ppt_w</p:attrName>
                                        </p:attrNameLst>
                                      </p:cBhvr>
                                      <p:tavLst>
                                        <p:tav tm="0">
                                          <p:val>
                                            <p:strVal val="#ppt_w*0.70"/>
                                          </p:val>
                                        </p:tav>
                                        <p:tav tm="100000">
                                          <p:val>
                                            <p:strVal val="#ppt_w"/>
                                          </p:val>
                                        </p:tav>
                                      </p:tavLst>
                                    </p:anim>
                                    <p:anim calcmode="lin" valueType="num">
                                      <p:cBhvr>
                                        <p:cTn id="42" dur="1000" fill="hold"/>
                                        <p:tgtEl>
                                          <p:spTgt spid="21"/>
                                        </p:tgtEl>
                                        <p:attrNameLst>
                                          <p:attrName>ppt_h</p:attrName>
                                        </p:attrNameLst>
                                      </p:cBhvr>
                                      <p:tavLst>
                                        <p:tav tm="0">
                                          <p:val>
                                            <p:strVal val="#ppt_h"/>
                                          </p:val>
                                        </p:tav>
                                        <p:tav tm="100000">
                                          <p:val>
                                            <p:strVal val="#ppt_h"/>
                                          </p:val>
                                        </p:tav>
                                      </p:tavLst>
                                    </p:anim>
                                    <p:animEffect transition="in" filter="fade">
                                      <p:cBhvr>
                                        <p:cTn id="43" dur="10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1000" fill="hold"/>
                                        <p:tgtEl>
                                          <p:spTgt spid="27"/>
                                        </p:tgtEl>
                                        <p:attrNameLst>
                                          <p:attrName>ppt_w</p:attrName>
                                        </p:attrNameLst>
                                      </p:cBhvr>
                                      <p:tavLst>
                                        <p:tav tm="0">
                                          <p:val>
                                            <p:strVal val="#ppt_w*0.70"/>
                                          </p:val>
                                        </p:tav>
                                        <p:tav tm="100000">
                                          <p:val>
                                            <p:strVal val="#ppt_w"/>
                                          </p:val>
                                        </p:tav>
                                      </p:tavLst>
                                    </p:anim>
                                    <p:anim calcmode="lin" valueType="num">
                                      <p:cBhvr>
                                        <p:cTn id="49" dur="1000" fill="hold"/>
                                        <p:tgtEl>
                                          <p:spTgt spid="27"/>
                                        </p:tgtEl>
                                        <p:attrNameLst>
                                          <p:attrName>ppt_h</p:attrName>
                                        </p:attrNameLst>
                                      </p:cBhvr>
                                      <p:tavLst>
                                        <p:tav tm="0">
                                          <p:val>
                                            <p:strVal val="#ppt_h"/>
                                          </p:val>
                                        </p:tav>
                                        <p:tav tm="100000">
                                          <p:val>
                                            <p:strVal val="#ppt_h"/>
                                          </p:val>
                                        </p:tav>
                                      </p:tavLst>
                                    </p:anim>
                                    <p:animEffect transition="in" filter="fade">
                                      <p:cBhvr>
                                        <p:cTn id="50" dur="1000"/>
                                        <p:tgtEl>
                                          <p:spTgt spid="27"/>
                                        </p:tgtEl>
                                      </p:cBhvr>
                                    </p:animEffect>
                                  </p:childTnLst>
                                </p:cTn>
                              </p:par>
                              <p:par>
                                <p:cTn id="51" presetID="55"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1000" fill="hold"/>
                                        <p:tgtEl>
                                          <p:spTgt spid="29"/>
                                        </p:tgtEl>
                                        <p:attrNameLst>
                                          <p:attrName>ppt_w</p:attrName>
                                        </p:attrNameLst>
                                      </p:cBhvr>
                                      <p:tavLst>
                                        <p:tav tm="0">
                                          <p:val>
                                            <p:strVal val="#ppt_w*0.70"/>
                                          </p:val>
                                        </p:tav>
                                        <p:tav tm="100000">
                                          <p:val>
                                            <p:strVal val="#ppt_w"/>
                                          </p:val>
                                        </p:tav>
                                      </p:tavLst>
                                    </p:anim>
                                    <p:anim calcmode="lin" valueType="num">
                                      <p:cBhvr>
                                        <p:cTn id="54" dur="1000" fill="hold"/>
                                        <p:tgtEl>
                                          <p:spTgt spid="29"/>
                                        </p:tgtEl>
                                        <p:attrNameLst>
                                          <p:attrName>ppt_h</p:attrName>
                                        </p:attrNameLst>
                                      </p:cBhvr>
                                      <p:tavLst>
                                        <p:tav tm="0">
                                          <p:val>
                                            <p:strVal val="#ppt_h"/>
                                          </p:val>
                                        </p:tav>
                                        <p:tav tm="100000">
                                          <p:val>
                                            <p:strVal val="#ppt_h"/>
                                          </p:val>
                                        </p:tav>
                                      </p:tavLst>
                                    </p:anim>
                                    <p:animEffect transition="in" filter="fade">
                                      <p:cBhvr>
                                        <p:cTn id="55" dur="1000"/>
                                        <p:tgtEl>
                                          <p:spTgt spid="29"/>
                                        </p:tgtEl>
                                      </p:cBhvr>
                                    </p:animEffect>
                                  </p:childTnLst>
                                </p:cTn>
                              </p:par>
                              <p:par>
                                <p:cTn id="56" presetID="55" presetClass="entr" presetSubtype="0" fill="hold" nodeType="withEffect">
                                  <p:stCondLst>
                                    <p:cond delay="0"/>
                                  </p:stCondLst>
                                  <p:childTnLst>
                                    <p:set>
                                      <p:cBhvr>
                                        <p:cTn id="57" dur="1" fill="hold">
                                          <p:stCondLst>
                                            <p:cond delay="0"/>
                                          </p:stCondLst>
                                        </p:cTn>
                                        <p:tgtEl>
                                          <p:spTgt spid="5122"/>
                                        </p:tgtEl>
                                        <p:attrNameLst>
                                          <p:attrName>style.visibility</p:attrName>
                                        </p:attrNameLst>
                                      </p:cBhvr>
                                      <p:to>
                                        <p:strVal val="visible"/>
                                      </p:to>
                                    </p:set>
                                    <p:anim calcmode="lin" valueType="num">
                                      <p:cBhvr>
                                        <p:cTn id="58" dur="1000" fill="hold"/>
                                        <p:tgtEl>
                                          <p:spTgt spid="5122"/>
                                        </p:tgtEl>
                                        <p:attrNameLst>
                                          <p:attrName>ppt_w</p:attrName>
                                        </p:attrNameLst>
                                      </p:cBhvr>
                                      <p:tavLst>
                                        <p:tav tm="0">
                                          <p:val>
                                            <p:strVal val="#ppt_w*0.70"/>
                                          </p:val>
                                        </p:tav>
                                        <p:tav tm="100000">
                                          <p:val>
                                            <p:strVal val="#ppt_w"/>
                                          </p:val>
                                        </p:tav>
                                      </p:tavLst>
                                    </p:anim>
                                    <p:anim calcmode="lin" valueType="num">
                                      <p:cBhvr>
                                        <p:cTn id="59" dur="1000" fill="hold"/>
                                        <p:tgtEl>
                                          <p:spTgt spid="5122"/>
                                        </p:tgtEl>
                                        <p:attrNameLst>
                                          <p:attrName>ppt_h</p:attrName>
                                        </p:attrNameLst>
                                      </p:cBhvr>
                                      <p:tavLst>
                                        <p:tav tm="0">
                                          <p:val>
                                            <p:strVal val="#ppt_h"/>
                                          </p:val>
                                        </p:tav>
                                        <p:tav tm="100000">
                                          <p:val>
                                            <p:strVal val="#ppt_h"/>
                                          </p:val>
                                        </p:tav>
                                      </p:tavLst>
                                    </p:anim>
                                    <p:animEffect transition="in" filter="fade">
                                      <p:cBhvr>
                                        <p:cTn id="60" dur="1000"/>
                                        <p:tgtEl>
                                          <p:spTgt spid="5122"/>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p:cTn id="63" dur="1000" fill="hold"/>
                                        <p:tgtEl>
                                          <p:spTgt spid="30"/>
                                        </p:tgtEl>
                                        <p:attrNameLst>
                                          <p:attrName>ppt_w</p:attrName>
                                        </p:attrNameLst>
                                      </p:cBhvr>
                                      <p:tavLst>
                                        <p:tav tm="0">
                                          <p:val>
                                            <p:strVal val="#ppt_w*0.70"/>
                                          </p:val>
                                        </p:tav>
                                        <p:tav tm="100000">
                                          <p:val>
                                            <p:strVal val="#ppt_w"/>
                                          </p:val>
                                        </p:tav>
                                      </p:tavLst>
                                    </p:anim>
                                    <p:anim calcmode="lin" valueType="num">
                                      <p:cBhvr>
                                        <p:cTn id="64" dur="1000" fill="hold"/>
                                        <p:tgtEl>
                                          <p:spTgt spid="30"/>
                                        </p:tgtEl>
                                        <p:attrNameLst>
                                          <p:attrName>ppt_h</p:attrName>
                                        </p:attrNameLst>
                                      </p:cBhvr>
                                      <p:tavLst>
                                        <p:tav tm="0">
                                          <p:val>
                                            <p:strVal val="#ppt_h"/>
                                          </p:val>
                                        </p:tav>
                                        <p:tav tm="100000">
                                          <p:val>
                                            <p:strVal val="#ppt_h"/>
                                          </p:val>
                                        </p:tav>
                                      </p:tavLst>
                                    </p:anim>
                                    <p:animEffect transition="in" filter="fade">
                                      <p:cBhvr>
                                        <p:cTn id="65" dur="1000"/>
                                        <p:tgtEl>
                                          <p:spTgt spid="30"/>
                                        </p:tgtEl>
                                      </p:cBhvr>
                                    </p:animEffect>
                                  </p:childTnLst>
                                </p:cTn>
                              </p:par>
                            </p:childTnLst>
                          </p:cTn>
                        </p:par>
                      </p:childTnLst>
                    </p:cTn>
                  </p:par>
                  <p:par>
                    <p:cTn id="66" fill="hold">
                      <p:stCondLst>
                        <p:cond delay="indefinite"/>
                      </p:stCondLst>
                      <p:childTnLst>
                        <p:par>
                          <p:cTn id="67" fill="hold">
                            <p:stCondLst>
                              <p:cond delay="0"/>
                            </p:stCondLst>
                            <p:childTnLst>
                              <p:par>
                                <p:cTn id="68" presetID="17" presetClass="entr" presetSubtype="10"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anim calcmode="lin" valueType="num">
                                      <p:cBhvr>
                                        <p:cTn id="70" dur="500" fill="hold"/>
                                        <p:tgtEl>
                                          <p:spTgt spid="32"/>
                                        </p:tgtEl>
                                        <p:attrNameLst>
                                          <p:attrName>ppt_w</p:attrName>
                                        </p:attrNameLst>
                                      </p:cBhvr>
                                      <p:tavLst>
                                        <p:tav tm="0">
                                          <p:val>
                                            <p:fltVal val="0"/>
                                          </p:val>
                                        </p:tav>
                                        <p:tav tm="100000">
                                          <p:val>
                                            <p:strVal val="#ppt_w"/>
                                          </p:val>
                                        </p:tav>
                                      </p:tavLst>
                                    </p:anim>
                                    <p:anim calcmode="lin" valueType="num">
                                      <p:cBhvr>
                                        <p:cTn id="71" dur="500" fill="hold"/>
                                        <p:tgtEl>
                                          <p:spTgt spid="32"/>
                                        </p:tgtEl>
                                        <p:attrNameLst>
                                          <p:attrName>ppt_h</p:attrName>
                                        </p:attrNameLst>
                                      </p:cBhvr>
                                      <p:tavLst>
                                        <p:tav tm="0">
                                          <p:val>
                                            <p:strVal val="#ppt_h"/>
                                          </p:val>
                                        </p:tav>
                                        <p:tav tm="100000">
                                          <p:val>
                                            <p:strVal val="#ppt_h"/>
                                          </p:val>
                                        </p:tav>
                                      </p:tavLst>
                                    </p:anim>
                                  </p:childTnLst>
                                </p:cTn>
                              </p:par>
                              <p:par>
                                <p:cTn id="72" presetID="17" presetClass="entr" presetSubtype="10" fill="hold" nodeType="with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strVal val="#ppt_h"/>
                                          </p:val>
                                        </p:tav>
                                        <p:tav tm="100000">
                                          <p:val>
                                            <p:strVal val="#ppt_h"/>
                                          </p:val>
                                        </p:tav>
                                      </p:tavLst>
                                    </p:anim>
                                  </p:childTnLst>
                                </p:cTn>
                              </p:par>
                              <p:par>
                                <p:cTn id="76" presetID="17" presetClass="entr" presetSubtype="10"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animBg="1"/>
      <p:bldP spid="21" grpId="0"/>
      <p:bldP spid="27" grpId="0" animBg="1"/>
      <p:bldP spid="30" grpId="0"/>
      <p:bldP spid="32" grpId="0" animBg="1"/>
      <p:bldP spid="37" grpId="0"/>
      <p:bldP spid="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KIMBELL ART MUSEUM</a:t>
            </a:r>
            <a:endParaRPr lang="en-US" dirty="0"/>
          </a:p>
        </p:txBody>
      </p:sp>
      <p:sp>
        <p:nvSpPr>
          <p:cNvPr id="5" name="Slide Number Placeholder 4"/>
          <p:cNvSpPr>
            <a:spLocks noGrp="1"/>
          </p:cNvSpPr>
          <p:nvPr>
            <p:ph type="sldNum" sz="quarter" idx="12"/>
          </p:nvPr>
        </p:nvSpPr>
        <p:spPr/>
        <p:txBody>
          <a:bodyPr/>
          <a:lstStyle/>
          <a:p>
            <a:fld id="{7F2E308B-9F8A-4861-BDE5-D2365BF9F832}" type="slidenum">
              <a:rPr lang="en-US" smtClean="0"/>
              <a:pPr/>
              <a:t>9</a:t>
            </a:fld>
            <a:endParaRPr lang="en-US" dirty="0"/>
          </a:p>
        </p:txBody>
      </p:sp>
      <p:pic>
        <p:nvPicPr>
          <p:cNvPr id="2051" name="Picture 3" descr="L:\moze\HAMID\rpkimbell_pla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1" name="Rectangle 10"/>
          <p:cNvSpPr/>
          <p:nvPr/>
        </p:nvSpPr>
        <p:spPr>
          <a:xfrm>
            <a:off x="4357686" y="2786058"/>
            <a:ext cx="642942" cy="1143008"/>
          </a:xfrm>
          <a:prstGeom prst="rect">
            <a:avLst/>
          </a:prstGeom>
          <a:solidFill>
            <a:schemeClr val="accent1">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Bent Arrow 24"/>
          <p:cNvSpPr/>
          <p:nvPr/>
        </p:nvSpPr>
        <p:spPr>
          <a:xfrm rot="10800000">
            <a:off x="5214942" y="1500174"/>
            <a:ext cx="142876" cy="1785950"/>
          </a:xfrm>
          <a:prstGeom prst="bentArrow">
            <a:avLst>
              <a:gd name="adj1" fmla="val 25000"/>
              <a:gd name="adj2" fmla="val 25000"/>
              <a:gd name="adj3" fmla="val 25000"/>
              <a:gd name="adj4" fmla="val 25972"/>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26" name="Right Arrow 25"/>
          <p:cNvSpPr/>
          <p:nvPr/>
        </p:nvSpPr>
        <p:spPr>
          <a:xfrm rot="10800000">
            <a:off x="5572132" y="3286124"/>
            <a:ext cx="1928826" cy="71438"/>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27" name="Right Arrow 26"/>
          <p:cNvSpPr/>
          <p:nvPr/>
        </p:nvSpPr>
        <p:spPr>
          <a:xfrm rot="16200000">
            <a:off x="4773455" y="4013363"/>
            <a:ext cx="1214446" cy="45719"/>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28" name="Right Arrow 27"/>
          <p:cNvSpPr/>
          <p:nvPr/>
        </p:nvSpPr>
        <p:spPr>
          <a:xfrm>
            <a:off x="3929058" y="3214686"/>
            <a:ext cx="335466" cy="270318"/>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Down Arrow 29"/>
          <p:cNvSpPr/>
          <p:nvPr/>
        </p:nvSpPr>
        <p:spPr>
          <a:xfrm flipH="1" flipV="1">
            <a:off x="8072462" y="4714884"/>
            <a:ext cx="285752" cy="642942"/>
          </a:xfrm>
          <a:prstGeom prst="downArrow">
            <a:avLst/>
          </a:prstGeom>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p:cNvSpPr/>
          <p:nvPr/>
        </p:nvSpPr>
        <p:spPr>
          <a:xfrm>
            <a:off x="8358214" y="4643446"/>
            <a:ext cx="64152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2" name="Rectangle 31"/>
          <p:cNvSpPr/>
          <p:nvPr/>
        </p:nvSpPr>
        <p:spPr>
          <a:xfrm>
            <a:off x="0" y="142852"/>
            <a:ext cx="6585970"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KIMBELL ART MUSEUM ACCESS WAYS</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3" name="TextBox 32"/>
          <p:cNvSpPr txBox="1"/>
          <p:nvPr/>
        </p:nvSpPr>
        <p:spPr>
          <a:xfrm>
            <a:off x="2857488" y="3429000"/>
            <a:ext cx="1219371" cy="646331"/>
          </a:xfrm>
          <a:prstGeom prst="rect">
            <a:avLst/>
          </a:prstGeom>
          <a:noFill/>
        </p:spPr>
        <p:txBody>
          <a:bodyPr wrap="square" rtlCol="0">
            <a:spAutoFit/>
          </a:bodyPr>
          <a:lstStyle/>
          <a:p>
            <a:r>
              <a:rPr lang="en-US" b="1" dirty="0" smtClean="0"/>
              <a:t>MAIN</a:t>
            </a:r>
            <a:r>
              <a:rPr lang="en-US" dirty="0" smtClean="0"/>
              <a:t> </a:t>
            </a:r>
            <a:r>
              <a:rPr lang="en-US" b="1" dirty="0" smtClean="0"/>
              <a:t>ENTRANCE</a:t>
            </a:r>
            <a:endParaRPr lang="en-US" b="1" dirty="0"/>
          </a:p>
        </p:txBody>
      </p:sp>
      <p:pic>
        <p:nvPicPr>
          <p:cNvPr id="2052" name="Picture 4" descr="L:\moze\HAMID\ftworthando3.jpg"/>
          <p:cNvPicPr>
            <a:picLocks noChangeAspect="1" noChangeArrowheads="1"/>
          </p:cNvPicPr>
          <p:nvPr/>
        </p:nvPicPr>
        <p:blipFill>
          <a:blip r:embed="rId3" cstate="print"/>
          <a:srcRect/>
          <a:stretch>
            <a:fillRect/>
          </a:stretch>
        </p:blipFill>
        <p:spPr bwMode="auto">
          <a:xfrm>
            <a:off x="214282" y="714356"/>
            <a:ext cx="2786082" cy="23047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
                                        </p:tgtEl>
                                        <p:attrNameLst>
                                          <p:attrName>style.visibility</p:attrName>
                                        </p:attrNameLst>
                                      </p:cBhvr>
                                      <p:to>
                                        <p:strVal val="visible"/>
                                      </p:to>
                                    </p:set>
                                    <p:anim calcmode="discrete" valueType="clr">
                                      <p:cBhvr override="childStyle">
                                        <p:cTn id="7" dur="80"/>
                                        <p:tgtEl>
                                          <p:spTgt spid="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
                                        </p:tgtEl>
                                        <p:attrNameLst>
                                          <p:attrName>fillcolor</p:attrName>
                                        </p:attrNameLst>
                                      </p:cBhvr>
                                      <p:tavLst>
                                        <p:tav tm="0">
                                          <p:val>
                                            <p:clrVal>
                                              <a:schemeClr val="accent2"/>
                                            </p:clrVal>
                                          </p:val>
                                        </p:tav>
                                        <p:tav tm="50000">
                                          <p:val>
                                            <p:clrVal>
                                              <a:schemeClr val="hlink"/>
                                            </p:clrVal>
                                          </p:val>
                                        </p:tav>
                                      </p:tavLst>
                                    </p:anim>
                                    <p:set>
                                      <p:cBhvr>
                                        <p:cTn id="9" dur="80"/>
                                        <p:tgtEl>
                                          <p:spTgt spid="3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2052"/>
                                        </p:tgtEl>
                                        <p:attrNameLst>
                                          <p:attrName>style.visibility</p:attrName>
                                        </p:attrNameLst>
                                      </p:cBhvr>
                                      <p:to>
                                        <p:strVal val="visible"/>
                                      </p:to>
                                    </p:set>
                                    <p:anim calcmode="lin" valueType="num">
                                      <p:cBhvr>
                                        <p:cTn id="14" dur="1000" fill="hold"/>
                                        <p:tgtEl>
                                          <p:spTgt spid="2052"/>
                                        </p:tgtEl>
                                        <p:attrNameLst>
                                          <p:attrName>ppt_w</p:attrName>
                                        </p:attrNameLst>
                                      </p:cBhvr>
                                      <p:tavLst>
                                        <p:tav tm="0">
                                          <p:val>
                                            <p:strVal val="#ppt_w+.3"/>
                                          </p:val>
                                        </p:tav>
                                        <p:tav tm="100000">
                                          <p:val>
                                            <p:strVal val="#ppt_w"/>
                                          </p:val>
                                        </p:tav>
                                      </p:tavLst>
                                    </p:anim>
                                    <p:anim calcmode="lin" valueType="num">
                                      <p:cBhvr>
                                        <p:cTn id="15" dur="1000" fill="hold"/>
                                        <p:tgtEl>
                                          <p:spTgt spid="2052"/>
                                        </p:tgtEl>
                                        <p:attrNameLst>
                                          <p:attrName>ppt_h</p:attrName>
                                        </p:attrNameLst>
                                      </p:cBhvr>
                                      <p:tavLst>
                                        <p:tav tm="0">
                                          <p:val>
                                            <p:strVal val="#ppt_h"/>
                                          </p:val>
                                        </p:tav>
                                        <p:tav tm="100000">
                                          <p:val>
                                            <p:strVal val="#ppt_h"/>
                                          </p:val>
                                        </p:tav>
                                      </p:tavLst>
                                    </p:anim>
                                    <p:animEffect transition="in" filter="fade">
                                      <p:cBhvr>
                                        <p:cTn id="16" dur="1000"/>
                                        <p:tgtEl>
                                          <p:spTgt spid="205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p:cTn id="26" dur="500" fill="hold"/>
                                        <p:tgtEl>
                                          <p:spTgt spid="26"/>
                                        </p:tgtEl>
                                        <p:attrNameLst>
                                          <p:attrName>ppt_w</p:attrName>
                                        </p:attrNameLst>
                                      </p:cBhvr>
                                      <p:tavLst>
                                        <p:tav tm="0">
                                          <p:val>
                                            <p:fltVal val="0"/>
                                          </p:val>
                                        </p:tav>
                                        <p:tav tm="100000">
                                          <p:val>
                                            <p:strVal val="#ppt_w"/>
                                          </p:val>
                                        </p:tav>
                                      </p:tavLst>
                                    </p:anim>
                                    <p:anim calcmode="lin" valueType="num">
                                      <p:cBhvr>
                                        <p:cTn id="27" dur="500" fill="hold"/>
                                        <p:tgtEl>
                                          <p:spTgt spid="26"/>
                                        </p:tgtEl>
                                        <p:attrNameLst>
                                          <p:attrName>ppt_h</p:attrName>
                                        </p:attrNameLst>
                                      </p:cBhvr>
                                      <p:tavLst>
                                        <p:tav tm="0">
                                          <p:val>
                                            <p:fltVal val="0"/>
                                          </p:val>
                                        </p:tav>
                                        <p:tav tm="100000">
                                          <p:val>
                                            <p:strVal val="#ppt_h"/>
                                          </p:val>
                                        </p:tav>
                                      </p:tavLst>
                                    </p:anim>
                                    <p:animEffect transition="in" filter="fade">
                                      <p:cBhvr>
                                        <p:cTn id="28" dur="500"/>
                                        <p:tgtEl>
                                          <p:spTgt spid="26"/>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20"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wedge">
                                      <p:cBhvr>
                                        <p:cTn id="38" dur="2000"/>
                                        <p:tgtEl>
                                          <p:spTgt spid="28"/>
                                        </p:tgtEl>
                                      </p:cBhvr>
                                    </p:animEffect>
                                  </p:childTnLst>
                                </p:cTn>
                              </p:par>
                              <p:par>
                                <p:cTn id="39" presetID="20"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edge">
                                      <p:cBhvr>
                                        <p:cTn id="41"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32" grpId="0"/>
      <p:bldP spid="33" grpId="0"/>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TotalTime>
  <Words>670</Words>
  <Application>Microsoft Office PowerPoint</Application>
  <PresentationFormat>On-screen Show (4:3)</PresentationFormat>
  <Paragraphs>159</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Technic</vt:lpstr>
      <vt:lpstr>موزه هنر کیمبل KIMBELL ART MUSEUM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SHoooooov</dc:creator>
  <cp:lastModifiedBy>hashemi</cp:lastModifiedBy>
  <cp:revision>7</cp:revision>
  <dcterms:created xsi:type="dcterms:W3CDTF">2012-03-04T16:11:17Z</dcterms:created>
  <dcterms:modified xsi:type="dcterms:W3CDTF">2016-01-31T14:38:52Z</dcterms:modified>
</cp:coreProperties>
</file>