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7" r:id="rId3"/>
    <p:sldId id="281" r:id="rId4"/>
    <p:sldId id="257" r:id="rId5"/>
    <p:sldId id="258" r:id="rId6"/>
    <p:sldId id="285" r:id="rId7"/>
    <p:sldId id="265" r:id="rId8"/>
    <p:sldId id="288" r:id="rId9"/>
    <p:sldId id="289" r:id="rId10"/>
    <p:sldId id="290" r:id="rId11"/>
    <p:sldId id="291" r:id="rId12"/>
    <p:sldId id="29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C0208546-A9CE-4E84-962D-E86F7C3D7D9C}" type="datetimeFigureOut">
              <a:rPr lang="en-US" smtClean="0"/>
              <a:pPr/>
              <a:t>5/28/2011</a:t>
            </a:fld>
            <a:endParaRPr lang="en-US" dirty="0"/>
          </a:p>
        </p:txBody>
      </p:sp>
      <p:sp>
        <p:nvSpPr>
          <p:cNvPr id="16" name="Slide Number Placeholder 15"/>
          <p:cNvSpPr>
            <a:spLocks noGrp="1"/>
          </p:cNvSpPr>
          <p:nvPr>
            <p:ph type="sldNum" sz="quarter" idx="11"/>
          </p:nvPr>
        </p:nvSpPr>
        <p:spPr/>
        <p:txBody>
          <a:bodyPr/>
          <a:lstStyle/>
          <a:p>
            <a:fld id="{AAAE0260-F147-40E6-BCF0-A747465FF529}"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208546-A9CE-4E84-962D-E86F7C3D7D9C}" type="datetimeFigureOut">
              <a:rPr lang="en-US" smtClean="0"/>
              <a:pPr/>
              <a:t>5/28/2011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AE0260-F147-40E6-BCF0-A747465FF52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208546-A9CE-4E84-962D-E86F7C3D7D9C}" type="datetimeFigureOut">
              <a:rPr lang="en-US" smtClean="0"/>
              <a:pPr/>
              <a:t>5/28/2011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AE0260-F147-40E6-BCF0-A747465FF52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C0208546-A9CE-4E84-962D-E86F7C3D7D9C}" type="datetimeFigureOut">
              <a:rPr lang="en-US" smtClean="0"/>
              <a:pPr/>
              <a:t>5/28/2011</a:t>
            </a:fld>
            <a:endParaRPr lang="en-US" dirty="0"/>
          </a:p>
        </p:txBody>
      </p:sp>
      <p:sp>
        <p:nvSpPr>
          <p:cNvPr id="15" name="Slide Number Placeholder 14"/>
          <p:cNvSpPr>
            <a:spLocks noGrp="1"/>
          </p:cNvSpPr>
          <p:nvPr>
            <p:ph type="sldNum" sz="quarter" idx="15"/>
          </p:nvPr>
        </p:nvSpPr>
        <p:spPr/>
        <p:txBody>
          <a:bodyPr/>
          <a:lstStyle>
            <a:lvl1pPr algn="ctr">
              <a:defRPr/>
            </a:lvl1pPr>
          </a:lstStyle>
          <a:p>
            <a:fld id="{AAAE0260-F147-40E6-BCF0-A747465FF529}"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0208546-A9CE-4E84-962D-E86F7C3D7D9C}" type="datetimeFigureOut">
              <a:rPr lang="en-US" smtClean="0"/>
              <a:pPr/>
              <a:t>5/28/2011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AE0260-F147-40E6-BCF0-A747465FF529}"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0208546-A9CE-4E84-962D-E86F7C3D7D9C}" type="datetimeFigureOut">
              <a:rPr lang="en-US" smtClean="0"/>
              <a:pPr/>
              <a:t>5/28/2011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AE0260-F147-40E6-BCF0-A747465FF529}"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AAE0260-F147-40E6-BCF0-A747465FF529}"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C0208546-A9CE-4E84-962D-E86F7C3D7D9C}" type="datetimeFigureOut">
              <a:rPr lang="en-US" smtClean="0"/>
              <a:pPr/>
              <a:t>5/28/2011</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208546-A9CE-4E84-962D-E86F7C3D7D9C}" type="datetimeFigureOut">
              <a:rPr lang="en-US" smtClean="0"/>
              <a:pPr/>
              <a:t>5/28/2011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AE0260-F147-40E6-BCF0-A747465FF529}"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08546-A9CE-4E84-962D-E86F7C3D7D9C}" type="datetimeFigureOut">
              <a:rPr lang="en-US" smtClean="0"/>
              <a:pPr/>
              <a:t>5/28/2011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AE0260-F147-40E6-BCF0-A747465FF52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C0208546-A9CE-4E84-962D-E86F7C3D7D9C}" type="datetimeFigureOut">
              <a:rPr lang="en-US" smtClean="0"/>
              <a:pPr/>
              <a:t>5/28/2011</a:t>
            </a:fld>
            <a:endParaRPr lang="en-US" dirty="0"/>
          </a:p>
        </p:txBody>
      </p:sp>
      <p:sp>
        <p:nvSpPr>
          <p:cNvPr id="9" name="Slide Number Placeholder 8"/>
          <p:cNvSpPr>
            <a:spLocks noGrp="1"/>
          </p:cNvSpPr>
          <p:nvPr>
            <p:ph type="sldNum" sz="quarter" idx="15"/>
          </p:nvPr>
        </p:nvSpPr>
        <p:spPr/>
        <p:txBody>
          <a:bodyPr/>
          <a:lstStyle/>
          <a:p>
            <a:fld id="{AAAE0260-F147-40E6-BCF0-A747465FF529}"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0208546-A9CE-4E84-962D-E86F7C3D7D9C}" type="datetimeFigureOut">
              <a:rPr lang="en-US" smtClean="0"/>
              <a:pPr/>
              <a:t>5/28/2011</a:t>
            </a:fld>
            <a:endParaRPr lang="en-US" dirty="0"/>
          </a:p>
        </p:txBody>
      </p:sp>
      <p:sp>
        <p:nvSpPr>
          <p:cNvPr id="9" name="Slide Number Placeholder 8"/>
          <p:cNvSpPr>
            <a:spLocks noGrp="1"/>
          </p:cNvSpPr>
          <p:nvPr>
            <p:ph type="sldNum" sz="quarter" idx="11"/>
          </p:nvPr>
        </p:nvSpPr>
        <p:spPr/>
        <p:txBody>
          <a:bodyPr/>
          <a:lstStyle/>
          <a:p>
            <a:fld id="{AAAE0260-F147-40E6-BCF0-A747465FF529}"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0208546-A9CE-4E84-962D-E86F7C3D7D9C}" type="datetimeFigureOut">
              <a:rPr lang="en-US" smtClean="0"/>
              <a:pPr/>
              <a:t>5/28/2011</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AAE0260-F147-40E6-BCF0-A747465FF529}"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86182" y="3000372"/>
            <a:ext cx="4976818" cy="3357586"/>
          </a:xfrm>
        </p:spPr>
        <p:txBody>
          <a:bodyPr/>
          <a:lstStyle/>
          <a:p>
            <a:pPr algn="r" rtl="1">
              <a:lnSpc>
                <a:spcPct val="150000"/>
              </a:lnSpc>
            </a:pPr>
            <a:r>
              <a:rPr lang="fa-IR" sz="4000" dirty="0" smtClean="0">
                <a:cs typeface="2  Davat" pitchFamily="2" charset="-78"/>
              </a:rPr>
              <a:t>محل</a:t>
            </a:r>
            <a:r>
              <a:rPr lang="fa-IR" sz="4000" dirty="0" smtClean="0">
                <a:cs typeface="2  Davat" pitchFamily="2" charset="-78"/>
              </a:rPr>
              <a:t>: یونان</a:t>
            </a:r>
            <a:endParaRPr lang="en-US" sz="4000" dirty="0" smtClean="0">
              <a:cs typeface="2  Davat" pitchFamily="2" charset="-78"/>
            </a:endParaRPr>
          </a:p>
          <a:p>
            <a:pPr algn="r" rtl="1">
              <a:lnSpc>
                <a:spcPct val="150000"/>
              </a:lnSpc>
            </a:pPr>
            <a:r>
              <a:rPr lang="fa-IR" sz="4000" dirty="0" smtClean="0">
                <a:cs typeface="2  Davat" pitchFamily="2" charset="-78"/>
              </a:rPr>
              <a:t>معماران</a:t>
            </a:r>
            <a:r>
              <a:rPr lang="fa-IR" sz="4000" dirty="0" smtClean="0">
                <a:cs typeface="2  Davat" pitchFamily="2" charset="-78"/>
              </a:rPr>
              <a:t>: ریچارد مایر</a:t>
            </a:r>
            <a:endParaRPr lang="en-US" sz="4000" dirty="0" smtClean="0">
              <a:cs typeface="2  Davat" pitchFamily="2" charset="-78"/>
            </a:endParaRPr>
          </a:p>
          <a:p>
            <a:pPr algn="r"/>
            <a:endParaRPr lang="en-US" dirty="0" smtClean="0"/>
          </a:p>
        </p:txBody>
      </p:sp>
      <p:sp>
        <p:nvSpPr>
          <p:cNvPr id="2" name="Title 1"/>
          <p:cNvSpPr>
            <a:spLocks noGrp="1"/>
          </p:cNvSpPr>
          <p:nvPr>
            <p:ph type="ctrTitle"/>
          </p:nvPr>
        </p:nvSpPr>
        <p:spPr>
          <a:xfrm>
            <a:off x="3357554" y="-428652"/>
            <a:ext cx="8305800" cy="1981200"/>
          </a:xfrm>
        </p:spPr>
        <p:txBody>
          <a:bodyPr/>
          <a:lstStyle/>
          <a:p>
            <a:r>
              <a:rPr smtClean="0"/>
              <a:t> : </a:t>
            </a:r>
            <a:r>
              <a:rPr lang="fa-IR" dirty="0" smtClean="0"/>
              <a:t>عنوان موزه</a:t>
            </a:r>
            <a:endParaRPr lang="en-US" dirty="0"/>
          </a:p>
        </p:txBody>
      </p:sp>
      <p:sp>
        <p:nvSpPr>
          <p:cNvPr id="6" name="Rectangle 5"/>
          <p:cNvSpPr/>
          <p:nvPr/>
        </p:nvSpPr>
        <p:spPr>
          <a:xfrm>
            <a:off x="5214942" y="1643050"/>
            <a:ext cx="3461629" cy="1200329"/>
          </a:xfrm>
          <a:prstGeom prst="rect">
            <a:avLst/>
          </a:prstGeom>
        </p:spPr>
        <p:txBody>
          <a:bodyPr wrap="square">
            <a:spAutoFit/>
          </a:bodyPr>
          <a:lstStyle/>
          <a:p>
            <a:pPr algn="r"/>
            <a:r>
              <a:rPr lang="fa-IR" sz="3600" dirty="0" smtClean="0"/>
              <a:t>موزه آکرو</a:t>
            </a:r>
          </a:p>
          <a:p>
            <a:pPr algn="r"/>
            <a:r>
              <a:rPr lang="fa-IR" sz="3600" dirty="0" smtClean="0"/>
              <a:t>پلیس</a:t>
            </a:r>
            <a:endParaRPr lang="en-US" sz="3600" dirty="0"/>
          </a:p>
        </p:txBody>
      </p:sp>
      <p:pic>
        <p:nvPicPr>
          <p:cNvPr id="8" name="Picture 5" descr="H:\k\Untitled-1.jpg"/>
          <p:cNvPicPr>
            <a:picLocks noChangeAspect="1" noChangeArrowheads="1"/>
          </p:cNvPicPr>
          <p:nvPr/>
        </p:nvPicPr>
        <p:blipFill>
          <a:blip r:embed="rId2" cstate="print"/>
          <a:srcRect/>
          <a:stretch>
            <a:fillRect/>
          </a:stretch>
        </p:blipFill>
        <p:spPr bwMode="auto">
          <a:xfrm>
            <a:off x="428596" y="500042"/>
            <a:ext cx="4700590" cy="59293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3"/>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286000"/>
            <a:ext cx="8229600" cy="4572000"/>
          </a:xfrm>
        </p:spPr>
        <p:txBody>
          <a:bodyPr>
            <a:normAutofit/>
          </a:bodyPr>
          <a:lstStyle/>
          <a:p>
            <a:pPr algn="r">
              <a:buNone/>
            </a:pPr>
            <a:r>
              <a:rPr lang="fa-IR" sz="4800" dirty="0" smtClean="0"/>
              <a:t>ایده از بال پرند</a:t>
            </a:r>
            <a:r>
              <a:rPr lang="fa-IR" sz="4800" i="1" dirty="0" smtClean="0"/>
              <a:t>ه</a:t>
            </a:r>
            <a:endParaRPr lang="en-US" sz="4800" dirty="0"/>
          </a:p>
        </p:txBody>
      </p:sp>
      <p:sp>
        <p:nvSpPr>
          <p:cNvPr id="3" name="Title 2"/>
          <p:cNvSpPr>
            <a:spLocks noGrp="1"/>
          </p:cNvSpPr>
          <p:nvPr>
            <p:ph type="title"/>
          </p:nvPr>
        </p:nvSpPr>
        <p:spPr/>
        <p:txBody>
          <a:bodyPr>
            <a:normAutofit fontScale="90000"/>
          </a:bodyPr>
          <a:lstStyle/>
          <a:p>
            <a:pPr algn="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کانسپت :</a:t>
            </a:r>
            <a:endParaRPr lang="en-US" dirty="0"/>
          </a:p>
        </p:txBody>
      </p:sp>
      <p:pic>
        <p:nvPicPr>
          <p:cNvPr id="11266" name="Picture 2" descr="D:\KOLE FELASH\h\click\acropolis_2.jpg"/>
          <p:cNvPicPr>
            <a:picLocks noChangeAspect="1" noChangeArrowheads="1"/>
          </p:cNvPicPr>
          <p:nvPr/>
        </p:nvPicPr>
        <p:blipFill>
          <a:blip r:embed="rId2"/>
          <a:srcRect/>
          <a:stretch>
            <a:fillRect/>
          </a:stretch>
        </p:blipFill>
        <p:spPr bwMode="auto">
          <a:xfrm>
            <a:off x="785786" y="357166"/>
            <a:ext cx="3919557" cy="588708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fa-IR" dirty="0" smtClean="0"/>
              <a:t>نور و سیر کولاسیون :</a:t>
            </a:r>
            <a:endParaRPr lang="en-US" dirty="0"/>
          </a:p>
        </p:txBody>
      </p:sp>
      <p:pic>
        <p:nvPicPr>
          <p:cNvPr id="9218" name="Picture 2" descr="D:\KOLE FELASH\h\click\acropolis_6.jpg"/>
          <p:cNvPicPr>
            <a:picLocks noGrp="1" noChangeAspect="1" noChangeArrowheads="1"/>
          </p:cNvPicPr>
          <p:nvPr>
            <p:ph idx="1"/>
          </p:nvPr>
        </p:nvPicPr>
        <p:blipFill>
          <a:blip r:embed="rId2"/>
          <a:srcRect/>
          <a:stretch>
            <a:fillRect/>
          </a:stretch>
        </p:blipFill>
        <p:spPr bwMode="auto">
          <a:xfrm>
            <a:off x="428596" y="500042"/>
            <a:ext cx="4143404" cy="3000377"/>
          </a:xfrm>
          <a:prstGeom prst="rect">
            <a:avLst/>
          </a:prstGeom>
          <a:noFill/>
        </p:spPr>
      </p:pic>
      <p:pic>
        <p:nvPicPr>
          <p:cNvPr id="9219" name="Picture 3" descr="D:\KOLE FELASH\h\click\acropolis_12.jpg"/>
          <p:cNvPicPr>
            <a:picLocks noChangeAspect="1" noChangeArrowheads="1"/>
          </p:cNvPicPr>
          <p:nvPr/>
        </p:nvPicPr>
        <p:blipFill>
          <a:blip r:embed="rId3"/>
          <a:srcRect/>
          <a:stretch>
            <a:fillRect/>
          </a:stretch>
        </p:blipFill>
        <p:spPr bwMode="auto">
          <a:xfrm>
            <a:off x="4143372" y="3786190"/>
            <a:ext cx="4357686" cy="248602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fa-IR" dirty="0" smtClean="0"/>
              <a:t>چیدمان داخلی :</a:t>
            </a:r>
            <a:endParaRPr lang="en-US" dirty="0"/>
          </a:p>
        </p:txBody>
      </p:sp>
      <p:pic>
        <p:nvPicPr>
          <p:cNvPr id="10242" name="Picture 2" descr="D:\KOLE FELASH\h\click\acropolis_10.jpg"/>
          <p:cNvPicPr>
            <a:picLocks noGrp="1" noChangeAspect="1" noChangeArrowheads="1"/>
          </p:cNvPicPr>
          <p:nvPr>
            <p:ph idx="1"/>
          </p:nvPr>
        </p:nvPicPr>
        <p:blipFill>
          <a:blip r:embed="rId2"/>
          <a:srcRect/>
          <a:stretch>
            <a:fillRect/>
          </a:stretch>
        </p:blipFill>
        <p:spPr bwMode="auto">
          <a:xfrm>
            <a:off x="357158" y="428604"/>
            <a:ext cx="5286412" cy="3357586"/>
          </a:xfrm>
          <a:prstGeom prst="rect">
            <a:avLst/>
          </a:prstGeom>
          <a:noFill/>
        </p:spPr>
      </p:pic>
      <p:pic>
        <p:nvPicPr>
          <p:cNvPr id="10243" name="Picture 3" descr="D:\KOLE FELASH\h\click\acropolis_7.jpg"/>
          <p:cNvPicPr>
            <a:picLocks noChangeAspect="1" noChangeArrowheads="1"/>
          </p:cNvPicPr>
          <p:nvPr/>
        </p:nvPicPr>
        <p:blipFill>
          <a:blip r:embed="rId3"/>
          <a:srcRect/>
          <a:stretch>
            <a:fillRect/>
          </a:stretch>
        </p:blipFill>
        <p:spPr bwMode="auto">
          <a:xfrm>
            <a:off x="5857884" y="1594277"/>
            <a:ext cx="2871791" cy="438265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00760" y="500042"/>
            <a:ext cx="8229600" cy="4572000"/>
          </a:xfrm>
        </p:spPr>
        <p:txBody>
          <a:bodyPr>
            <a:normAutofit/>
          </a:bodyPr>
          <a:lstStyle/>
          <a:p>
            <a:pPr>
              <a:buNone/>
            </a:pPr>
            <a:r>
              <a:rPr lang="fa-IR" sz="5400" b="1" dirty="0" smtClean="0">
                <a:solidFill>
                  <a:schemeClr val="accent3">
                    <a:tint val="90000"/>
                    <a:satMod val="120000"/>
                  </a:schemeClr>
                </a:solidFill>
                <a:effectLst>
                  <a:outerShdw blurRad="38100" dist="25400" dir="5400000" algn="tl" rotWithShape="0">
                    <a:srgbClr val="000000">
                      <a:alpha val="43000"/>
                    </a:srgbClr>
                  </a:outerShdw>
                </a:effectLst>
              </a:rPr>
              <a:t>سایت :</a:t>
            </a:r>
            <a:endParaRPr lang="en-US" sz="5400" dirty="0"/>
          </a:p>
        </p:txBody>
      </p:sp>
      <p:sp>
        <p:nvSpPr>
          <p:cNvPr id="3" name="Title 2"/>
          <p:cNvSpPr>
            <a:spLocks noGrp="1"/>
          </p:cNvSpPr>
          <p:nvPr>
            <p:ph type="title"/>
          </p:nvPr>
        </p:nvSpPr>
        <p:spPr/>
        <p:txBody>
          <a:bodyPr/>
          <a:lstStyle/>
          <a:p>
            <a:endParaRPr lang="en-US" dirty="0"/>
          </a:p>
        </p:txBody>
      </p:sp>
      <p:sp>
        <p:nvSpPr>
          <p:cNvPr id="7" name="Rectangle 6"/>
          <p:cNvSpPr/>
          <p:nvPr/>
        </p:nvSpPr>
        <p:spPr>
          <a:xfrm>
            <a:off x="3857620" y="2285992"/>
            <a:ext cx="4572000" cy="984885"/>
          </a:xfrm>
          <a:prstGeom prst="rect">
            <a:avLst/>
          </a:prstGeom>
        </p:spPr>
        <p:txBody>
          <a:bodyPr wrap="square">
            <a:spAutoFit/>
          </a:bodyPr>
          <a:lstStyle/>
          <a:p>
            <a:pPr algn="r"/>
            <a:endParaRPr lang="en-US" dirty="0" smtClean="0">
              <a:solidFill>
                <a:srgbClr val="FFFFFF"/>
              </a:solidFill>
            </a:endParaRPr>
          </a:p>
          <a:p>
            <a:pPr algn="r"/>
            <a:endParaRPr lang="en-US" sz="4000" dirty="0"/>
          </a:p>
        </p:txBody>
      </p:sp>
      <p:pic>
        <p:nvPicPr>
          <p:cNvPr id="1027" name="Picture 3" descr="D:\KOLE FELASH\h\click\Acropolis Museum, Athens, Greece_files\acropolis_14.jpg"/>
          <p:cNvPicPr>
            <a:picLocks noChangeAspect="1" noChangeArrowheads="1"/>
          </p:cNvPicPr>
          <p:nvPr/>
        </p:nvPicPr>
        <p:blipFill>
          <a:blip r:embed="rId2"/>
          <a:srcRect/>
          <a:stretch>
            <a:fillRect/>
          </a:stretch>
        </p:blipFill>
        <p:spPr bwMode="auto">
          <a:xfrm>
            <a:off x="3000364" y="2357430"/>
            <a:ext cx="5594723" cy="4000528"/>
          </a:xfrm>
          <a:prstGeom prst="rect">
            <a:avLst/>
          </a:prstGeom>
          <a:noFill/>
        </p:spPr>
      </p:pic>
      <p:pic>
        <p:nvPicPr>
          <p:cNvPr id="1028" name="Picture 4" descr="D:\KOLE FELASH\h\click\Acropolis Museum, Athens, Greece_files\acropolis_13.jpg"/>
          <p:cNvPicPr>
            <a:picLocks noChangeAspect="1" noChangeArrowheads="1"/>
          </p:cNvPicPr>
          <p:nvPr/>
        </p:nvPicPr>
        <p:blipFill>
          <a:blip r:embed="rId3"/>
          <a:srcRect/>
          <a:stretch>
            <a:fillRect/>
          </a:stretch>
        </p:blipFill>
        <p:spPr bwMode="auto">
          <a:xfrm>
            <a:off x="357158" y="357166"/>
            <a:ext cx="2595382" cy="435771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fa-IR" dirty="0" smtClean="0">
                <a:cs typeface="Arabic Transparent" pitchFamily="2" charset="0"/>
              </a:rPr>
              <a:t>آنالیز فرم :</a:t>
            </a:r>
            <a:endParaRPr lang="en-US" dirty="0"/>
          </a:p>
        </p:txBody>
      </p:sp>
      <p:pic>
        <p:nvPicPr>
          <p:cNvPr id="2052" name="Picture 4" descr="D:\KOLE FELASH\h\click\Acropolis Museum, Athens, Greece_files\acropolis_15.jpg"/>
          <p:cNvPicPr>
            <a:picLocks noChangeAspect="1" noChangeArrowheads="1"/>
          </p:cNvPicPr>
          <p:nvPr/>
        </p:nvPicPr>
        <p:blipFill>
          <a:blip r:embed="rId2"/>
          <a:srcRect/>
          <a:stretch>
            <a:fillRect/>
          </a:stretch>
        </p:blipFill>
        <p:spPr bwMode="auto">
          <a:xfrm>
            <a:off x="1071538" y="1000108"/>
            <a:ext cx="4200543" cy="488136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r">
              <a:lnSpc>
                <a:spcPct val="150000"/>
              </a:lnSpc>
              <a:buNone/>
            </a:pPr>
            <a:r>
              <a:rPr lang="fa-IR" sz="2400" dirty="0" smtClean="0"/>
              <a:t>یونان درجنوب اروپا واقع شده و آب و هوای مدیترانه ای با زمستانهای معتدل و تابستانهای گرم و خشك از ویژگیهای این كشور است. عمده ترین فرآورده كشاورزی، زیتون است كه به خارج صادر می شود. دریاهایی كه یونان را احاطه كرده اند 70درصد ماهی مورد نیاز مردم را تأمین می كنند. 25 درصد مردم یونان درآتن كه مركز صنعتی محسوب می گردد سكونت دارند. توریسم در این كشور بسیار گسترش یافته و درآمد فراوانی را نصیب دولت می كند</a:t>
            </a:r>
            <a:endParaRPr lang="en-US" sz="2400" dirty="0" smtClean="0"/>
          </a:p>
          <a:p>
            <a:pPr algn="r">
              <a:lnSpc>
                <a:spcPct val="150000"/>
              </a:lnSpc>
              <a:buNone/>
            </a:pPr>
            <a:endParaRPr lang="en-US" sz="2400" dirty="0" smtClean="0">
              <a:cs typeface="2  Davat" pitchFamily="2" charset="-78"/>
            </a:endParaRPr>
          </a:p>
        </p:txBody>
      </p:sp>
      <p:sp>
        <p:nvSpPr>
          <p:cNvPr id="2" name="Title 1"/>
          <p:cNvSpPr>
            <a:spLocks noGrp="1"/>
          </p:cNvSpPr>
          <p:nvPr>
            <p:ph type="title"/>
          </p:nvPr>
        </p:nvSpPr>
        <p:spPr/>
        <p:txBody>
          <a:bodyPr/>
          <a:lstStyle/>
          <a:p>
            <a:pPr algn="r"/>
            <a:r>
              <a:rPr lang="fa-IR" dirty="0" smtClean="0"/>
              <a:t>تاثیر اقلیم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48" y="1428736"/>
            <a:ext cx="4643470" cy="2928950"/>
          </a:xfrm>
        </p:spPr>
        <p:txBody>
          <a:bodyPr>
            <a:normAutofit/>
          </a:bodyPr>
          <a:lstStyle/>
          <a:p>
            <a:pPr algn="r">
              <a:lnSpc>
                <a:spcPct val="150000"/>
              </a:lnSpc>
              <a:buNone/>
            </a:pPr>
            <a:r>
              <a:rPr lang="fa-IR" sz="3200" dirty="0" smtClean="0"/>
              <a:t>استفاده از احجام سه گوش و تیز و چرخاندن احجام حول یک محور</a:t>
            </a:r>
            <a:endParaRPr lang="en-US" sz="3200" dirty="0"/>
          </a:p>
        </p:txBody>
      </p:sp>
      <p:sp>
        <p:nvSpPr>
          <p:cNvPr id="2" name="Title 1"/>
          <p:cNvSpPr>
            <a:spLocks noGrp="1"/>
          </p:cNvSpPr>
          <p:nvPr>
            <p:ph type="title"/>
          </p:nvPr>
        </p:nvSpPr>
        <p:spPr/>
        <p:txBody>
          <a:bodyPr/>
          <a:lstStyle/>
          <a:p>
            <a:pPr algn="r"/>
            <a:r>
              <a:rPr lang="fa-IR" dirty="0" smtClean="0"/>
              <a:t>عناصر معماری :</a:t>
            </a:r>
            <a:endParaRPr lang="en-US" dirty="0"/>
          </a:p>
        </p:txBody>
      </p:sp>
      <p:pic>
        <p:nvPicPr>
          <p:cNvPr id="3074" name="Picture 2" descr="D:\KOLE FELASH\h\click\Acropolis Museum, Athens, Greece_files\acropolis_1.jpg"/>
          <p:cNvPicPr>
            <a:picLocks noChangeAspect="1" noChangeArrowheads="1"/>
          </p:cNvPicPr>
          <p:nvPr/>
        </p:nvPicPr>
        <p:blipFill>
          <a:blip r:embed="rId2"/>
          <a:srcRect/>
          <a:stretch>
            <a:fillRect/>
          </a:stretch>
        </p:blipFill>
        <p:spPr bwMode="auto">
          <a:xfrm>
            <a:off x="642910" y="642918"/>
            <a:ext cx="3619500" cy="2714625"/>
          </a:xfrm>
          <a:prstGeom prst="rect">
            <a:avLst/>
          </a:prstGeom>
          <a:noFill/>
        </p:spPr>
      </p:pic>
      <p:pic>
        <p:nvPicPr>
          <p:cNvPr id="3075" name="Picture 3" descr="D:\KOLE FELASH\h\click\Acropolis Museum, Athens, Greece_files\acropolis_2.jpg"/>
          <p:cNvPicPr>
            <a:picLocks noChangeAspect="1" noChangeArrowheads="1"/>
          </p:cNvPicPr>
          <p:nvPr/>
        </p:nvPicPr>
        <p:blipFill>
          <a:blip r:embed="rId3"/>
          <a:srcRect/>
          <a:stretch>
            <a:fillRect/>
          </a:stretch>
        </p:blipFill>
        <p:spPr bwMode="auto">
          <a:xfrm>
            <a:off x="4929190" y="2857496"/>
            <a:ext cx="2409825" cy="36195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a:xfrm>
            <a:off x="500034" y="428604"/>
            <a:ext cx="8229600" cy="4572000"/>
          </a:xfrm>
        </p:spPr>
        <p:txBody>
          <a:bodyPr>
            <a:normAutofit/>
          </a:bodyPr>
          <a:lstStyle/>
          <a:p>
            <a:pPr algn="r">
              <a:buNone/>
            </a:pPr>
            <a:r>
              <a:rPr lang="fa-IR" sz="4400" dirty="0" smtClean="0">
                <a:latin typeface="Calibri" pitchFamily="34" charset="0"/>
                <a:cs typeface="Traditional Arabic" pitchFamily="18" charset="-78"/>
              </a:rPr>
              <a:t>مصالح:</a:t>
            </a:r>
            <a:r>
              <a:rPr lang="fa-IR" sz="4400" dirty="0" smtClean="0">
                <a:latin typeface="Calibri" pitchFamily="34" charset="0"/>
                <a:cs typeface="Traditional Arabic" pitchFamily="18" charset="-78"/>
              </a:rPr>
              <a:t/>
            </a:r>
            <a:br>
              <a:rPr lang="fa-IR" sz="4400" dirty="0" smtClean="0">
                <a:latin typeface="Calibri" pitchFamily="34" charset="0"/>
                <a:cs typeface="Traditional Arabic" pitchFamily="18" charset="-78"/>
              </a:rPr>
            </a:br>
            <a:r>
              <a:rPr lang="fa-IR" sz="4400" dirty="0" smtClean="0">
                <a:latin typeface="Calibri" pitchFamily="34" charset="0"/>
                <a:cs typeface="Traditional Arabic" pitchFamily="18" charset="-78"/>
              </a:rPr>
              <a:t>دیوارهایی </a:t>
            </a:r>
            <a:r>
              <a:rPr lang="fa-IR" sz="4400" dirty="0" smtClean="0">
                <a:latin typeface="Calibri" pitchFamily="34" charset="0"/>
                <a:cs typeface="Traditional Arabic" pitchFamily="18" charset="-78"/>
              </a:rPr>
              <a:t>پوشیده شده با </a:t>
            </a:r>
            <a:r>
              <a:rPr lang="fa-IR" sz="4400" dirty="0" smtClean="0">
                <a:latin typeface="Calibri" pitchFamily="34" charset="0"/>
                <a:cs typeface="Traditional Arabic" pitchFamily="18" charset="-78"/>
              </a:rPr>
              <a:t>المینیوم براق</a:t>
            </a:r>
            <a:r>
              <a:rPr lang="fa-IR" sz="4400" dirty="0" smtClean="0">
                <a:latin typeface="Calibri" pitchFamily="34" charset="0"/>
                <a:cs typeface="Traditional Arabic" pitchFamily="18" charset="-78"/>
              </a:rPr>
              <a:t/>
            </a:r>
            <a:br>
              <a:rPr lang="fa-IR" sz="4400" dirty="0" smtClean="0">
                <a:latin typeface="Calibri" pitchFamily="34" charset="0"/>
                <a:cs typeface="Traditional Arabic" pitchFamily="18" charset="-78"/>
              </a:rPr>
            </a:br>
            <a:r>
              <a:rPr lang="fa-IR" sz="4400" dirty="0" smtClean="0">
                <a:latin typeface="Calibri" pitchFamily="34" charset="0"/>
                <a:cs typeface="Traditional Arabic" pitchFamily="18" charset="-78"/>
              </a:rPr>
              <a:t>استفاده زیاد از شیبشه</a:t>
            </a:r>
            <a:endParaRPr lang="en-US" sz="4400" dirty="0"/>
          </a:p>
        </p:txBody>
      </p:sp>
      <p:pic>
        <p:nvPicPr>
          <p:cNvPr id="4099" name="Picture 3" descr="D:\KOLE FELASH\h\click\acropolis_5.jpg"/>
          <p:cNvPicPr>
            <a:picLocks noChangeAspect="1" noChangeArrowheads="1"/>
          </p:cNvPicPr>
          <p:nvPr/>
        </p:nvPicPr>
        <p:blipFill>
          <a:blip r:embed="rId2"/>
          <a:srcRect/>
          <a:stretch>
            <a:fillRect/>
          </a:stretch>
        </p:blipFill>
        <p:spPr bwMode="auto">
          <a:xfrm>
            <a:off x="714348" y="2428868"/>
            <a:ext cx="5453088" cy="408981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1190620"/>
          </a:xfrm>
        </p:spPr>
        <p:txBody>
          <a:bodyPr/>
          <a:lstStyle/>
          <a:p>
            <a:pPr algn="r">
              <a:buNone/>
            </a:pPr>
            <a:r>
              <a:rPr lang="en-US" sz="4400" dirty="0" smtClean="0"/>
              <a:t>:</a:t>
            </a:r>
            <a:r>
              <a:rPr lang="fa-IR" sz="4400" dirty="0" smtClean="0"/>
              <a:t>هندسه</a:t>
            </a:r>
            <a:endParaRPr lang="en-US" dirty="0" smtClean="0"/>
          </a:p>
          <a:p>
            <a:pPr algn="r">
              <a:buNone/>
            </a:pPr>
            <a:endParaRPr lang="en-US" dirty="0" smtClean="0"/>
          </a:p>
          <a:p>
            <a:pPr algn="r">
              <a:buNone/>
            </a:pPr>
            <a:endParaRPr lang="en-US" dirty="0" smtClean="0"/>
          </a:p>
        </p:txBody>
      </p:sp>
      <p:sp>
        <p:nvSpPr>
          <p:cNvPr id="2" name="Title 1"/>
          <p:cNvSpPr>
            <a:spLocks noGrp="1"/>
          </p:cNvSpPr>
          <p:nvPr>
            <p:ph type="title"/>
          </p:nvPr>
        </p:nvSpPr>
        <p:spPr/>
        <p:txBody>
          <a:bodyPr/>
          <a:lstStyle/>
          <a:p>
            <a:endParaRPr lang="en-US" dirty="0"/>
          </a:p>
        </p:txBody>
      </p:sp>
      <p:pic>
        <p:nvPicPr>
          <p:cNvPr id="6147" name="Picture 3" descr="D:\KOLE FELASH\h\click\acropolis_14.jpg"/>
          <p:cNvPicPr>
            <a:picLocks noChangeAspect="1" noChangeArrowheads="1"/>
          </p:cNvPicPr>
          <p:nvPr/>
        </p:nvPicPr>
        <p:blipFill>
          <a:blip r:embed="rId2"/>
          <a:srcRect/>
          <a:stretch>
            <a:fillRect/>
          </a:stretch>
        </p:blipFill>
        <p:spPr bwMode="auto">
          <a:xfrm>
            <a:off x="1500166" y="2571744"/>
            <a:ext cx="6191268" cy="385765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2910" y="714356"/>
            <a:ext cx="8229600" cy="1219200"/>
          </a:xfrm>
        </p:spPr>
        <p:txBody>
          <a:bodyPr>
            <a:normAutofit fontScale="90000"/>
          </a:bodyPr>
          <a:lstStyle/>
          <a:p>
            <a:pPr algn="r"/>
            <a:r>
              <a:rPr lang="fa-IR" dirty="0" smtClean="0"/>
              <a:t>پلان برش نما :</a:t>
            </a:r>
            <a:br>
              <a:rPr lang="fa-IR" dirty="0" smtClean="0"/>
            </a:br>
            <a:endParaRPr lang="en-US" dirty="0"/>
          </a:p>
        </p:txBody>
      </p:sp>
      <p:pic>
        <p:nvPicPr>
          <p:cNvPr id="7170" name="Picture 2" descr="D:\KOLE FELASH\h\click\acropolis_17.jpg"/>
          <p:cNvPicPr>
            <a:picLocks noGrp="1" noChangeAspect="1" noChangeArrowheads="1"/>
          </p:cNvPicPr>
          <p:nvPr>
            <p:ph idx="1"/>
          </p:nvPr>
        </p:nvPicPr>
        <p:blipFill>
          <a:blip r:embed="rId2"/>
          <a:srcRect/>
          <a:stretch>
            <a:fillRect/>
          </a:stretch>
        </p:blipFill>
        <p:spPr bwMode="auto">
          <a:xfrm>
            <a:off x="285720" y="571480"/>
            <a:ext cx="3200400" cy="3429000"/>
          </a:xfrm>
          <a:prstGeom prst="rect">
            <a:avLst/>
          </a:prstGeom>
          <a:noFill/>
        </p:spPr>
      </p:pic>
      <p:pic>
        <p:nvPicPr>
          <p:cNvPr id="7171" name="Picture 3" descr="D:\KOLE FELASH\h\click\acropolis_18.jpg"/>
          <p:cNvPicPr>
            <a:picLocks noChangeAspect="1" noChangeArrowheads="1"/>
          </p:cNvPicPr>
          <p:nvPr/>
        </p:nvPicPr>
        <p:blipFill>
          <a:blip r:embed="rId3"/>
          <a:srcRect/>
          <a:stretch>
            <a:fillRect/>
          </a:stretch>
        </p:blipFill>
        <p:spPr bwMode="auto">
          <a:xfrm>
            <a:off x="4929190" y="2428868"/>
            <a:ext cx="3248025" cy="3429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8194" name="Picture 2" descr="D:\KOLE FELASH\h\click\acropolis_19.jpg"/>
          <p:cNvPicPr>
            <a:picLocks noGrp="1" noChangeAspect="1" noChangeArrowheads="1"/>
          </p:cNvPicPr>
          <p:nvPr>
            <p:ph idx="1"/>
          </p:nvPr>
        </p:nvPicPr>
        <p:blipFill>
          <a:blip r:embed="rId2"/>
          <a:srcRect/>
          <a:stretch>
            <a:fillRect/>
          </a:stretch>
        </p:blipFill>
        <p:spPr bwMode="auto">
          <a:xfrm>
            <a:off x="1500166" y="1857364"/>
            <a:ext cx="6357982" cy="35719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323</TotalTime>
  <Words>143</Words>
  <Application>Microsoft Office PowerPoint</Application>
  <PresentationFormat>On-screen Show (4:3)</PresentationFormat>
  <Paragraphs>18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Paper</vt:lpstr>
      <vt:lpstr> : عنوان موزه</vt:lpstr>
      <vt:lpstr>Slide 2</vt:lpstr>
      <vt:lpstr>آنالیز فرم :</vt:lpstr>
      <vt:lpstr>تاثیر اقلیم :</vt:lpstr>
      <vt:lpstr>عناصر معماری :</vt:lpstr>
      <vt:lpstr>Slide 6</vt:lpstr>
      <vt:lpstr>Slide 7</vt:lpstr>
      <vt:lpstr>پلان برش نما : </vt:lpstr>
      <vt:lpstr>Slide 9</vt:lpstr>
      <vt:lpstr>    کانسپت :</vt:lpstr>
      <vt:lpstr>نور و سیر کولاسیون :</vt:lpstr>
      <vt:lpstr>چیدمان داخلی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آنالیز فرم :</dc:title>
  <dc:creator>MRG</dc:creator>
  <cp:lastModifiedBy>Windows User</cp:lastModifiedBy>
  <cp:revision>86</cp:revision>
  <dcterms:created xsi:type="dcterms:W3CDTF">2011-04-14T16:20:43Z</dcterms:created>
  <dcterms:modified xsi:type="dcterms:W3CDTF">2011-05-28T06:11:21Z</dcterms:modified>
</cp:coreProperties>
</file>