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4"/>
  </p:notesMasterIdLst>
  <p:sldIdLst>
    <p:sldId id="256" r:id="rId2"/>
    <p:sldId id="267" r:id="rId3"/>
    <p:sldId id="268" r:id="rId4"/>
    <p:sldId id="269" r:id="rId5"/>
    <p:sldId id="270" r:id="rId6"/>
    <p:sldId id="271" r:id="rId7"/>
    <p:sldId id="259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676" autoAdjust="0"/>
  </p:normalViewPr>
  <p:slideViewPr>
    <p:cSldViewPr>
      <p:cViewPr varScale="1">
        <p:scale>
          <a:sx n="77" d="100"/>
          <a:sy n="77" d="100"/>
        </p:scale>
        <p:origin x="161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4E8DBEF-7C63-4B52-ADE2-D1504E0CCAE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F2356E-6128-4222-926C-389EB83557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714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18BFB1-081C-4FB1-9382-8A28CA9F32B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BD31C91-521E-47C5-90D7-2D0F26641443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924944"/>
            <a:ext cx="4464496" cy="720080"/>
          </a:xfrm>
        </p:spPr>
        <p:txBody>
          <a:bodyPr>
            <a:normAutofit/>
          </a:bodyPr>
          <a:lstStyle/>
          <a:p>
            <a:r>
              <a:rPr lang="fa-IR" dirty="0">
                <a:cs typeface="B Nazanin" panose="00000400000000000000" pitchFamily="2" charset="-78"/>
              </a:rPr>
              <a:t>درس 10 علوم دوم ابتدایی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4088" y="4797152"/>
            <a:ext cx="3160440" cy="1368152"/>
          </a:xfrm>
        </p:spPr>
        <p:txBody>
          <a:bodyPr>
            <a:normAutofit/>
          </a:bodyPr>
          <a:lstStyle/>
          <a:p>
            <a:pPr algn="justLow"/>
            <a:r>
              <a:rPr lang="fa-IR" sz="4000" b="1" dirty="0">
                <a:solidFill>
                  <a:srgbClr val="FFFF00"/>
                </a:solidFill>
                <a:cs typeface="B Nazanin" panose="00000400000000000000" pitchFamily="2" charset="-78"/>
              </a:rPr>
              <a:t>درون اشیانه ها </a:t>
            </a:r>
          </a:p>
        </p:txBody>
      </p:sp>
    </p:spTree>
    <p:extLst>
      <p:ext uri="{BB962C8B-B14F-4D97-AF65-F5344CB8AC3E}">
        <p14:creationId xmlns:p14="http://schemas.microsoft.com/office/powerpoint/2010/main" val="156576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052736"/>
            <a:ext cx="63367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به تصاویر با دقت نگاه کنید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70989"/>
            <a:ext cx="2981050" cy="23547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56315"/>
            <a:ext cx="3701210" cy="279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6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489" y="260648"/>
            <a:ext cx="4771730" cy="40324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7624" y="5229200"/>
            <a:ext cx="576064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زندگی کرم ابریشم از یک تخم آغاز می شود. کرم ابریشم از تخم بیرون می آید. مدتی </a:t>
            </a:r>
            <a:r>
              <a:rPr lang="fa-IR" dirty="0">
                <a:cs typeface="2  Arabic Style" pitchFamily="2" charset="-78"/>
              </a:rPr>
              <a:t>برگ</a:t>
            </a:r>
            <a:r>
              <a:rPr lang="fa-IR" dirty="0"/>
              <a:t> های توت را می خورد و بعد روی یک شاخه پیله درست می کند.پس از مدتی پروانه کرم ابریشم از پیله خارج می شود.</a:t>
            </a:r>
          </a:p>
        </p:txBody>
      </p:sp>
    </p:spTree>
    <p:extLst>
      <p:ext uri="{BB962C8B-B14F-4D97-AF65-F5344CB8AC3E}">
        <p14:creationId xmlns:p14="http://schemas.microsoft.com/office/powerpoint/2010/main" val="289361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013176"/>
            <a:ext cx="201622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9600" dirty="0">
                <a:solidFill>
                  <a:schemeClr val="bg1"/>
                </a:solidFill>
                <a:cs typeface="2  Arshia" pitchFamily="2" charset="-78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69035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052735"/>
            <a:ext cx="74888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آرمان های آموزشی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5696" y="1713529"/>
            <a:ext cx="61206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-آشنایی دانش آموزان با آشیانه پرنده ها </a:t>
            </a:r>
          </a:p>
        </p:txBody>
      </p:sp>
    </p:spTree>
    <p:extLst>
      <p:ext uri="{BB962C8B-B14F-4D97-AF65-F5344CB8AC3E}">
        <p14:creationId xmlns:p14="http://schemas.microsoft.com/office/powerpoint/2010/main" val="331634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1731" y="716443"/>
            <a:ext cx="63367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هدف های جزیی:</a:t>
            </a:r>
          </a:p>
          <a:p>
            <a:endParaRPr lang="fa-I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7713" y="1651543"/>
            <a:ext cx="682067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fa-IR" sz="2400" dirty="0"/>
              <a:t>دانش آموزان با محل زندگی جانداران آشنا خواهند شد </a:t>
            </a:r>
          </a:p>
          <a:p>
            <a:pPr marL="457200" indent="-457200">
              <a:buFont typeface="+mj-lt"/>
              <a:buAutoNum type="arabicParenR"/>
            </a:pPr>
            <a:r>
              <a:rPr lang="fa-IR" sz="2400" dirty="0"/>
              <a:t>دانش آموزان با شیوه زندگی جانداران آشنا خواهند شد</a:t>
            </a:r>
          </a:p>
          <a:p>
            <a:pPr marL="457200" indent="-457200">
              <a:buFont typeface="+mj-lt"/>
              <a:buAutoNum type="arabicParenR"/>
            </a:pPr>
            <a:r>
              <a:rPr lang="fa-IR" sz="2400" dirty="0"/>
              <a:t>دانش آموزان با شیوه درست شدن لانه حیوانات آشنا خواهند شد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0136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057686"/>
            <a:ext cx="7056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هدف های رفتاری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2204864"/>
            <a:ext cx="69127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fa-IR" sz="2400" dirty="0"/>
              <a:t>دانش آموزان جانداران مختلف را میشناسد </a:t>
            </a:r>
          </a:p>
          <a:p>
            <a:pPr marL="342900" indent="-342900">
              <a:buFont typeface="+mj-lt"/>
              <a:buAutoNum type="arabicParenR"/>
            </a:pPr>
            <a:r>
              <a:rPr lang="fa-IR" sz="2400" dirty="0"/>
              <a:t>دانش آموزان آشیانه انواع حیوانات را میشناسد </a:t>
            </a:r>
          </a:p>
          <a:p>
            <a:pPr marL="342900" indent="-342900">
              <a:buFont typeface="+mj-lt"/>
              <a:buAutoNum type="arabicParenR"/>
            </a:pPr>
            <a:r>
              <a:rPr lang="fa-IR" sz="2400" dirty="0"/>
              <a:t>دانش اموزان شیوه زندگی اناع حیوانات را میشناسد </a:t>
            </a:r>
          </a:p>
        </p:txBody>
      </p:sp>
    </p:spTree>
    <p:extLst>
      <p:ext uri="{BB962C8B-B14F-4D97-AF65-F5344CB8AC3E}">
        <p14:creationId xmlns:p14="http://schemas.microsoft.com/office/powerpoint/2010/main" val="72060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3912" y="677480"/>
            <a:ext cx="6624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پیش آزمون: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648" y="1622514"/>
            <a:ext cx="669674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ایا شما لانه پرنده ها را مشاهده کرده اید؟</a:t>
            </a:r>
          </a:p>
          <a:p>
            <a:r>
              <a:rPr lang="fa-IR" sz="2400" dirty="0"/>
              <a:t>لانه برای جانوران چه فایده ای دارد؟</a:t>
            </a:r>
          </a:p>
          <a:p>
            <a:endParaRPr lang="fa-I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339752" y="3087860"/>
            <a:ext cx="59766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پیش نیاز: </a:t>
            </a:r>
          </a:p>
          <a:p>
            <a:endParaRPr lang="fa-I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3933056"/>
            <a:ext cx="50405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به تصاویر با دفت نگاه کنید</a:t>
            </a:r>
          </a:p>
        </p:txBody>
      </p:sp>
    </p:spTree>
    <p:extLst>
      <p:ext uri="{BB962C8B-B14F-4D97-AF65-F5344CB8AC3E}">
        <p14:creationId xmlns:p14="http://schemas.microsoft.com/office/powerpoint/2010/main" val="340019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1052736"/>
            <a:ext cx="460851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/>
              <a:t>محتوای مناسب:</a:t>
            </a:r>
          </a:p>
          <a:p>
            <a:endParaRPr lang="fa-IR" sz="2400" dirty="0"/>
          </a:p>
          <a:p>
            <a:endParaRPr lang="fa-IR" sz="2400" dirty="0"/>
          </a:p>
          <a:p>
            <a:r>
              <a:rPr lang="fa-IR" sz="2400" dirty="0"/>
              <a:t>درس دهم،پایه دوم ابتدایی</a:t>
            </a:r>
          </a:p>
        </p:txBody>
      </p:sp>
    </p:spTree>
    <p:extLst>
      <p:ext uri="{BB962C8B-B14F-4D97-AF65-F5344CB8AC3E}">
        <p14:creationId xmlns:p14="http://schemas.microsoft.com/office/powerpoint/2010/main" val="231017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48680"/>
            <a:ext cx="2736304" cy="2228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625380"/>
            <a:ext cx="3086992" cy="20439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520" y="2777530"/>
            <a:ext cx="274565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4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412776"/>
            <a:ext cx="69127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fa-IR" dirty="0"/>
              <a:t>شما در تصویر مورد نظر لانه کدام جاندار را مشاهده می کنید؟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204864"/>
            <a:ext cx="3979143" cy="23042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3688" y="5301208"/>
            <a:ext cx="57606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لک لک</a:t>
            </a:r>
          </a:p>
        </p:txBody>
      </p:sp>
    </p:spTree>
    <p:extLst>
      <p:ext uri="{BB962C8B-B14F-4D97-AF65-F5344CB8AC3E}">
        <p14:creationId xmlns:p14="http://schemas.microsoft.com/office/powerpoint/2010/main" val="88496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3688" y="980728"/>
            <a:ext cx="62646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لانه برای جانوران چه  فایده ای دارد؟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90666"/>
            <a:ext cx="4176464" cy="30681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11760" y="5229200"/>
            <a:ext cx="5400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جانداران برای نگهداری فرزندان خود باید لانه داشته باشند</a:t>
            </a:r>
          </a:p>
        </p:txBody>
      </p:sp>
    </p:spTree>
    <p:extLst>
      <p:ext uri="{BB962C8B-B14F-4D97-AF65-F5344CB8AC3E}">
        <p14:creationId xmlns:p14="http://schemas.microsoft.com/office/powerpoint/2010/main" val="96481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147</TotalTime>
  <Words>199</Words>
  <Application>Microsoft Office PowerPoint</Application>
  <PresentationFormat>On-screen Show (4:3)</PresentationFormat>
  <Paragraphs>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2  Arabic Style</vt:lpstr>
      <vt:lpstr>2  Arshia</vt:lpstr>
      <vt:lpstr>Arial</vt:lpstr>
      <vt:lpstr>B Nazanin</vt:lpstr>
      <vt:lpstr>Calibri</vt:lpstr>
      <vt:lpstr>Tw Cen MT</vt:lpstr>
      <vt:lpstr>Thatch</vt:lpstr>
      <vt:lpstr>درس 10 علوم دوم ابتدایی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10 علوم دوم</dc:title>
  <dc:creator>nasle-javan</dc:creator>
  <cp:lastModifiedBy>Meisam</cp:lastModifiedBy>
  <cp:revision>18</cp:revision>
  <dcterms:created xsi:type="dcterms:W3CDTF">2015-05-10T11:36:23Z</dcterms:created>
  <dcterms:modified xsi:type="dcterms:W3CDTF">2016-08-17T12:24:06Z</dcterms:modified>
</cp:coreProperties>
</file>