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60" r:id="rId4"/>
    <p:sldId id="262" r:id="rId5"/>
    <p:sldId id="259" r:id="rId6"/>
    <p:sldId id="263" r:id="rId7"/>
    <p:sldId id="261" r:id="rId8"/>
    <p:sldId id="264" r:id="rId9"/>
    <p:sldId id="265" r:id="rId10"/>
    <p:sldId id="266" r:id="rId11"/>
    <p:sldId id="267" r:id="rId12"/>
    <p:sldId id="26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6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75667C6-9F45-46C2-B6DB-E13346B115CE}" type="datetimeFigureOut">
              <a:rPr lang="en-US" smtClean="0"/>
              <a:pPr/>
              <a:t>6/7/2016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6E4C6BB-CBC3-4688-A963-FAC2CB467909}"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653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5667C6-9F45-46C2-B6DB-E13346B115CE}"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4C6BB-CBC3-4688-A963-FAC2CB467909}" type="slidenum">
              <a:rPr lang="en-US" smtClean="0"/>
              <a:pPr/>
              <a:t>‹#›</a:t>
            </a:fld>
            <a:endParaRPr lang="en-US"/>
          </a:p>
        </p:txBody>
      </p:sp>
    </p:spTree>
    <p:extLst>
      <p:ext uri="{BB962C8B-B14F-4D97-AF65-F5344CB8AC3E}">
        <p14:creationId xmlns:p14="http://schemas.microsoft.com/office/powerpoint/2010/main" val="63764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5667C6-9F45-46C2-B6DB-E13346B115CE}"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4C6BB-CBC3-4688-A963-FAC2CB467909}"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65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5667C6-9F45-46C2-B6DB-E13346B115CE}"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4C6BB-CBC3-4688-A963-FAC2CB467909}"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89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5667C6-9F45-46C2-B6DB-E13346B115CE}"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4C6BB-CBC3-4688-A963-FAC2CB467909}" type="slidenum">
              <a:rPr lang="en-US" smtClean="0"/>
              <a:pPr/>
              <a:t>‹#›</a:t>
            </a:fld>
            <a:endParaRPr lang="en-US"/>
          </a:p>
        </p:txBody>
      </p:sp>
    </p:spTree>
    <p:extLst>
      <p:ext uri="{BB962C8B-B14F-4D97-AF65-F5344CB8AC3E}">
        <p14:creationId xmlns:p14="http://schemas.microsoft.com/office/powerpoint/2010/main" val="416907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5667C6-9F45-46C2-B6DB-E13346B115CE}"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4C6BB-CBC3-4688-A963-FAC2CB467909}"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5049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5667C6-9F45-46C2-B6DB-E13346B115CE}"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4C6BB-CBC3-4688-A963-FAC2CB467909}"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6303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5667C6-9F45-46C2-B6DB-E13346B115CE}"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4C6BB-CBC3-4688-A963-FAC2CB467909}"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70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5667C6-9F45-46C2-B6DB-E13346B115CE}"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4C6BB-CBC3-4688-A963-FAC2CB467909}"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090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5667C6-9F45-46C2-B6DB-E13346B115CE}"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4C6BB-CBC3-4688-A963-FAC2CB467909}" type="slidenum">
              <a:rPr lang="en-US" smtClean="0"/>
              <a:pPr/>
              <a:t>‹#›</a:t>
            </a:fld>
            <a:endParaRPr lang="en-US"/>
          </a:p>
        </p:txBody>
      </p:sp>
    </p:spTree>
    <p:extLst>
      <p:ext uri="{BB962C8B-B14F-4D97-AF65-F5344CB8AC3E}">
        <p14:creationId xmlns:p14="http://schemas.microsoft.com/office/powerpoint/2010/main" val="15028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5667C6-9F45-46C2-B6DB-E13346B115CE}"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4C6BB-CBC3-4688-A963-FAC2CB467909}"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805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5667C6-9F45-46C2-B6DB-E13346B115CE}"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4C6BB-CBC3-4688-A963-FAC2CB467909}" type="slidenum">
              <a:rPr lang="en-US" smtClean="0"/>
              <a:pPr/>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274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5667C6-9F45-46C2-B6DB-E13346B115CE}" type="datetimeFigureOut">
              <a:rPr lang="en-US" smtClean="0"/>
              <a:pPr/>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4C6BB-CBC3-4688-A963-FAC2CB467909}"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947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5667C6-9F45-46C2-B6DB-E13346B115CE}" type="datetimeFigureOut">
              <a:rPr lang="en-US" smtClean="0"/>
              <a:pPr/>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4C6BB-CBC3-4688-A963-FAC2CB467909}"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847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667C6-9F45-46C2-B6DB-E13346B115CE}" type="datetimeFigureOut">
              <a:rPr lang="en-US" smtClean="0"/>
              <a:pPr/>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4C6BB-CBC3-4688-A963-FAC2CB467909}" type="slidenum">
              <a:rPr lang="en-US" smtClean="0"/>
              <a:pPr/>
              <a:t>‹#›</a:t>
            </a:fld>
            <a:endParaRPr lang="en-US"/>
          </a:p>
        </p:txBody>
      </p:sp>
    </p:spTree>
    <p:extLst>
      <p:ext uri="{BB962C8B-B14F-4D97-AF65-F5344CB8AC3E}">
        <p14:creationId xmlns:p14="http://schemas.microsoft.com/office/powerpoint/2010/main" val="34651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5667C6-9F45-46C2-B6DB-E13346B115CE}"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4C6BB-CBC3-4688-A963-FAC2CB467909}"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415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5667C6-9F45-46C2-B6DB-E13346B115CE}"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4C6BB-CBC3-4688-A963-FAC2CB467909}" type="slidenum">
              <a:rPr lang="en-US" smtClean="0"/>
              <a:pPr/>
              <a:t>‹#›</a:t>
            </a:fld>
            <a:endParaRPr lang="en-US"/>
          </a:p>
        </p:txBody>
      </p:sp>
    </p:spTree>
    <p:extLst>
      <p:ext uri="{BB962C8B-B14F-4D97-AF65-F5344CB8AC3E}">
        <p14:creationId xmlns:p14="http://schemas.microsoft.com/office/powerpoint/2010/main" val="183355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5667C6-9F45-46C2-B6DB-E13346B115CE}" type="datetimeFigureOut">
              <a:rPr lang="en-US" smtClean="0"/>
              <a:pPr/>
              <a:t>6/7/2016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E4C6BB-CBC3-4688-A963-FAC2CB467909}" type="slidenum">
              <a:rPr lang="en-US" smtClean="0"/>
              <a:pPr/>
              <a:t>‹#›</a:t>
            </a:fld>
            <a:endParaRPr lang="en-US"/>
          </a:p>
        </p:txBody>
      </p:sp>
    </p:spTree>
    <p:extLst>
      <p:ext uri="{BB962C8B-B14F-4D97-AF65-F5344CB8AC3E}">
        <p14:creationId xmlns:p14="http://schemas.microsoft.com/office/powerpoint/2010/main" val="34326846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808154">
            <a:off x="2549748" y="2609799"/>
            <a:ext cx="7243645" cy="1734881"/>
          </a:xfrm>
          <a:blipFill>
            <a:blip r:embed="rId2" cstate="print"/>
            <a:tile tx="0" ty="0" sx="100000" sy="100000" flip="none" algn="tl"/>
          </a:blipFill>
        </p:spPr>
        <p:txBody>
          <a:bodyPr/>
          <a:lstStyle/>
          <a:p>
            <a:r>
              <a:rPr lang="fa-IR" dirty="0" smtClean="0">
                <a:cs typeface="0 Shadi" panose="00000400000000000000" pitchFamily="2" charset="-78"/>
              </a:rPr>
              <a:t>بسم الله الرحمن الرحیم</a:t>
            </a:r>
            <a:endParaRPr lang="en-US" dirty="0">
              <a:cs typeface="0 Shadi" panose="00000400000000000000" pitchFamily="2" charset="-78"/>
            </a:endParaRPr>
          </a:p>
        </p:txBody>
      </p:sp>
    </p:spTree>
    <p:extLst>
      <p:ext uri="{BB962C8B-B14F-4D97-AF65-F5344CB8AC3E}">
        <p14:creationId xmlns:p14="http://schemas.microsoft.com/office/powerpoint/2010/main" val="3176588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463" y="592428"/>
            <a:ext cx="9601196" cy="1551903"/>
          </a:xfrm>
        </p:spPr>
        <p:txBody>
          <a:bodyPr>
            <a:noAutofit/>
          </a:bodyPr>
          <a:lstStyle/>
          <a:p>
            <a:pPr algn="r"/>
            <a:r>
              <a:rPr lang="fa-IR" sz="2800" dirty="0" smtClean="0">
                <a:cs typeface="0 Kamran" panose="00000400000000000000" pitchFamily="2" charset="-78"/>
              </a:rPr>
              <a:t>پیامبر اکرم همواره می فرمود : </a:t>
            </a:r>
            <a:r>
              <a:rPr lang="fa-IR" sz="1800" dirty="0" smtClean="0"/>
              <a:t/>
            </a:r>
            <a:br>
              <a:rPr lang="fa-IR" sz="1800" dirty="0" smtClean="0"/>
            </a:br>
            <a:r>
              <a:rPr lang="fa-IR" sz="3200" dirty="0" smtClean="0"/>
              <a:t/>
            </a:r>
            <a:br>
              <a:rPr lang="fa-IR" sz="3200" dirty="0" smtClean="0"/>
            </a:br>
            <a:r>
              <a:rPr lang="fa-IR" sz="2800" dirty="0" smtClean="0">
                <a:cs typeface="0 Ziba" panose="00000400000000000000" pitchFamily="2" charset="-78"/>
              </a:rPr>
              <a:t>شخصی که دردنیا به امانت خیانت کند. وآن را به صاحبش پس ندهد اگر بمیرد بردین من نمرده است وخدارا در حالی ملاقات خواهد کرد. که او خشمگین است. </a:t>
            </a:r>
            <a:endParaRPr lang="en-US" sz="2800" dirty="0">
              <a:cs typeface="0 Ziba" panose="00000400000000000000" pitchFamily="2" charset="-78"/>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2428" y="3619142"/>
            <a:ext cx="3509493" cy="2632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97714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1" y="1600870"/>
            <a:ext cx="9601196" cy="1303867"/>
          </a:xfrm>
        </p:spPr>
        <p:txBody>
          <a:bodyPr>
            <a:normAutofit fontScale="90000"/>
          </a:bodyPr>
          <a:lstStyle/>
          <a:p>
            <a:r>
              <a:rPr lang="fa-IR" dirty="0" smtClean="0">
                <a:cs typeface="0 Bardiya" panose="00000400000000000000" pitchFamily="2" charset="-78"/>
              </a:rPr>
              <a:t>فعالیت کلاسی</a:t>
            </a:r>
            <a:br>
              <a:rPr lang="fa-IR" dirty="0" smtClean="0">
                <a:cs typeface="0 Bardiya" panose="00000400000000000000" pitchFamily="2" charset="-78"/>
              </a:rPr>
            </a:br>
            <a:r>
              <a:rPr lang="fa-IR" dirty="0" smtClean="0"/>
              <a:t/>
            </a:r>
            <a:br>
              <a:rPr lang="fa-IR" dirty="0" smtClean="0"/>
            </a:br>
            <a:r>
              <a:rPr lang="fa-IR" dirty="0" smtClean="0">
                <a:cs typeface="0 Ferdosi" panose="00000400000000000000" pitchFamily="2" charset="-78"/>
              </a:rPr>
              <a:t>به نظر شما چگونه می توان پیامبراکرم </a:t>
            </a:r>
            <a:r>
              <a:rPr lang="fa-IR" smtClean="0">
                <a:cs typeface="0 Ferdosi" panose="00000400000000000000" pitchFamily="2" charset="-78"/>
              </a:rPr>
              <a:t>را سرشق </a:t>
            </a:r>
            <a:r>
              <a:rPr lang="fa-IR" dirty="0" smtClean="0">
                <a:cs typeface="0 Ferdosi" panose="00000400000000000000" pitchFamily="2" charset="-78"/>
              </a:rPr>
              <a:t>کامل زندگی قرار دارد ؟</a:t>
            </a:r>
            <a:endParaRPr lang="en-US" dirty="0">
              <a:cs typeface="0 Ferdosi" panose="00000400000000000000" pitchFamily="2" charset="-78"/>
            </a:endParaRPr>
          </a:p>
        </p:txBody>
      </p:sp>
    </p:spTree>
    <p:extLst>
      <p:ext uri="{BB962C8B-B14F-4D97-AF65-F5344CB8AC3E}">
        <p14:creationId xmlns:p14="http://schemas.microsoft.com/office/powerpoint/2010/main" val="35500642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8930187" y="2890592"/>
            <a:ext cx="3733203" cy="1303867"/>
          </a:xfrm>
          <a:blipFill>
            <a:blip r:embed="rId2" cstate="print"/>
            <a:tile tx="0" ty="0" sx="100000" sy="100000" flip="none" algn="tl"/>
          </a:blipFill>
          <a:effectLst>
            <a:glow rad="228600">
              <a:schemeClr val="accent4">
                <a:satMod val="175000"/>
                <a:alpha val="40000"/>
              </a:schemeClr>
            </a:glow>
          </a:effectLst>
        </p:spPr>
        <p:txBody>
          <a:bodyPr/>
          <a:lstStyle/>
          <a:p>
            <a:r>
              <a:rPr lang="fa-IR" dirty="0" smtClean="0">
                <a:cs typeface="0 Bardiya" panose="00000400000000000000" pitchFamily="2" charset="-78"/>
              </a:rPr>
              <a:t>خودت را امتحان کن</a:t>
            </a:r>
            <a:endParaRPr lang="en-US" dirty="0">
              <a:cs typeface="0 Bardiya" panose="00000400000000000000" pitchFamily="2" charset="-78"/>
            </a:endParaRPr>
          </a:p>
        </p:txBody>
      </p:sp>
      <p:sp>
        <p:nvSpPr>
          <p:cNvPr id="3" name="Content Placeholder 2"/>
          <p:cNvSpPr>
            <a:spLocks noGrp="1"/>
          </p:cNvSpPr>
          <p:nvPr>
            <p:ph idx="1"/>
          </p:nvPr>
        </p:nvSpPr>
        <p:spPr/>
        <p:txBody>
          <a:bodyPr/>
          <a:lstStyle/>
          <a:p>
            <a:pPr algn="ctr"/>
            <a:r>
              <a:rPr lang="fa-IR" dirty="0" smtClean="0">
                <a:cs typeface="0 Baran" panose="00000400000000000000" pitchFamily="2" charset="-78"/>
              </a:rPr>
              <a:t>1-زندگی چه کسانی می تواند بهترین الگوی زندگی ؟ </a:t>
            </a:r>
          </a:p>
          <a:p>
            <a:pPr marL="0" indent="0" algn="ctr">
              <a:buNone/>
            </a:pPr>
            <a:r>
              <a:rPr lang="fa-IR" dirty="0" smtClean="0">
                <a:cs typeface="0 Baran" panose="00000400000000000000" pitchFamily="2" charset="-78"/>
              </a:rPr>
              <a:t>2-باذکر یک نممونه عزت نفس را بیان کن؟ </a:t>
            </a:r>
            <a:r>
              <a:rPr lang="fa-IR" dirty="0">
                <a:cs typeface="0 Baran" panose="00000400000000000000" pitchFamily="2" charset="-78"/>
              </a:rPr>
              <a:t>چرا </a:t>
            </a:r>
            <a:r>
              <a:rPr lang="fa-IR" dirty="0" smtClean="0">
                <a:cs typeface="0 Baran" panose="00000400000000000000" pitchFamily="2" charset="-78"/>
              </a:rPr>
              <a:t>؟ </a:t>
            </a:r>
          </a:p>
          <a:p>
            <a:pPr marL="0" indent="0" algn="ctr">
              <a:buNone/>
            </a:pPr>
            <a:r>
              <a:rPr lang="fa-IR" dirty="0" smtClean="0">
                <a:cs typeface="0 Baran" panose="00000400000000000000" pitchFamily="2" charset="-78"/>
              </a:rPr>
              <a:t>3-با توجه بهسخن پیا منر عاقبت خیانت در عمانت چیست ؟</a:t>
            </a:r>
            <a:endParaRPr lang="en-US" dirty="0">
              <a:cs typeface="0 Baran" panose="00000400000000000000" pitchFamily="2" charset="-78"/>
            </a:endParaRPr>
          </a:p>
        </p:txBody>
      </p:sp>
    </p:spTree>
    <p:extLst>
      <p:ext uri="{BB962C8B-B14F-4D97-AF65-F5344CB8AC3E}">
        <p14:creationId xmlns:p14="http://schemas.microsoft.com/office/powerpoint/2010/main" val="3592561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320148">
            <a:off x="5828765" y="1535924"/>
            <a:ext cx="4242514" cy="1303867"/>
          </a:xfrm>
          <a:blipFill>
            <a:blip r:embed="rId2" cstate="print"/>
            <a:tile tx="0" ty="0" sx="100000" sy="100000" flip="none" algn="tl"/>
          </a:blipFill>
        </p:spPr>
        <p:txBody>
          <a:bodyPr>
            <a:noAutofit/>
          </a:bodyPr>
          <a:lstStyle/>
          <a:p>
            <a:r>
              <a:rPr lang="fa-IR" sz="8800" b="1" i="1" u="sng" dirty="0" smtClean="0">
                <a:cs typeface="0 Kamand Bold" panose="00000700000000000000" pitchFamily="2" charset="-78"/>
              </a:rPr>
              <a:t>خدا حافظ</a:t>
            </a:r>
            <a:endParaRPr lang="en-US" sz="8800" b="1" i="1" u="sng" dirty="0">
              <a:cs typeface="0 Kamand Bold" panose="00000700000000000000" pitchFamily="2" charset="-78"/>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8947" y="2769137"/>
            <a:ext cx="3928056" cy="294604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7974383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530" y="1123800"/>
            <a:ext cx="9601196" cy="2765620"/>
          </a:xfrm>
          <a:blipFill>
            <a:blip r:embed="rId2" cstate="print"/>
            <a:tile tx="0" ty="0" sx="100000" sy="100000" flip="none" algn="tl"/>
          </a:blipFill>
          <a:scene3d>
            <a:camera prst="isometricOffAxis2Left"/>
            <a:lightRig rig="threePt" dir="t"/>
          </a:scene3d>
        </p:spPr>
        <p:txBody>
          <a:bodyPr>
            <a:normAutofit fontScale="90000"/>
          </a:bodyPr>
          <a:lstStyle/>
          <a:p>
            <a:r>
              <a:rPr lang="fa-IR" dirty="0" smtClean="0">
                <a:cs typeface="0 Ziba" panose="00000400000000000000" pitchFamily="2" charset="-78"/>
              </a:rPr>
              <a:t>نام  : مهدیه </a:t>
            </a:r>
            <a:br>
              <a:rPr lang="fa-IR" dirty="0" smtClean="0">
                <a:cs typeface="0 Ziba" panose="00000400000000000000" pitchFamily="2" charset="-78"/>
              </a:rPr>
            </a:br>
            <a:r>
              <a:rPr lang="fa-IR" dirty="0" smtClean="0">
                <a:cs typeface="0 Ziba" panose="00000400000000000000" pitchFamily="2" charset="-78"/>
              </a:rPr>
              <a:t>نام خانوادگی : کریمی </a:t>
            </a:r>
            <a:br>
              <a:rPr lang="fa-IR" dirty="0" smtClean="0">
                <a:cs typeface="0 Ziba" panose="00000400000000000000" pitchFamily="2" charset="-78"/>
              </a:rPr>
            </a:br>
            <a:r>
              <a:rPr lang="fa-IR" dirty="0" smtClean="0">
                <a:cs typeface="0 Ziba" panose="00000400000000000000" pitchFamily="2" charset="-78"/>
              </a:rPr>
              <a:t>کلاس : هفتم </a:t>
            </a:r>
            <a:br>
              <a:rPr lang="fa-IR" dirty="0" smtClean="0">
                <a:cs typeface="0 Ziba" panose="00000400000000000000" pitchFamily="2" charset="-78"/>
              </a:rPr>
            </a:br>
            <a:r>
              <a:rPr lang="fa-IR" dirty="0" smtClean="0">
                <a:cs typeface="0 Ziba" panose="00000400000000000000" pitchFamily="2" charset="-78"/>
              </a:rPr>
              <a:t>نام دبیر  : خانم نوبخت </a:t>
            </a:r>
            <a:endParaRPr lang="en-US" dirty="0">
              <a:cs typeface="0 Ziba" panose="00000400000000000000" pitchFamily="2"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115" y="3168202"/>
            <a:ext cx="2445330" cy="3187521"/>
          </a:xfrm>
          <a:prstGeom prst="rect">
            <a:avLst/>
          </a:prstGeom>
        </p:spPr>
      </p:pic>
    </p:spTree>
    <p:extLst>
      <p:ext uri="{BB962C8B-B14F-4D97-AF65-F5344CB8AC3E}">
        <p14:creationId xmlns:p14="http://schemas.microsoft.com/office/powerpoint/2010/main" val="41492758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72552" y="2637021"/>
            <a:ext cx="4195380" cy="769441"/>
          </a:xfrm>
          <a:prstGeom prst="rect">
            <a:avLst/>
          </a:prstGeom>
          <a:blipFill>
            <a:blip r:embed="rId2" cstate="print"/>
            <a:tile tx="0" ty="0" sx="100000" sy="100000" flip="none" algn="tl"/>
          </a:blipFill>
        </p:spPr>
        <p:txBody>
          <a:bodyPr wrap="none" rtlCol="0">
            <a:spAutoFit/>
          </a:bodyPr>
          <a:lstStyle/>
          <a:p>
            <a:pPr algn="ctr"/>
            <a:r>
              <a:rPr lang="fa-IR" sz="4400" dirty="0" smtClean="0"/>
              <a:t>موضوع : پیام رحمت </a:t>
            </a:r>
            <a:endParaRPr lang="en-US" sz="4400" dirty="0"/>
          </a:p>
        </p:txBody>
      </p:sp>
    </p:spTree>
    <p:extLst>
      <p:ext uri="{BB962C8B-B14F-4D97-AF65-F5344CB8AC3E}">
        <p14:creationId xmlns:p14="http://schemas.microsoft.com/office/powerpoint/2010/main" val="1242517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712" y="1326524"/>
            <a:ext cx="9601196" cy="2157211"/>
          </a:xfrm>
        </p:spPr>
        <p:txBody>
          <a:bodyPr>
            <a:normAutofit fontScale="90000"/>
          </a:bodyPr>
          <a:lstStyle/>
          <a:p>
            <a:r>
              <a:rPr lang="fa-IR" dirty="0">
                <a:solidFill>
                  <a:schemeClr val="accent5">
                    <a:lumMod val="50000"/>
                  </a:schemeClr>
                </a:solidFill>
                <a:cs typeface="B Nazanin" panose="00000400000000000000" pitchFamily="2" charset="-78"/>
              </a:rPr>
              <a:t>قطعادر فرستادن خداوند {پیامبراکرم} برای شما الگویی نیکوست </a:t>
            </a:r>
            <a:br>
              <a:rPr lang="fa-IR" dirty="0">
                <a:solidFill>
                  <a:schemeClr val="accent5">
                    <a:lumMod val="50000"/>
                  </a:schemeClr>
                </a:solidFill>
                <a:cs typeface="B Nazanin" panose="00000400000000000000" pitchFamily="2" charset="-78"/>
              </a:rPr>
            </a:br>
            <a:r>
              <a:rPr lang="fa-IR" dirty="0">
                <a:solidFill>
                  <a:schemeClr val="accent5">
                    <a:lumMod val="50000"/>
                  </a:schemeClr>
                </a:solidFill>
                <a:cs typeface="B Nazanin" panose="00000400000000000000" pitchFamily="2" charset="-78"/>
              </a:rPr>
              <a:t>برای هرکس که به خدا و روز آخرت امید دارد وخداوند را بسیار یاد می کند.</a:t>
            </a:r>
            <a:endParaRPr lang="en-US" dirty="0">
              <a:solidFill>
                <a:schemeClr val="accent5">
                  <a:lumMod val="50000"/>
                </a:schemeClr>
              </a:solidFill>
              <a:cs typeface="B Nazanin" panose="00000400000000000000" pitchFamily="2" charset="-78"/>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89" y="3032974"/>
            <a:ext cx="2666373" cy="34214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2021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 </a:t>
            </a:r>
            <a:endParaRPr lang="en-US" sz="2800" dirty="0"/>
          </a:p>
        </p:txBody>
      </p:sp>
      <p:sp>
        <p:nvSpPr>
          <p:cNvPr id="3" name="Content Placeholder 2"/>
          <p:cNvSpPr>
            <a:spLocks noGrp="1"/>
          </p:cNvSpPr>
          <p:nvPr>
            <p:ph idx="1"/>
          </p:nvPr>
        </p:nvSpPr>
        <p:spPr>
          <a:xfrm>
            <a:off x="1295401" y="1262130"/>
            <a:ext cx="9601196" cy="4613738"/>
          </a:xfrm>
        </p:spPr>
        <p:txBody>
          <a:bodyPr>
            <a:normAutofit fontScale="85000" lnSpcReduction="20000"/>
          </a:bodyPr>
          <a:lstStyle/>
          <a:p>
            <a:pPr algn="ctr"/>
            <a:endParaRPr lang="fa-IR" sz="3600" i="1" u="sng" dirty="0" smtClean="0">
              <a:cs typeface="0 Kamand Bold" panose="00000700000000000000" pitchFamily="2" charset="-78"/>
            </a:endParaRPr>
          </a:p>
          <a:p>
            <a:pPr algn="r"/>
            <a:r>
              <a:rPr lang="fa-IR" sz="3600" i="1" u="sng" dirty="0" smtClean="0">
                <a:cs typeface="0 Kamand Bold" panose="00000700000000000000" pitchFamily="2" charset="-78"/>
              </a:rPr>
              <a:t>بی شک برای شما پیامبری از خودتان آمده است.</a:t>
            </a:r>
          </a:p>
          <a:p>
            <a:pPr algn="r"/>
            <a:endParaRPr lang="fa-IR" sz="3600" i="1" u="sng" dirty="0" smtClean="0">
              <a:cs typeface="0 Kamand Bold" panose="00000700000000000000" pitchFamily="2" charset="-78"/>
            </a:endParaRPr>
          </a:p>
          <a:p>
            <a:pPr algn="r"/>
            <a:r>
              <a:rPr lang="fa-IR" sz="3600" i="1" u="sng" dirty="0" smtClean="0">
                <a:cs typeface="0 Kamand Bold" panose="00000700000000000000" pitchFamily="2" charset="-78"/>
              </a:rPr>
              <a:t>براودشواراست شما در سختی بیفتد .</a:t>
            </a:r>
          </a:p>
          <a:p>
            <a:pPr algn="r"/>
            <a:endParaRPr lang="fa-IR" sz="3600" i="1" u="sng" dirty="0" smtClean="0">
              <a:cs typeface="0 Kamand Bold" panose="00000700000000000000" pitchFamily="2" charset="-78"/>
            </a:endParaRPr>
          </a:p>
          <a:p>
            <a:pPr algn="r"/>
            <a:r>
              <a:rPr lang="fa-IR" sz="3600" i="1" u="sng" dirty="0" smtClean="0">
                <a:cs typeface="0 Kamand Bold" panose="00000700000000000000" pitchFamily="2" charset="-78"/>
              </a:rPr>
              <a:t>به{هدایت}شما اشتیاق فراوان دارد .</a:t>
            </a:r>
          </a:p>
          <a:p>
            <a:pPr algn="r"/>
            <a:endParaRPr lang="fa-IR" sz="3600" i="1" u="sng" dirty="0" smtClean="0">
              <a:cs typeface="0 Kamand Bold" panose="00000700000000000000" pitchFamily="2" charset="-78"/>
            </a:endParaRPr>
          </a:p>
          <a:p>
            <a:pPr algn="r"/>
            <a:r>
              <a:rPr lang="fa-IR" sz="3600" i="1" u="sng" dirty="0" smtClean="0">
                <a:cs typeface="0 Kamand Bold" panose="00000700000000000000" pitchFamily="2" charset="-78"/>
              </a:rPr>
              <a:t>نسبت به مومنان بسیار دلسوز ومربان است .</a:t>
            </a:r>
          </a:p>
          <a:p>
            <a:pPr algn="r"/>
            <a:endParaRPr lang="en-US" sz="3600" i="1" u="sng" dirty="0">
              <a:cs typeface="0 Kamand Bold" panose="000007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883" y="2717041"/>
            <a:ext cx="3503993" cy="351178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646441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accent5">
                    <a:lumMod val="50000"/>
                  </a:schemeClr>
                </a:solidFill>
                <a:cs typeface="0 Shadi" panose="00000400000000000000" pitchFamily="2" charset="-78"/>
              </a:rPr>
              <a:t>فعالیت کلاسی</a:t>
            </a:r>
            <a:r>
              <a:rPr lang="fa-IR" dirty="0" smtClean="0"/>
              <a:t/>
            </a:r>
            <a:br>
              <a:rPr lang="fa-IR" dirty="0" smtClean="0"/>
            </a:br>
            <a:endParaRPr lang="en-US" dirty="0"/>
          </a:p>
        </p:txBody>
      </p:sp>
      <p:sp>
        <p:nvSpPr>
          <p:cNvPr id="5" name="Rectangle 4"/>
          <p:cNvSpPr/>
          <p:nvPr/>
        </p:nvSpPr>
        <p:spPr>
          <a:xfrm>
            <a:off x="1295401" y="2285999"/>
            <a:ext cx="8943303" cy="1899635"/>
          </a:xfrm>
          <a:prstGeom prst="rect">
            <a:avLst/>
          </a:prstGeom>
          <a:blipFill>
            <a:blip r:embed="rId2" cstate="print"/>
            <a:tile tx="0" ty="0" sx="100000" sy="100000" flip="none" algn="tl"/>
          </a:blip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bg2">
                    <a:lumMod val="10000"/>
                  </a:schemeClr>
                </a:solidFill>
                <a:cs typeface="0 Kamand Bold" panose="00000700000000000000" pitchFamily="2" charset="-78"/>
              </a:rPr>
              <a:t>به نظر </a:t>
            </a:r>
            <a:r>
              <a:rPr lang="fa-IR" sz="2800" dirty="0">
                <a:solidFill>
                  <a:schemeClr val="bg2">
                    <a:lumMod val="10000"/>
                  </a:schemeClr>
                </a:solidFill>
                <a:cs typeface="0 Kamand Bold" panose="00000700000000000000" pitchFamily="2" charset="-78"/>
              </a:rPr>
              <a:t>شما چرا با وجوداینکه آن مرد پیامبر اکرم را بسیار آزرده بود .بازهم پیامبر به ملا قاتش رفت؟</a:t>
            </a:r>
            <a:endParaRPr lang="en-US" sz="2800" dirty="0">
              <a:solidFill>
                <a:schemeClr val="bg2">
                  <a:lumMod val="10000"/>
                </a:schemeClr>
              </a:solidFill>
              <a:cs typeface="0 Kamand Bold" panose="00000700000000000000" pitchFamily="2" charset="-78"/>
            </a:endParaRPr>
          </a:p>
        </p:txBody>
      </p:sp>
    </p:spTree>
    <p:extLst>
      <p:ext uri="{BB962C8B-B14F-4D97-AF65-F5344CB8AC3E}">
        <p14:creationId xmlns:p14="http://schemas.microsoft.com/office/powerpoint/2010/main" val="2310081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919" y="1162437"/>
            <a:ext cx="9601196" cy="1303867"/>
          </a:xfrm>
        </p:spPr>
        <p:txBody>
          <a:bodyPr>
            <a:normAutofit fontScale="90000"/>
          </a:bodyPr>
          <a:lstStyle/>
          <a:p>
            <a:pPr algn="r"/>
            <a:r>
              <a:rPr lang="fa-IR" dirty="0" smtClean="0">
                <a:cs typeface="B Nazanin" panose="00000400000000000000" pitchFamily="2" charset="-78"/>
              </a:rPr>
              <a:t/>
            </a:r>
            <a:br>
              <a:rPr lang="fa-IR" dirty="0" smtClean="0">
                <a:cs typeface="B Nazanin" panose="00000400000000000000" pitchFamily="2" charset="-78"/>
              </a:rPr>
            </a:br>
            <a:r>
              <a:rPr lang="fa-IR" sz="3100" dirty="0" smtClean="0">
                <a:cs typeface="B Nazanin" panose="00000400000000000000" pitchFamily="2" charset="-78"/>
              </a:rPr>
              <a:t>آن حضرت فرمود : </a:t>
            </a:r>
            <a:br>
              <a:rPr lang="fa-IR" sz="3100" dirty="0" smtClean="0">
                <a:cs typeface="B Nazanin" panose="00000400000000000000" pitchFamily="2" charset="-78"/>
              </a:rPr>
            </a:br>
            <a:r>
              <a:rPr lang="fa-IR" sz="3100" dirty="0" smtClean="0">
                <a:cs typeface="B Nazanin" panose="00000400000000000000" pitchFamily="2" charset="-78"/>
              </a:rPr>
              <a:t/>
            </a:r>
            <a:br>
              <a:rPr lang="fa-IR" sz="3100" dirty="0" smtClean="0">
                <a:cs typeface="B Nazanin" panose="00000400000000000000" pitchFamily="2" charset="-78"/>
              </a:rPr>
            </a:br>
            <a:r>
              <a:rPr lang="fa-IR" sz="3100" dirty="0" smtClean="0">
                <a:cs typeface="B Nazanin" panose="00000400000000000000" pitchFamily="2" charset="-78"/>
              </a:rPr>
              <a:t>هیچ وقت انجام کارهای {شخصی}خود را از دیگران </a:t>
            </a:r>
            <a:br>
              <a:rPr lang="fa-IR" sz="3100" dirty="0" smtClean="0">
                <a:cs typeface="B Nazanin" panose="00000400000000000000" pitchFamily="2" charset="-78"/>
              </a:rPr>
            </a:br>
            <a:r>
              <a:rPr lang="fa-IR" sz="3100" dirty="0">
                <a:cs typeface="B Nazanin" panose="00000400000000000000" pitchFamily="2" charset="-78"/>
              </a:rPr>
              <a:t/>
            </a:r>
            <a:br>
              <a:rPr lang="fa-IR" sz="3100" dirty="0">
                <a:cs typeface="B Nazanin" panose="00000400000000000000" pitchFamily="2" charset="-78"/>
              </a:rPr>
            </a:br>
            <a:r>
              <a:rPr lang="fa-IR" sz="3100" dirty="0" smtClean="0">
                <a:cs typeface="B Nazanin" panose="00000400000000000000" pitchFamily="2" charset="-78"/>
              </a:rPr>
              <a:t>نخواهید حتی {در کوچک ترین چیزی مثل}در خواست برای </a:t>
            </a:r>
            <a:br>
              <a:rPr lang="fa-IR" sz="3100" dirty="0" smtClean="0">
                <a:cs typeface="B Nazanin" panose="00000400000000000000" pitchFamily="2" charset="-78"/>
              </a:rPr>
            </a:br>
            <a:r>
              <a:rPr lang="fa-IR" sz="3100" dirty="0" smtClean="0">
                <a:cs typeface="B Nazanin" panose="00000400000000000000" pitchFamily="2" charset="-78"/>
              </a:rPr>
              <a:t>چوب خلال دندان} </a:t>
            </a:r>
            <a:endParaRPr lang="en-US" sz="3100" dirty="0">
              <a:cs typeface="B Nazanin"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0919" y="3176253"/>
            <a:ext cx="3058598" cy="2293949"/>
          </a:xfrm>
          <a:prstGeom prst="ellipse">
            <a:avLst/>
          </a:prstGeom>
          <a:ln w="63500" cap="rnd">
            <a:solidFill>
              <a:srgbClr val="333333"/>
            </a:solidFill>
          </a:ln>
          <a:effectLst>
            <a:glow rad="228600">
              <a:schemeClr val="accent5">
                <a:satMod val="175000"/>
                <a:alpha val="40000"/>
              </a:schemeClr>
            </a:glow>
            <a:outerShdw blurRad="381000" dist="292100" dir="5400000" sx="-80000" sy="-18000" rotWithShape="0">
              <a:srgbClr val="000000">
                <a:alpha val="22000"/>
              </a:srgbClr>
            </a:outerShdw>
            <a:reflection blurRad="6350" stA="50000" endA="295" endPos="92000" dist="101600" dir="5400000" sy="-100000" algn="bl" rotWithShape="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487661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796" y="1999563"/>
            <a:ext cx="9601196" cy="1303867"/>
          </a:xfrm>
        </p:spPr>
        <p:txBody>
          <a:bodyPr>
            <a:noAutofit/>
          </a:bodyPr>
          <a:lstStyle/>
          <a:p>
            <a:r>
              <a:rPr lang="fa-IR" sz="3200" dirty="0" smtClean="0">
                <a:cs typeface="B Nazanin" panose="00000400000000000000" pitchFamily="2" charset="-78"/>
              </a:rPr>
              <a:t>امام صادق : علیه السلام درباری ساده زیستی پیامبراکرم می فرماید </a:t>
            </a:r>
            <a:br>
              <a:rPr lang="fa-IR" sz="3200" dirty="0" smtClean="0">
                <a:cs typeface="B Nazanin" panose="00000400000000000000" pitchFamily="2" charset="-78"/>
              </a:rPr>
            </a:br>
            <a:r>
              <a:rPr lang="fa-IR" sz="3200" dirty="0" smtClean="0">
                <a:cs typeface="B Nazanin" panose="00000400000000000000" pitchFamily="2" charset="-78"/>
              </a:rPr>
              <a:t>هر گاه لباس وکفش رسول خدا پاره می شد، خودش آنها را می دوخت وقتی در می زدند خودش در را باز می کرد و با دستان خودش گندم و جو را آسیاب می کرد وآب را می آورد او در انجام کارهای خانه به خانواده خود کمک می کرد و.....</a:t>
            </a:r>
            <a:endParaRPr lang="en-US" sz="3200" dirty="0">
              <a:cs typeface="B Nazanin" panose="00000400000000000000" pitchFamily="2" charset="-78"/>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61211" y="3868872"/>
            <a:ext cx="2857500" cy="2085975"/>
          </a:xfrm>
        </p:spPr>
      </p:pic>
    </p:spTree>
    <p:extLst>
      <p:ext uri="{BB962C8B-B14F-4D97-AF65-F5344CB8AC3E}">
        <p14:creationId xmlns:p14="http://schemas.microsoft.com/office/powerpoint/2010/main" val="23955797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54" y="2102594"/>
            <a:ext cx="9601196" cy="1303867"/>
          </a:xfrm>
        </p:spPr>
        <p:txBody>
          <a:bodyPr>
            <a:normAutofit fontScale="90000"/>
          </a:bodyPr>
          <a:lstStyle/>
          <a:p>
            <a:r>
              <a:rPr lang="fa-IR" sz="4900" b="1" dirty="0" smtClean="0">
                <a:cs typeface="B Nazanin" panose="00000400000000000000" pitchFamily="2" charset="-78"/>
              </a:rPr>
              <a:t>فعالیت کلاسی: </a:t>
            </a:r>
            <a:r>
              <a:rPr lang="fa-IR" dirty="0" smtClean="0">
                <a:cs typeface="B Nazanin" panose="00000400000000000000" pitchFamily="2" charset="-78"/>
              </a:rPr>
              <a:t/>
            </a:r>
            <a:br>
              <a:rPr lang="fa-IR" dirty="0" smtClean="0">
                <a:cs typeface="B Nazanin" panose="00000400000000000000" pitchFamily="2" charset="-78"/>
              </a:rPr>
            </a:br>
            <a:r>
              <a:rPr lang="fa-IR" dirty="0" smtClean="0">
                <a:cs typeface="B Nazanin" panose="00000400000000000000" pitchFamily="2" charset="-78"/>
              </a:rPr>
              <a:t>به نظر شما چگونه می توان عزت نفس خود را حفظ کرد؟ درباره این موضوع در کلاس گفتگو کنید </a:t>
            </a:r>
            <a:endParaRPr lang="en-US"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58" y="4249023"/>
            <a:ext cx="5621427" cy="1914525"/>
          </a:xfrm>
          <a:prstGeom prst="rect">
            <a:avLst/>
          </a:prstGeom>
        </p:spPr>
      </p:pic>
    </p:spTree>
    <p:extLst>
      <p:ext uri="{BB962C8B-B14F-4D97-AF65-F5344CB8AC3E}">
        <p14:creationId xmlns:p14="http://schemas.microsoft.com/office/powerpoint/2010/main" val="25625081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پاورپوینت پیامبر رحمت پیام آسمانی هفتم(PA7-951)">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پاورپوینت پیامبر رحمت پیام آسمانی هفتم(PA7-951)</Template>
  <TotalTime>5</TotalTime>
  <Words>134</Words>
  <Application>Microsoft Office PowerPoint</Application>
  <PresentationFormat>Custom</PresentationFormat>
  <Paragraphs>25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پاورپوینت پیامبر رحمت پیام آسمانی هفتم(PA7-951)</vt:lpstr>
      <vt:lpstr>بسم الله الرحمن الرحیم</vt:lpstr>
      <vt:lpstr>نام  : مهدیه  نام خانوادگی : کریمی  کلاس : هفتم  نام دبیر  : خانم نوبخت </vt:lpstr>
      <vt:lpstr>PowerPoint Presentation</vt:lpstr>
      <vt:lpstr>قطعادر فرستادن خداوند {پیامبراکرم} برای شما الگویی نیکوست  برای هرکس که به خدا و روز آخرت امید دارد وخداوند را بسیار یاد می کند.</vt:lpstr>
      <vt:lpstr> </vt:lpstr>
      <vt:lpstr>فعالیت کلاسی </vt:lpstr>
      <vt:lpstr> آن حضرت فرمود :   هیچ وقت انجام کارهای {شخصی}خود را از دیگران   نخواهید حتی {در کوچک ترین چیزی مثل}در خواست برای  چوب خلال دندان} </vt:lpstr>
      <vt:lpstr>امام صادق : علیه السلام درباری ساده زیستی پیامبراکرم می فرماید  هر گاه لباس وکفش رسول خدا پاره می شد، خودش آنها را می دوخت وقتی در می زدند خودش در را باز می کرد و با دستان خودش گندم و جو را آسیاب می کرد وآب را می آورد او در انجام کارهای خانه به خانواده خود کمک می کرد و.....</vt:lpstr>
      <vt:lpstr>فعالیت کلاسی:  به نظر شما چگونه می توان عزت نفس خود را حفظ کرد؟ درباره این موضوع در کلاس گفتگو کنید </vt:lpstr>
      <vt:lpstr>پیامبر اکرم همواره می فرمود :   شخصی که دردنیا به امانت خیانت کند. وآن را به صاحبش پس ندهد اگر بمیرد بردین من نمرده است وخدارا در حالی ملاقات خواهد کرد. که او خشمگین است. </vt:lpstr>
      <vt:lpstr>فعالیت کلاسی  به نظر شما چگونه می توان پیامبراکرم را سرشق کامل زندگی قرار دارد ؟</vt:lpstr>
      <vt:lpstr>خودت را امتحان کن</vt:lpstr>
      <vt:lpstr>خدا حافظ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Nasir2</dc:creator>
  <cp:lastModifiedBy>Nasir2</cp:lastModifiedBy>
  <cp:revision>1</cp:revision>
  <dcterms:created xsi:type="dcterms:W3CDTF">2016-06-07T07:35:54Z</dcterms:created>
  <dcterms:modified xsi:type="dcterms:W3CDTF">2016-06-07T07:41:05Z</dcterms:modified>
</cp:coreProperties>
</file>