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75" r:id="rId3"/>
    <p:sldId id="257" r:id="rId4"/>
    <p:sldId id="258" r:id="rId5"/>
    <p:sldId id="259" r:id="rId6"/>
    <p:sldId id="260" r:id="rId7"/>
    <p:sldId id="261" r:id="rId8"/>
    <p:sldId id="262" r:id="rId9"/>
    <p:sldId id="273" r:id="rId10"/>
    <p:sldId id="274" r:id="rId11"/>
    <p:sldId id="263" r:id="rId12"/>
    <p:sldId id="264" r:id="rId13"/>
    <p:sldId id="265" r:id="rId14"/>
    <p:sldId id="266" r:id="rId15"/>
    <p:sldId id="267" r:id="rId16"/>
    <p:sldId id="268" r:id="rId17"/>
    <p:sldId id="269" r:id="rId18"/>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8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08B583B2-8533-4CBC-B775-D2E4B9328F07}" type="datetimeFigureOut">
              <a:rPr lang="fa-IR"/>
              <a:pPr>
                <a:defRPr/>
              </a:pPr>
              <a:t>09/02/1437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C068067D-99CD-4343-8194-41DF44A99195}" type="slidenum">
              <a:rPr lang="fa-IR"/>
              <a:pPr>
                <a:defRPr/>
              </a:pPr>
              <a:t>‹#›</a:t>
            </a:fld>
            <a:endParaRPr lang="fa-IR"/>
          </a:p>
        </p:txBody>
      </p:sp>
    </p:spTree>
    <p:extLst>
      <p:ext uri="{BB962C8B-B14F-4D97-AF65-F5344CB8AC3E}">
        <p14:creationId xmlns:p14="http://schemas.microsoft.com/office/powerpoint/2010/main" val="2732585681"/>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52DD587E-EEC4-4A1D-8FD6-8D28620FDBC2}" type="slidenum">
              <a:rPr lang="fa-IR" altLang="en-US"/>
              <a:pPr fontAlgn="base">
                <a:spcBef>
                  <a:spcPct val="0"/>
                </a:spcBef>
                <a:spcAft>
                  <a:spcPct val="0"/>
                </a:spcAft>
              </a:pPr>
              <a:t>6</a:t>
            </a:fld>
            <a:endParaRPr lang="fa-I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58C95629-C619-4108-9593-0E73320989A9}" type="datetimeFigureOut">
              <a:rPr lang="fa-IR"/>
              <a:pPr>
                <a:defRPr/>
              </a:pPr>
              <a:t>09/02/1437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278DF9A7-D6E7-4497-8ABB-94C90516F173}" type="slidenum">
              <a:rPr lang="fa-IR"/>
              <a:pPr>
                <a:defRPr/>
              </a:pPr>
              <a:t>‹#›</a:t>
            </a:fld>
            <a:endParaRPr lang="fa-IR"/>
          </a:p>
        </p:txBody>
      </p:sp>
    </p:spTree>
    <p:extLst>
      <p:ext uri="{BB962C8B-B14F-4D97-AF65-F5344CB8AC3E}">
        <p14:creationId xmlns:p14="http://schemas.microsoft.com/office/powerpoint/2010/main" val="4899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97AFEC20-654B-4B39-95DD-D06D2B0D6FF4}" type="datetimeFigureOut">
              <a:rPr lang="fa-IR"/>
              <a:pPr>
                <a:defRPr/>
              </a:pPr>
              <a:t>09/02/1437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11AB8BAF-FF0E-41B7-A42E-75DCDF608619}" type="slidenum">
              <a:rPr lang="fa-IR"/>
              <a:pPr>
                <a:defRPr/>
              </a:pPr>
              <a:t>‹#›</a:t>
            </a:fld>
            <a:endParaRPr lang="fa-IR"/>
          </a:p>
        </p:txBody>
      </p:sp>
    </p:spTree>
    <p:extLst>
      <p:ext uri="{BB962C8B-B14F-4D97-AF65-F5344CB8AC3E}">
        <p14:creationId xmlns:p14="http://schemas.microsoft.com/office/powerpoint/2010/main" val="255143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9993A1B0-1587-4710-A8F2-3B64970A339A}" type="datetimeFigureOut">
              <a:rPr lang="fa-IR"/>
              <a:pPr>
                <a:defRPr/>
              </a:pPr>
              <a:t>09/02/1437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C85635DD-F2F8-4B74-B917-A4B8093DDC9E}" type="slidenum">
              <a:rPr lang="fa-IR"/>
              <a:pPr>
                <a:defRPr/>
              </a:pPr>
              <a:t>‹#›</a:t>
            </a:fld>
            <a:endParaRPr lang="fa-IR"/>
          </a:p>
        </p:txBody>
      </p:sp>
    </p:spTree>
    <p:extLst>
      <p:ext uri="{BB962C8B-B14F-4D97-AF65-F5344CB8AC3E}">
        <p14:creationId xmlns:p14="http://schemas.microsoft.com/office/powerpoint/2010/main" val="335654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6908EC0A-6EA4-46A8-BE55-1C296868087D}" type="datetimeFigureOut">
              <a:rPr lang="fa-IR"/>
              <a:pPr>
                <a:defRPr/>
              </a:pPr>
              <a:t>09/02/1437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0B2D1C19-71BD-4DBB-BB2B-0B036E600261}" type="slidenum">
              <a:rPr lang="fa-IR"/>
              <a:pPr>
                <a:defRPr/>
              </a:pPr>
              <a:t>‹#›</a:t>
            </a:fld>
            <a:endParaRPr lang="fa-IR"/>
          </a:p>
        </p:txBody>
      </p:sp>
    </p:spTree>
    <p:extLst>
      <p:ext uri="{BB962C8B-B14F-4D97-AF65-F5344CB8AC3E}">
        <p14:creationId xmlns:p14="http://schemas.microsoft.com/office/powerpoint/2010/main" val="328773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DA9FE4-D310-4E34-9F55-06876F7B7FD6}" type="datetimeFigureOut">
              <a:rPr lang="fa-IR"/>
              <a:pPr>
                <a:defRPr/>
              </a:pPr>
              <a:t>09/02/1437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C0891DCF-5619-440B-AE4A-1FBEBB383C90}" type="slidenum">
              <a:rPr lang="fa-IR"/>
              <a:pPr>
                <a:defRPr/>
              </a:pPr>
              <a:t>‹#›</a:t>
            </a:fld>
            <a:endParaRPr lang="fa-IR"/>
          </a:p>
        </p:txBody>
      </p:sp>
    </p:spTree>
    <p:extLst>
      <p:ext uri="{BB962C8B-B14F-4D97-AF65-F5344CB8AC3E}">
        <p14:creationId xmlns:p14="http://schemas.microsoft.com/office/powerpoint/2010/main" val="244394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1FE778C9-BF45-4071-8A48-4E3EE5AAAE5B}" type="datetimeFigureOut">
              <a:rPr lang="fa-IR"/>
              <a:pPr>
                <a:defRPr/>
              </a:pPr>
              <a:t>09/02/1437</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04773B0C-A166-4A87-94D2-4B2CF84AB403}" type="slidenum">
              <a:rPr lang="fa-IR"/>
              <a:pPr>
                <a:defRPr/>
              </a:pPr>
              <a:t>‹#›</a:t>
            </a:fld>
            <a:endParaRPr lang="fa-IR"/>
          </a:p>
        </p:txBody>
      </p:sp>
    </p:spTree>
    <p:extLst>
      <p:ext uri="{BB962C8B-B14F-4D97-AF65-F5344CB8AC3E}">
        <p14:creationId xmlns:p14="http://schemas.microsoft.com/office/powerpoint/2010/main" val="418318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AABC73A5-14BC-4EBF-84BA-0091CD477685}" type="datetimeFigureOut">
              <a:rPr lang="fa-IR"/>
              <a:pPr>
                <a:defRPr/>
              </a:pPr>
              <a:t>09/02/1437</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22418368-4AE3-4CF6-93A6-06AFA61CB46E}" type="slidenum">
              <a:rPr lang="fa-IR"/>
              <a:pPr>
                <a:defRPr/>
              </a:pPr>
              <a:t>‹#›</a:t>
            </a:fld>
            <a:endParaRPr lang="fa-IR"/>
          </a:p>
        </p:txBody>
      </p:sp>
    </p:spTree>
    <p:extLst>
      <p:ext uri="{BB962C8B-B14F-4D97-AF65-F5344CB8AC3E}">
        <p14:creationId xmlns:p14="http://schemas.microsoft.com/office/powerpoint/2010/main" val="309105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B9F34DEC-2278-4698-AC5C-E580D36C48BC}" type="datetimeFigureOut">
              <a:rPr lang="fa-IR"/>
              <a:pPr>
                <a:defRPr/>
              </a:pPr>
              <a:t>09/02/1437</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B8BE40FF-E896-435E-B7DB-C6B06F4F95D7}" type="slidenum">
              <a:rPr lang="fa-IR"/>
              <a:pPr>
                <a:defRPr/>
              </a:pPr>
              <a:t>‹#›</a:t>
            </a:fld>
            <a:endParaRPr lang="fa-IR"/>
          </a:p>
        </p:txBody>
      </p:sp>
    </p:spTree>
    <p:extLst>
      <p:ext uri="{BB962C8B-B14F-4D97-AF65-F5344CB8AC3E}">
        <p14:creationId xmlns:p14="http://schemas.microsoft.com/office/powerpoint/2010/main" val="365866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870228-F39E-4DEC-A32E-0F572760F7E3}" type="datetimeFigureOut">
              <a:rPr lang="fa-IR"/>
              <a:pPr>
                <a:defRPr/>
              </a:pPr>
              <a:t>09/02/1437</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7586F9AB-D35E-476C-A750-FBD5177B3FB8}" type="slidenum">
              <a:rPr lang="fa-IR"/>
              <a:pPr>
                <a:defRPr/>
              </a:pPr>
              <a:t>‹#›</a:t>
            </a:fld>
            <a:endParaRPr lang="fa-IR"/>
          </a:p>
        </p:txBody>
      </p:sp>
    </p:spTree>
    <p:extLst>
      <p:ext uri="{BB962C8B-B14F-4D97-AF65-F5344CB8AC3E}">
        <p14:creationId xmlns:p14="http://schemas.microsoft.com/office/powerpoint/2010/main" val="311218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3D41A0-4AD8-42B5-B40C-8D48123991A1}" type="datetimeFigureOut">
              <a:rPr lang="fa-IR"/>
              <a:pPr>
                <a:defRPr/>
              </a:pPr>
              <a:t>09/02/1437</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8DFA7503-8785-4EA0-90D4-0BFF9F759B50}" type="slidenum">
              <a:rPr lang="fa-IR"/>
              <a:pPr>
                <a:defRPr/>
              </a:pPr>
              <a:t>‹#›</a:t>
            </a:fld>
            <a:endParaRPr lang="fa-IR"/>
          </a:p>
        </p:txBody>
      </p:sp>
    </p:spTree>
    <p:extLst>
      <p:ext uri="{BB962C8B-B14F-4D97-AF65-F5344CB8AC3E}">
        <p14:creationId xmlns:p14="http://schemas.microsoft.com/office/powerpoint/2010/main" val="319196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115F75-43EE-4002-83D4-A32273CBC324}" type="datetimeFigureOut">
              <a:rPr lang="fa-IR"/>
              <a:pPr>
                <a:defRPr/>
              </a:pPr>
              <a:t>09/02/1437</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B2516AB5-BAC3-46B4-8080-89A3B37BBFD1}" type="slidenum">
              <a:rPr lang="fa-IR"/>
              <a:pPr>
                <a:defRPr/>
              </a:pPr>
              <a:t>‹#›</a:t>
            </a:fld>
            <a:endParaRPr lang="fa-IR"/>
          </a:p>
        </p:txBody>
      </p:sp>
    </p:spTree>
    <p:extLst>
      <p:ext uri="{BB962C8B-B14F-4D97-AF65-F5344CB8AC3E}">
        <p14:creationId xmlns:p14="http://schemas.microsoft.com/office/powerpoint/2010/main" val="103578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247106C-8D6A-4028-8521-57B90EA98C1B}" type="datetimeFigureOut">
              <a:rPr lang="fa-IR"/>
              <a:pPr>
                <a:defRPr/>
              </a:pPr>
              <a:t>09/02/1437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86BE162-D9B0-4B24-A185-C0519EC679DD}"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slide" Target="slide1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21.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21.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1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11.xml"/><Relationship Id="rId1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image" Target="../media/image11.png"/><Relationship Id="rId17" Type="http://schemas.openxmlformats.org/officeDocument/2006/relationships/image" Target="../media/image4.png"/><Relationship Id="rId2" Type="http://schemas.openxmlformats.org/officeDocument/2006/relationships/image" Target="../media/image6.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4.xml"/><Relationship Id="rId10" Type="http://schemas.openxmlformats.org/officeDocument/2006/relationships/image" Target="../media/image10.png"/><Relationship Id="rId19"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slide" Target="slide13.xml"/><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gif"/><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slide" Target="slide8.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9.gif"/><Relationship Id="rId4" Type="http://schemas.openxmlformats.org/officeDocument/2006/relationships/image" Target="../media/image2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fa-IR" altLang="en-US" smtClean="0"/>
          </a:p>
        </p:txBody>
      </p:sp>
      <p:sp>
        <p:nvSpPr>
          <p:cNvPr id="3" name="Subtitle 2"/>
          <p:cNvSpPr>
            <a:spLocks noGrp="1"/>
          </p:cNvSpPr>
          <p:nvPr>
            <p:ph type="subTitle" idx="1"/>
          </p:nvPr>
        </p:nvSpPr>
        <p:spPr/>
        <p:txBody>
          <a:bodyPr rtlCol="1">
            <a:normAutofit/>
          </a:bodyPr>
          <a:lstStyle/>
          <a:p>
            <a:pPr fontAlgn="auto">
              <a:spcAft>
                <a:spcPts val="0"/>
              </a:spcAft>
              <a:defRPr/>
            </a:pPr>
            <a:endParaRPr lang="fa-IR"/>
          </a:p>
        </p:txBody>
      </p:sp>
      <p:pic>
        <p:nvPicPr>
          <p:cNvPr id="20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843808" y="-16814"/>
            <a:ext cx="3852428" cy="1173403"/>
          </a:xfrm>
          <a:prstGeom prst="rect">
            <a:avLst/>
          </a:prstGeom>
        </p:spPr>
      </p:pic>
      <p:sp>
        <p:nvSpPr>
          <p:cNvPr id="8" name="Rectangle 7"/>
          <p:cNvSpPr/>
          <p:nvPr/>
        </p:nvSpPr>
        <p:spPr>
          <a:xfrm>
            <a:off x="2127239" y="1156589"/>
            <a:ext cx="5277407" cy="923330"/>
          </a:xfrm>
          <a:prstGeom prst="rect">
            <a:avLst/>
          </a:prstGeom>
          <a:noFill/>
        </p:spPr>
        <p:txBody>
          <a:bodyPr wrap="none">
            <a:spAutoFit/>
          </a:bodyPr>
          <a:lstStyle/>
          <a:p>
            <a:pPr algn="ctr" fontAlgn="auto">
              <a:spcBef>
                <a:spcPts val="0"/>
              </a:spcBef>
              <a:spcAft>
                <a:spcPts val="0"/>
              </a:spcAft>
              <a:defRPr/>
            </a:pPr>
            <a:r>
              <a:rPr lang="fa-I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accent6">
                      <a:satMod val="175000"/>
                      <a:alpha val="40000"/>
                    </a:schemeClr>
                  </a:glow>
                  <a:outerShdw blurRad="50800" dist="40000" dir="5400000" algn="tl" rotWithShape="0">
                    <a:srgbClr val="000000">
                      <a:shade val="5000"/>
                      <a:satMod val="120000"/>
                      <a:alpha val="33000"/>
                    </a:srgbClr>
                  </a:outerShdw>
                </a:effectLst>
                <a:latin typeface="+mn-lt"/>
                <a:cs typeface="+mn-cs"/>
              </a:rPr>
              <a:t>عجایب صنع حق تعالی</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accent6">
                    <a:satMod val="175000"/>
                    <a:alpha val="40000"/>
                  </a:schemeClr>
                </a:glow>
                <a:outerShdw blurRad="50800" dist="40000" dir="5400000" algn="tl" rotWithShape="0">
                  <a:srgbClr val="000000">
                    <a:shade val="5000"/>
                    <a:satMod val="120000"/>
                    <a:alpha val="33000"/>
                  </a:srgbClr>
                </a:outerShdw>
              </a:effectLst>
              <a:latin typeface="+mn-lt"/>
              <a:cs typeface="+mn-cs"/>
            </a:endParaRPr>
          </a:p>
        </p:txBody>
      </p:sp>
      <p:sp>
        <p:nvSpPr>
          <p:cNvPr id="9" name="Rectangle 8"/>
          <p:cNvSpPr/>
          <p:nvPr/>
        </p:nvSpPr>
        <p:spPr>
          <a:xfrm>
            <a:off x="2293912" y="2108483"/>
            <a:ext cx="4963218" cy="923330"/>
          </a:xfrm>
          <a:prstGeom prst="rect">
            <a:avLst/>
          </a:prstGeom>
          <a:noFill/>
        </p:spPr>
        <p:txBody>
          <a:bodyPr wrap="none">
            <a:spAutoFit/>
          </a:bodyPr>
          <a:lstStyle/>
          <a:p>
            <a:pPr algn="ctr" fontAlgn="auto">
              <a:spcBef>
                <a:spcPts val="0"/>
              </a:spcBef>
              <a:spcAft>
                <a:spcPts val="0"/>
              </a:spcAft>
              <a:defRPr/>
            </a:pPr>
            <a:r>
              <a:rPr lang="fa-I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درس دوم ادبیات نهم</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endParaRPr>
          </a:p>
        </p:txBody>
      </p:sp>
      <p:sp>
        <p:nvSpPr>
          <p:cNvPr id="10" name="Rectangle 9"/>
          <p:cNvSpPr/>
          <p:nvPr/>
        </p:nvSpPr>
        <p:spPr>
          <a:xfrm>
            <a:off x="1874766" y="3284983"/>
            <a:ext cx="5782352" cy="1200329"/>
          </a:xfrm>
          <a:prstGeom prst="rect">
            <a:avLst/>
          </a:prstGeom>
          <a:noFill/>
        </p:spPr>
        <p:txBody>
          <a:bodyPr wrap="none">
            <a:spAutoFit/>
          </a:bodyPr>
          <a:lstStyle/>
          <a:p>
            <a:pPr algn="ctr" fontAlgn="auto">
              <a:spcBef>
                <a:spcPts val="0"/>
              </a:spcBef>
              <a:spcAft>
                <a:spcPts val="0"/>
              </a:spcAft>
              <a:defRPr/>
            </a:pP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تهیه و تنظیم:طیبه غلامی دبیر ادبیات</a:t>
            </a:r>
          </a:p>
          <a:p>
            <a:pPr algn="ctr" fontAlgn="auto">
              <a:spcBef>
                <a:spcPts val="0"/>
              </a:spcBef>
              <a:spcAft>
                <a:spcPts val="0"/>
              </a:spcAft>
              <a:defRPr/>
            </a:pP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دبیرستان نجمه کاخک</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1925" y="4484688"/>
            <a:ext cx="4416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5338" y="6421438"/>
            <a:ext cx="72866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6F123993.wav">
            <a:hlinkClick r:id="" action="ppaction://media"/>
          </p:cNvPr>
          <p:cNvPicPr>
            <a:picLocks noChangeAspect="1"/>
          </p:cNvPicPr>
          <p:nvPr>
            <a:wavAudioFile r:embed="rId1" name="6F12BA1B.wav"/>
          </p:nvPr>
        </p:nvPicPr>
        <p:blipFill>
          <a:blip r:embed="rId8">
            <a:extLst>
              <a:ext uri="{28A0092B-C50C-407E-A947-70E740481C1C}">
                <a14:useLocalDpi xmlns:a14="http://schemas.microsoft.com/office/drawing/2010/main" val="0"/>
              </a:ext>
            </a:extLst>
          </a:blip>
          <a:srcRect/>
          <a:stretch>
            <a:fillRect/>
          </a:stretch>
        </p:blipFill>
        <p:spPr bwMode="auto">
          <a:xfrm>
            <a:off x="899592" y="4180512"/>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nodeType="afterGroup">
                            <p:stCondLst>
                              <p:cond delay="500"/>
                            </p:stCondLst>
                            <p:childTnLst>
                              <p:par>
                                <p:cTn id="29" presetID="1" presetClass="mediacall" presetSubtype="0" fill="hold" nodeType="afterEffect">
                                  <p:stCondLst>
                                    <p:cond delay="0"/>
                                  </p:stCondLst>
                                  <p:childTnLst>
                                    <p:cmd type="call" cmd="playFrom(0.0)">
                                      <p:cBhvr>
                                        <p:cTn id="3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fa-IR" altLang="en-US" smtClean="0"/>
          </a:p>
        </p:txBody>
      </p:sp>
      <p:sp>
        <p:nvSpPr>
          <p:cNvPr id="11267" name="Content Placeholder 2"/>
          <p:cNvSpPr>
            <a:spLocks noGrp="1"/>
          </p:cNvSpPr>
          <p:nvPr>
            <p:ph idx="1"/>
          </p:nvPr>
        </p:nvSpPr>
        <p:spPr/>
        <p:txBody>
          <a:bodyPr/>
          <a:lstStyle/>
          <a:p>
            <a:endParaRPr lang="fa-IR" altLang="en-US" smtClean="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250825" y="188913"/>
            <a:ext cx="8642350"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sz="4000" b="1">
                <a:solidFill>
                  <a:srgbClr val="FF0000"/>
                </a:solidFill>
                <a:latin typeface="Tahoma" pitchFamily="34" charset="0"/>
                <a:cs typeface="Tahoma" pitchFamily="34" charset="0"/>
              </a:rPr>
              <a:t>آرایه های ادبی</a:t>
            </a:r>
          </a:p>
          <a:p>
            <a:endParaRPr lang="fa-IR" altLang="en-US" sz="2000">
              <a:latin typeface="Tahoma" pitchFamily="34" charset="0"/>
              <a:cs typeface="Tahoma" pitchFamily="34" charset="0"/>
            </a:endParaRPr>
          </a:p>
          <a:p>
            <a:r>
              <a:rPr lang="fa-IR" altLang="en-US" b="1">
                <a:solidFill>
                  <a:srgbClr val="FFFF00"/>
                </a:solidFill>
                <a:latin typeface="Tahoma" pitchFamily="34" charset="0"/>
                <a:cs typeface="Tahoma" pitchFamily="34" charset="0"/>
              </a:rPr>
              <a:t> آسمان ، آفتاب ، ماه و ستارگان : مراعات نظیر ( در این قسمت ، شبکه معنایی ، پشت سر هم به کار رفته اند.) </a:t>
            </a:r>
          </a:p>
          <a:p>
            <a:r>
              <a:rPr lang="fa-IR" altLang="en-US" b="1">
                <a:solidFill>
                  <a:srgbClr val="FFFF00"/>
                </a:solidFill>
                <a:latin typeface="Tahoma" pitchFamily="34" charset="0"/>
                <a:cs typeface="Tahoma" pitchFamily="34" charset="0"/>
              </a:rPr>
              <a:t> آسمان و زمین و بر و بحر : تضاد </a:t>
            </a:r>
          </a:p>
          <a:p>
            <a:endParaRPr lang="fa-IR" altLang="en-US" b="1">
              <a:solidFill>
                <a:srgbClr val="FFFF00"/>
              </a:solidFill>
              <a:latin typeface="Tahoma" pitchFamily="34" charset="0"/>
              <a:cs typeface="Tahoma" pitchFamily="34" charset="0"/>
            </a:endParaRPr>
          </a:p>
          <a:p>
            <a:r>
              <a:rPr lang="fa-IR" altLang="en-US" b="1">
                <a:solidFill>
                  <a:srgbClr val="FFFF00"/>
                </a:solidFill>
                <a:latin typeface="Tahoma" pitchFamily="34" charset="0"/>
                <a:cs typeface="Tahoma" pitchFamily="34" charset="0"/>
              </a:rPr>
              <a:t> بند اول درس تلمیح دارد به آیه های 6 تا 11 سوره « ق » ترجمه : آیا منکران حق ، آسمان را فراز خود نمی نگرند که ما چگونه بنای محکم اساس نهادیم و آن را به زیور ستارگان درخشان آراستیم که هیچ خللی در آن راه ندارد .</a:t>
            </a:r>
          </a:p>
          <a:p>
            <a:r>
              <a:rPr lang="fa-IR" altLang="en-US" b="1">
                <a:solidFill>
                  <a:srgbClr val="FFFF00"/>
                </a:solidFill>
                <a:latin typeface="Tahoma" pitchFamily="34" charset="0"/>
                <a:cs typeface="Tahoma" pitchFamily="34" charset="0"/>
              </a:rPr>
              <a:t>و زمین را نمی نگرند که آن را بگستردیم و در آن کوه های استوار بیافکندیم و هر نوع گیاه با حسن و طراوت در آن برویانیدیم </a:t>
            </a:r>
          </a:p>
          <a:p>
            <a:r>
              <a:rPr lang="fa-IR" altLang="en-US" b="1">
                <a:solidFill>
                  <a:srgbClr val="FFFF00"/>
                </a:solidFill>
                <a:latin typeface="Tahoma" pitchFamily="34" charset="0"/>
                <a:cs typeface="Tahoma" pitchFamily="34" charset="0"/>
              </a:rPr>
              <a:t>این دلالیل قدرت در آسمان و زمین ، موجب بصیرت و تذکر هر بنده است...</a:t>
            </a:r>
          </a:p>
          <a:p>
            <a:r>
              <a:rPr lang="fa-IR" altLang="en-US" b="1">
                <a:solidFill>
                  <a:srgbClr val="FFFF00"/>
                </a:solidFill>
                <a:latin typeface="Tahoma" pitchFamily="34" charset="0"/>
                <a:cs typeface="Tahoma" pitchFamily="34" charset="0"/>
              </a:rPr>
              <a:t>نکته دستوری : « وی » در « بر وی است » ، ضمیر شخصی است که به زمین ، بر می گردد. این کاربرد ، قدیمی است و در گذشته برای غیر انسان ، از ضمیر شخصی استفاده می کردند. </a:t>
            </a:r>
          </a:p>
          <a:p>
            <a:r>
              <a:rPr lang="fa-IR" altLang="en-US" b="1">
                <a:solidFill>
                  <a:srgbClr val="FF0000"/>
                </a:solidFill>
                <a:latin typeface="Tahoma" pitchFamily="34" charset="0"/>
                <a:cs typeface="Tahoma" pitchFamily="34" charset="0"/>
              </a:rPr>
              <a:t> زمین و آسمان : مراعات نظیر / چون دیبا : تشبیه</a:t>
            </a:r>
          </a:p>
          <a:p>
            <a:r>
              <a:rPr lang="fa-IR" altLang="en-US" b="1">
                <a:solidFill>
                  <a:srgbClr val="FF0000"/>
                </a:solidFill>
                <a:latin typeface="Tahoma" pitchFamily="34" charset="0"/>
                <a:cs typeface="Tahoma" pitchFamily="34" charset="0"/>
              </a:rPr>
              <a:t>خانه ی خدا ( در خانه ی خدایی ) : استعاره از دنیا / سقف : استعاره از آسمان / بزرگ و مختصر : تضاد / عالم به خانه ، زمین به فرش ، ماه به چراغ و آفتاب به شعله و قندیل به ستاره ، تشبیه شده است. مثل تو : شبیه و تمثیل / قصر و مَلِک و غلام : مراعات نظیر / بستان معرفت : تشبیه / بستان معرفت : استعاره از دنیا</a:t>
            </a:r>
          </a:p>
        </p:txBody>
      </p:sp>
      <p:pic>
        <p:nvPicPr>
          <p:cNvPr id="11271"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863" y="6515100"/>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15100"/>
            <a:ext cx="71278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down)">
                                      <p:cBhvr>
                                        <p:cTn id="41" dur="580">
                                          <p:stCondLst>
                                            <p:cond delay="0"/>
                                          </p:stCondLst>
                                        </p:cTn>
                                        <p:tgtEl>
                                          <p:spTgt spid="4">
                                            <p:txEl>
                                              <p:pRg st="3" end="3"/>
                                            </p:txEl>
                                          </p:spTgt>
                                        </p:tgtEl>
                                      </p:cBhvr>
                                    </p:animEffect>
                                    <p:anim calcmode="lin" valueType="num">
                                      <p:cBhvr>
                                        <p:cTn id="4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3" end="3"/>
                                            </p:txEl>
                                          </p:spTgt>
                                        </p:tgtEl>
                                      </p:cBhvr>
                                      <p:to x="100000" y="60000"/>
                                    </p:animScale>
                                    <p:animScale>
                                      <p:cBhvr>
                                        <p:cTn id="48" dur="166" decel="50000">
                                          <p:stCondLst>
                                            <p:cond delay="676"/>
                                          </p:stCondLst>
                                        </p:cTn>
                                        <p:tgtEl>
                                          <p:spTgt spid="4">
                                            <p:txEl>
                                              <p:pRg st="3" end="3"/>
                                            </p:txEl>
                                          </p:spTgt>
                                        </p:tgtEl>
                                      </p:cBhvr>
                                      <p:to x="100000" y="100000"/>
                                    </p:animScale>
                                    <p:animScale>
                                      <p:cBhvr>
                                        <p:cTn id="49" dur="26">
                                          <p:stCondLst>
                                            <p:cond delay="1312"/>
                                          </p:stCondLst>
                                        </p:cTn>
                                        <p:tgtEl>
                                          <p:spTgt spid="4">
                                            <p:txEl>
                                              <p:pRg st="3" end="3"/>
                                            </p:txEl>
                                          </p:spTgt>
                                        </p:tgtEl>
                                      </p:cBhvr>
                                      <p:to x="100000" y="80000"/>
                                    </p:animScale>
                                    <p:animScale>
                                      <p:cBhvr>
                                        <p:cTn id="50" dur="166" decel="50000">
                                          <p:stCondLst>
                                            <p:cond delay="1338"/>
                                          </p:stCondLst>
                                        </p:cTn>
                                        <p:tgtEl>
                                          <p:spTgt spid="4">
                                            <p:txEl>
                                              <p:pRg st="3" end="3"/>
                                            </p:txEl>
                                          </p:spTgt>
                                        </p:tgtEl>
                                      </p:cBhvr>
                                      <p:to x="100000" y="100000"/>
                                    </p:animScale>
                                    <p:animScale>
                                      <p:cBhvr>
                                        <p:cTn id="51" dur="26">
                                          <p:stCondLst>
                                            <p:cond delay="1642"/>
                                          </p:stCondLst>
                                        </p:cTn>
                                        <p:tgtEl>
                                          <p:spTgt spid="4">
                                            <p:txEl>
                                              <p:pRg st="3" end="3"/>
                                            </p:txEl>
                                          </p:spTgt>
                                        </p:tgtEl>
                                      </p:cBhvr>
                                      <p:to x="100000" y="90000"/>
                                    </p:animScale>
                                    <p:animScale>
                                      <p:cBhvr>
                                        <p:cTn id="52" dur="166" decel="50000">
                                          <p:stCondLst>
                                            <p:cond delay="1668"/>
                                          </p:stCondLst>
                                        </p:cTn>
                                        <p:tgtEl>
                                          <p:spTgt spid="4">
                                            <p:txEl>
                                              <p:pRg st="3" end="3"/>
                                            </p:txEl>
                                          </p:spTgt>
                                        </p:tgtEl>
                                      </p:cBhvr>
                                      <p:to x="100000" y="100000"/>
                                    </p:animScale>
                                    <p:animScale>
                                      <p:cBhvr>
                                        <p:cTn id="53" dur="26">
                                          <p:stCondLst>
                                            <p:cond delay="1808"/>
                                          </p:stCondLst>
                                        </p:cTn>
                                        <p:tgtEl>
                                          <p:spTgt spid="4">
                                            <p:txEl>
                                              <p:pRg st="3" end="3"/>
                                            </p:txEl>
                                          </p:spTgt>
                                        </p:tgtEl>
                                      </p:cBhvr>
                                      <p:to x="100000" y="95000"/>
                                    </p:animScale>
                                    <p:animScale>
                                      <p:cBhvr>
                                        <p:cTn id="54" dur="166" decel="50000">
                                          <p:stCondLst>
                                            <p:cond delay="1834"/>
                                          </p:stCondLst>
                                        </p:cTn>
                                        <p:tgtEl>
                                          <p:spTgt spid="4">
                                            <p:txEl>
                                              <p:pRg st="3" end="3"/>
                                            </p:txEl>
                                          </p:spTgt>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26" presetClass="entr" presetSubtype="0"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wipe(down)">
                                      <p:cBhvr>
                                        <p:cTn id="59" dur="580">
                                          <p:stCondLst>
                                            <p:cond delay="0"/>
                                          </p:stCondLst>
                                        </p:cTn>
                                        <p:tgtEl>
                                          <p:spTgt spid="4">
                                            <p:txEl>
                                              <p:pRg st="5" end="5"/>
                                            </p:txEl>
                                          </p:spTgt>
                                        </p:tgtEl>
                                      </p:cBhvr>
                                    </p:animEffect>
                                    <p:anim calcmode="lin" valueType="num">
                                      <p:cBhvr>
                                        <p:cTn id="60"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xEl>
                                              <p:pRg st="5" end="5"/>
                                            </p:txEl>
                                          </p:spTgt>
                                        </p:tgtEl>
                                      </p:cBhvr>
                                      <p:to x="100000" y="60000"/>
                                    </p:animScale>
                                    <p:animScale>
                                      <p:cBhvr>
                                        <p:cTn id="66" dur="166" decel="50000">
                                          <p:stCondLst>
                                            <p:cond delay="676"/>
                                          </p:stCondLst>
                                        </p:cTn>
                                        <p:tgtEl>
                                          <p:spTgt spid="4">
                                            <p:txEl>
                                              <p:pRg st="5" end="5"/>
                                            </p:txEl>
                                          </p:spTgt>
                                        </p:tgtEl>
                                      </p:cBhvr>
                                      <p:to x="100000" y="100000"/>
                                    </p:animScale>
                                    <p:animScale>
                                      <p:cBhvr>
                                        <p:cTn id="67" dur="26">
                                          <p:stCondLst>
                                            <p:cond delay="1312"/>
                                          </p:stCondLst>
                                        </p:cTn>
                                        <p:tgtEl>
                                          <p:spTgt spid="4">
                                            <p:txEl>
                                              <p:pRg st="5" end="5"/>
                                            </p:txEl>
                                          </p:spTgt>
                                        </p:tgtEl>
                                      </p:cBhvr>
                                      <p:to x="100000" y="80000"/>
                                    </p:animScale>
                                    <p:animScale>
                                      <p:cBhvr>
                                        <p:cTn id="68" dur="166" decel="50000">
                                          <p:stCondLst>
                                            <p:cond delay="1338"/>
                                          </p:stCondLst>
                                        </p:cTn>
                                        <p:tgtEl>
                                          <p:spTgt spid="4">
                                            <p:txEl>
                                              <p:pRg st="5" end="5"/>
                                            </p:txEl>
                                          </p:spTgt>
                                        </p:tgtEl>
                                      </p:cBhvr>
                                      <p:to x="100000" y="100000"/>
                                    </p:animScale>
                                    <p:animScale>
                                      <p:cBhvr>
                                        <p:cTn id="69" dur="26">
                                          <p:stCondLst>
                                            <p:cond delay="1642"/>
                                          </p:stCondLst>
                                        </p:cTn>
                                        <p:tgtEl>
                                          <p:spTgt spid="4">
                                            <p:txEl>
                                              <p:pRg st="5" end="5"/>
                                            </p:txEl>
                                          </p:spTgt>
                                        </p:tgtEl>
                                      </p:cBhvr>
                                      <p:to x="100000" y="90000"/>
                                    </p:animScale>
                                    <p:animScale>
                                      <p:cBhvr>
                                        <p:cTn id="70" dur="166" decel="50000">
                                          <p:stCondLst>
                                            <p:cond delay="1668"/>
                                          </p:stCondLst>
                                        </p:cTn>
                                        <p:tgtEl>
                                          <p:spTgt spid="4">
                                            <p:txEl>
                                              <p:pRg st="5" end="5"/>
                                            </p:txEl>
                                          </p:spTgt>
                                        </p:tgtEl>
                                      </p:cBhvr>
                                      <p:to x="100000" y="100000"/>
                                    </p:animScale>
                                    <p:animScale>
                                      <p:cBhvr>
                                        <p:cTn id="71" dur="26">
                                          <p:stCondLst>
                                            <p:cond delay="1808"/>
                                          </p:stCondLst>
                                        </p:cTn>
                                        <p:tgtEl>
                                          <p:spTgt spid="4">
                                            <p:txEl>
                                              <p:pRg st="5" end="5"/>
                                            </p:txEl>
                                          </p:spTgt>
                                        </p:tgtEl>
                                      </p:cBhvr>
                                      <p:to x="100000" y="95000"/>
                                    </p:animScale>
                                    <p:animScale>
                                      <p:cBhvr>
                                        <p:cTn id="72" dur="166" decel="50000">
                                          <p:stCondLst>
                                            <p:cond delay="1834"/>
                                          </p:stCondLst>
                                        </p:cTn>
                                        <p:tgtEl>
                                          <p:spTgt spid="4">
                                            <p:txEl>
                                              <p:pRg st="5" end="5"/>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wipe(down)">
                                      <p:cBhvr>
                                        <p:cTn id="75" dur="580">
                                          <p:stCondLst>
                                            <p:cond delay="0"/>
                                          </p:stCondLst>
                                        </p:cTn>
                                        <p:tgtEl>
                                          <p:spTgt spid="4">
                                            <p:txEl>
                                              <p:pRg st="6" end="6"/>
                                            </p:txEl>
                                          </p:spTgt>
                                        </p:tgtEl>
                                      </p:cBhvr>
                                    </p:animEffect>
                                    <p:anim calcmode="lin" valueType="num">
                                      <p:cBhvr>
                                        <p:cTn id="76"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txEl>
                                              <p:pRg st="6" end="6"/>
                                            </p:txEl>
                                          </p:spTgt>
                                        </p:tgtEl>
                                      </p:cBhvr>
                                      <p:to x="100000" y="60000"/>
                                    </p:animScale>
                                    <p:animScale>
                                      <p:cBhvr>
                                        <p:cTn id="82" dur="166" decel="50000">
                                          <p:stCondLst>
                                            <p:cond delay="676"/>
                                          </p:stCondLst>
                                        </p:cTn>
                                        <p:tgtEl>
                                          <p:spTgt spid="4">
                                            <p:txEl>
                                              <p:pRg st="6" end="6"/>
                                            </p:txEl>
                                          </p:spTgt>
                                        </p:tgtEl>
                                      </p:cBhvr>
                                      <p:to x="100000" y="100000"/>
                                    </p:animScale>
                                    <p:animScale>
                                      <p:cBhvr>
                                        <p:cTn id="83" dur="26">
                                          <p:stCondLst>
                                            <p:cond delay="1312"/>
                                          </p:stCondLst>
                                        </p:cTn>
                                        <p:tgtEl>
                                          <p:spTgt spid="4">
                                            <p:txEl>
                                              <p:pRg st="6" end="6"/>
                                            </p:txEl>
                                          </p:spTgt>
                                        </p:tgtEl>
                                      </p:cBhvr>
                                      <p:to x="100000" y="80000"/>
                                    </p:animScale>
                                    <p:animScale>
                                      <p:cBhvr>
                                        <p:cTn id="84" dur="166" decel="50000">
                                          <p:stCondLst>
                                            <p:cond delay="1338"/>
                                          </p:stCondLst>
                                        </p:cTn>
                                        <p:tgtEl>
                                          <p:spTgt spid="4">
                                            <p:txEl>
                                              <p:pRg st="6" end="6"/>
                                            </p:txEl>
                                          </p:spTgt>
                                        </p:tgtEl>
                                      </p:cBhvr>
                                      <p:to x="100000" y="100000"/>
                                    </p:animScale>
                                    <p:animScale>
                                      <p:cBhvr>
                                        <p:cTn id="85" dur="26">
                                          <p:stCondLst>
                                            <p:cond delay="1642"/>
                                          </p:stCondLst>
                                        </p:cTn>
                                        <p:tgtEl>
                                          <p:spTgt spid="4">
                                            <p:txEl>
                                              <p:pRg st="6" end="6"/>
                                            </p:txEl>
                                          </p:spTgt>
                                        </p:tgtEl>
                                      </p:cBhvr>
                                      <p:to x="100000" y="90000"/>
                                    </p:animScale>
                                    <p:animScale>
                                      <p:cBhvr>
                                        <p:cTn id="86" dur="166" decel="50000">
                                          <p:stCondLst>
                                            <p:cond delay="1668"/>
                                          </p:stCondLst>
                                        </p:cTn>
                                        <p:tgtEl>
                                          <p:spTgt spid="4">
                                            <p:txEl>
                                              <p:pRg st="6" end="6"/>
                                            </p:txEl>
                                          </p:spTgt>
                                        </p:tgtEl>
                                      </p:cBhvr>
                                      <p:to x="100000" y="100000"/>
                                    </p:animScale>
                                    <p:animScale>
                                      <p:cBhvr>
                                        <p:cTn id="87" dur="26">
                                          <p:stCondLst>
                                            <p:cond delay="1808"/>
                                          </p:stCondLst>
                                        </p:cTn>
                                        <p:tgtEl>
                                          <p:spTgt spid="4">
                                            <p:txEl>
                                              <p:pRg st="6" end="6"/>
                                            </p:txEl>
                                          </p:spTgt>
                                        </p:tgtEl>
                                      </p:cBhvr>
                                      <p:to x="100000" y="95000"/>
                                    </p:animScale>
                                    <p:animScale>
                                      <p:cBhvr>
                                        <p:cTn id="88" dur="166" decel="50000">
                                          <p:stCondLst>
                                            <p:cond delay="1834"/>
                                          </p:stCondLst>
                                        </p:cTn>
                                        <p:tgtEl>
                                          <p:spTgt spid="4">
                                            <p:txEl>
                                              <p:pRg st="6" end="6"/>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animEffect transition="in" filter="wipe(down)">
                                      <p:cBhvr>
                                        <p:cTn id="91" dur="580">
                                          <p:stCondLst>
                                            <p:cond delay="0"/>
                                          </p:stCondLst>
                                        </p:cTn>
                                        <p:tgtEl>
                                          <p:spTgt spid="4">
                                            <p:txEl>
                                              <p:pRg st="7" end="7"/>
                                            </p:txEl>
                                          </p:spTgt>
                                        </p:tgtEl>
                                      </p:cBhvr>
                                    </p:animEffect>
                                    <p:anim calcmode="lin" valueType="num">
                                      <p:cBhvr>
                                        <p:cTn id="92"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txEl>
                                              <p:pRg st="7" end="7"/>
                                            </p:txEl>
                                          </p:spTgt>
                                        </p:tgtEl>
                                      </p:cBhvr>
                                      <p:to x="100000" y="60000"/>
                                    </p:animScale>
                                    <p:animScale>
                                      <p:cBhvr>
                                        <p:cTn id="98" dur="166" decel="50000">
                                          <p:stCondLst>
                                            <p:cond delay="676"/>
                                          </p:stCondLst>
                                        </p:cTn>
                                        <p:tgtEl>
                                          <p:spTgt spid="4">
                                            <p:txEl>
                                              <p:pRg st="7" end="7"/>
                                            </p:txEl>
                                          </p:spTgt>
                                        </p:tgtEl>
                                      </p:cBhvr>
                                      <p:to x="100000" y="100000"/>
                                    </p:animScale>
                                    <p:animScale>
                                      <p:cBhvr>
                                        <p:cTn id="99" dur="26">
                                          <p:stCondLst>
                                            <p:cond delay="1312"/>
                                          </p:stCondLst>
                                        </p:cTn>
                                        <p:tgtEl>
                                          <p:spTgt spid="4">
                                            <p:txEl>
                                              <p:pRg st="7" end="7"/>
                                            </p:txEl>
                                          </p:spTgt>
                                        </p:tgtEl>
                                      </p:cBhvr>
                                      <p:to x="100000" y="80000"/>
                                    </p:animScale>
                                    <p:animScale>
                                      <p:cBhvr>
                                        <p:cTn id="100" dur="166" decel="50000">
                                          <p:stCondLst>
                                            <p:cond delay="1338"/>
                                          </p:stCondLst>
                                        </p:cTn>
                                        <p:tgtEl>
                                          <p:spTgt spid="4">
                                            <p:txEl>
                                              <p:pRg st="7" end="7"/>
                                            </p:txEl>
                                          </p:spTgt>
                                        </p:tgtEl>
                                      </p:cBhvr>
                                      <p:to x="100000" y="100000"/>
                                    </p:animScale>
                                    <p:animScale>
                                      <p:cBhvr>
                                        <p:cTn id="101" dur="26">
                                          <p:stCondLst>
                                            <p:cond delay="1642"/>
                                          </p:stCondLst>
                                        </p:cTn>
                                        <p:tgtEl>
                                          <p:spTgt spid="4">
                                            <p:txEl>
                                              <p:pRg st="7" end="7"/>
                                            </p:txEl>
                                          </p:spTgt>
                                        </p:tgtEl>
                                      </p:cBhvr>
                                      <p:to x="100000" y="90000"/>
                                    </p:animScale>
                                    <p:animScale>
                                      <p:cBhvr>
                                        <p:cTn id="102" dur="166" decel="50000">
                                          <p:stCondLst>
                                            <p:cond delay="1668"/>
                                          </p:stCondLst>
                                        </p:cTn>
                                        <p:tgtEl>
                                          <p:spTgt spid="4">
                                            <p:txEl>
                                              <p:pRg st="7" end="7"/>
                                            </p:txEl>
                                          </p:spTgt>
                                        </p:tgtEl>
                                      </p:cBhvr>
                                      <p:to x="100000" y="100000"/>
                                    </p:animScale>
                                    <p:animScale>
                                      <p:cBhvr>
                                        <p:cTn id="103" dur="26">
                                          <p:stCondLst>
                                            <p:cond delay="1808"/>
                                          </p:stCondLst>
                                        </p:cTn>
                                        <p:tgtEl>
                                          <p:spTgt spid="4">
                                            <p:txEl>
                                              <p:pRg st="7" end="7"/>
                                            </p:txEl>
                                          </p:spTgt>
                                        </p:tgtEl>
                                      </p:cBhvr>
                                      <p:to x="100000" y="95000"/>
                                    </p:animScale>
                                    <p:animScale>
                                      <p:cBhvr>
                                        <p:cTn id="104" dur="166" decel="50000">
                                          <p:stCondLst>
                                            <p:cond delay="1834"/>
                                          </p:stCondLst>
                                        </p:cTn>
                                        <p:tgtEl>
                                          <p:spTgt spid="4">
                                            <p:txEl>
                                              <p:pRg st="7" end="7"/>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4">
                                            <p:txEl>
                                              <p:pRg st="8" end="8"/>
                                            </p:txEl>
                                          </p:spTgt>
                                        </p:tgtEl>
                                        <p:attrNameLst>
                                          <p:attrName>style.visibility</p:attrName>
                                        </p:attrNameLst>
                                      </p:cBhvr>
                                      <p:to>
                                        <p:strVal val="visible"/>
                                      </p:to>
                                    </p:set>
                                    <p:animEffect transition="in" filter="wipe(down)">
                                      <p:cBhvr>
                                        <p:cTn id="107" dur="580">
                                          <p:stCondLst>
                                            <p:cond delay="0"/>
                                          </p:stCondLst>
                                        </p:cTn>
                                        <p:tgtEl>
                                          <p:spTgt spid="4">
                                            <p:txEl>
                                              <p:pRg st="8" end="8"/>
                                            </p:txEl>
                                          </p:spTgt>
                                        </p:tgtEl>
                                      </p:cBhvr>
                                    </p:animEffect>
                                    <p:anim calcmode="lin" valueType="num">
                                      <p:cBhvr>
                                        <p:cTn id="108"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4">
                                            <p:txEl>
                                              <p:pRg st="8" end="8"/>
                                            </p:txEl>
                                          </p:spTgt>
                                        </p:tgtEl>
                                      </p:cBhvr>
                                      <p:to x="100000" y="60000"/>
                                    </p:animScale>
                                    <p:animScale>
                                      <p:cBhvr>
                                        <p:cTn id="114" dur="166" decel="50000">
                                          <p:stCondLst>
                                            <p:cond delay="676"/>
                                          </p:stCondLst>
                                        </p:cTn>
                                        <p:tgtEl>
                                          <p:spTgt spid="4">
                                            <p:txEl>
                                              <p:pRg st="8" end="8"/>
                                            </p:txEl>
                                          </p:spTgt>
                                        </p:tgtEl>
                                      </p:cBhvr>
                                      <p:to x="100000" y="100000"/>
                                    </p:animScale>
                                    <p:animScale>
                                      <p:cBhvr>
                                        <p:cTn id="115" dur="26">
                                          <p:stCondLst>
                                            <p:cond delay="1312"/>
                                          </p:stCondLst>
                                        </p:cTn>
                                        <p:tgtEl>
                                          <p:spTgt spid="4">
                                            <p:txEl>
                                              <p:pRg st="8" end="8"/>
                                            </p:txEl>
                                          </p:spTgt>
                                        </p:tgtEl>
                                      </p:cBhvr>
                                      <p:to x="100000" y="80000"/>
                                    </p:animScale>
                                    <p:animScale>
                                      <p:cBhvr>
                                        <p:cTn id="116" dur="166" decel="50000">
                                          <p:stCondLst>
                                            <p:cond delay="1338"/>
                                          </p:stCondLst>
                                        </p:cTn>
                                        <p:tgtEl>
                                          <p:spTgt spid="4">
                                            <p:txEl>
                                              <p:pRg st="8" end="8"/>
                                            </p:txEl>
                                          </p:spTgt>
                                        </p:tgtEl>
                                      </p:cBhvr>
                                      <p:to x="100000" y="100000"/>
                                    </p:animScale>
                                    <p:animScale>
                                      <p:cBhvr>
                                        <p:cTn id="117" dur="26">
                                          <p:stCondLst>
                                            <p:cond delay="1642"/>
                                          </p:stCondLst>
                                        </p:cTn>
                                        <p:tgtEl>
                                          <p:spTgt spid="4">
                                            <p:txEl>
                                              <p:pRg st="8" end="8"/>
                                            </p:txEl>
                                          </p:spTgt>
                                        </p:tgtEl>
                                      </p:cBhvr>
                                      <p:to x="100000" y="90000"/>
                                    </p:animScale>
                                    <p:animScale>
                                      <p:cBhvr>
                                        <p:cTn id="118" dur="166" decel="50000">
                                          <p:stCondLst>
                                            <p:cond delay="1668"/>
                                          </p:stCondLst>
                                        </p:cTn>
                                        <p:tgtEl>
                                          <p:spTgt spid="4">
                                            <p:txEl>
                                              <p:pRg st="8" end="8"/>
                                            </p:txEl>
                                          </p:spTgt>
                                        </p:tgtEl>
                                      </p:cBhvr>
                                      <p:to x="100000" y="100000"/>
                                    </p:animScale>
                                    <p:animScale>
                                      <p:cBhvr>
                                        <p:cTn id="119" dur="26">
                                          <p:stCondLst>
                                            <p:cond delay="1808"/>
                                          </p:stCondLst>
                                        </p:cTn>
                                        <p:tgtEl>
                                          <p:spTgt spid="4">
                                            <p:txEl>
                                              <p:pRg st="8" end="8"/>
                                            </p:txEl>
                                          </p:spTgt>
                                        </p:tgtEl>
                                      </p:cBhvr>
                                      <p:to x="100000" y="95000"/>
                                    </p:animScale>
                                    <p:animScale>
                                      <p:cBhvr>
                                        <p:cTn id="120" dur="166" decel="50000">
                                          <p:stCondLst>
                                            <p:cond delay="1834"/>
                                          </p:stCondLst>
                                        </p:cTn>
                                        <p:tgtEl>
                                          <p:spTgt spid="4">
                                            <p:txEl>
                                              <p:pRg st="8" end="8"/>
                                            </p:txEl>
                                          </p:spTgt>
                                        </p:tgtEl>
                                      </p:cBhvr>
                                      <p:to x="100000" y="100000"/>
                                    </p:animScale>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6" presetClass="entr" presetSubtype="0" fill="hold" nodeType="clickEffect">
                                  <p:stCondLst>
                                    <p:cond delay="0"/>
                                  </p:stCondLst>
                                  <p:childTnLst>
                                    <p:set>
                                      <p:cBhvr>
                                        <p:cTn id="124" dur="1" fill="hold">
                                          <p:stCondLst>
                                            <p:cond delay="0"/>
                                          </p:stCondLst>
                                        </p:cTn>
                                        <p:tgtEl>
                                          <p:spTgt spid="4">
                                            <p:txEl>
                                              <p:pRg st="9" end="9"/>
                                            </p:txEl>
                                          </p:spTgt>
                                        </p:tgtEl>
                                        <p:attrNameLst>
                                          <p:attrName>style.visibility</p:attrName>
                                        </p:attrNameLst>
                                      </p:cBhvr>
                                      <p:to>
                                        <p:strVal val="visible"/>
                                      </p:to>
                                    </p:set>
                                    <p:animEffect transition="in" filter="wipe(down)">
                                      <p:cBhvr>
                                        <p:cTn id="125" dur="580">
                                          <p:stCondLst>
                                            <p:cond delay="0"/>
                                          </p:stCondLst>
                                        </p:cTn>
                                        <p:tgtEl>
                                          <p:spTgt spid="4">
                                            <p:txEl>
                                              <p:pRg st="9" end="9"/>
                                            </p:txEl>
                                          </p:spTgt>
                                        </p:tgtEl>
                                      </p:cBhvr>
                                    </p:animEffect>
                                    <p:anim calcmode="lin" valueType="num">
                                      <p:cBhvr>
                                        <p:cTn id="126"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4">
                                            <p:txEl>
                                              <p:pRg st="9" end="9"/>
                                            </p:txEl>
                                          </p:spTgt>
                                        </p:tgtEl>
                                      </p:cBhvr>
                                      <p:to x="100000" y="60000"/>
                                    </p:animScale>
                                    <p:animScale>
                                      <p:cBhvr>
                                        <p:cTn id="132" dur="166" decel="50000">
                                          <p:stCondLst>
                                            <p:cond delay="676"/>
                                          </p:stCondLst>
                                        </p:cTn>
                                        <p:tgtEl>
                                          <p:spTgt spid="4">
                                            <p:txEl>
                                              <p:pRg st="9" end="9"/>
                                            </p:txEl>
                                          </p:spTgt>
                                        </p:tgtEl>
                                      </p:cBhvr>
                                      <p:to x="100000" y="100000"/>
                                    </p:animScale>
                                    <p:animScale>
                                      <p:cBhvr>
                                        <p:cTn id="133" dur="26">
                                          <p:stCondLst>
                                            <p:cond delay="1312"/>
                                          </p:stCondLst>
                                        </p:cTn>
                                        <p:tgtEl>
                                          <p:spTgt spid="4">
                                            <p:txEl>
                                              <p:pRg st="9" end="9"/>
                                            </p:txEl>
                                          </p:spTgt>
                                        </p:tgtEl>
                                      </p:cBhvr>
                                      <p:to x="100000" y="80000"/>
                                    </p:animScale>
                                    <p:animScale>
                                      <p:cBhvr>
                                        <p:cTn id="134" dur="166" decel="50000">
                                          <p:stCondLst>
                                            <p:cond delay="1338"/>
                                          </p:stCondLst>
                                        </p:cTn>
                                        <p:tgtEl>
                                          <p:spTgt spid="4">
                                            <p:txEl>
                                              <p:pRg st="9" end="9"/>
                                            </p:txEl>
                                          </p:spTgt>
                                        </p:tgtEl>
                                      </p:cBhvr>
                                      <p:to x="100000" y="100000"/>
                                    </p:animScale>
                                    <p:animScale>
                                      <p:cBhvr>
                                        <p:cTn id="135" dur="26">
                                          <p:stCondLst>
                                            <p:cond delay="1642"/>
                                          </p:stCondLst>
                                        </p:cTn>
                                        <p:tgtEl>
                                          <p:spTgt spid="4">
                                            <p:txEl>
                                              <p:pRg st="9" end="9"/>
                                            </p:txEl>
                                          </p:spTgt>
                                        </p:tgtEl>
                                      </p:cBhvr>
                                      <p:to x="100000" y="90000"/>
                                    </p:animScale>
                                    <p:animScale>
                                      <p:cBhvr>
                                        <p:cTn id="136" dur="166" decel="50000">
                                          <p:stCondLst>
                                            <p:cond delay="1668"/>
                                          </p:stCondLst>
                                        </p:cTn>
                                        <p:tgtEl>
                                          <p:spTgt spid="4">
                                            <p:txEl>
                                              <p:pRg st="9" end="9"/>
                                            </p:txEl>
                                          </p:spTgt>
                                        </p:tgtEl>
                                      </p:cBhvr>
                                      <p:to x="100000" y="100000"/>
                                    </p:animScale>
                                    <p:animScale>
                                      <p:cBhvr>
                                        <p:cTn id="137" dur="26">
                                          <p:stCondLst>
                                            <p:cond delay="1808"/>
                                          </p:stCondLst>
                                        </p:cTn>
                                        <p:tgtEl>
                                          <p:spTgt spid="4">
                                            <p:txEl>
                                              <p:pRg st="9" end="9"/>
                                            </p:txEl>
                                          </p:spTgt>
                                        </p:tgtEl>
                                      </p:cBhvr>
                                      <p:to x="100000" y="95000"/>
                                    </p:animScale>
                                    <p:animScale>
                                      <p:cBhvr>
                                        <p:cTn id="138" dur="166" decel="50000">
                                          <p:stCondLst>
                                            <p:cond delay="1834"/>
                                          </p:stCondLst>
                                        </p:cTn>
                                        <p:tgtEl>
                                          <p:spTgt spid="4">
                                            <p:txEl>
                                              <p:pRg st="9" end="9"/>
                                            </p:txEl>
                                          </p:spTgt>
                                        </p:tgtEl>
                                      </p:cBhvr>
                                      <p:to x="100000" y="100000"/>
                                    </p:animScale>
                                  </p:childTnLst>
                                </p:cTn>
                              </p:par>
                              <p:par>
                                <p:cTn id="139" presetID="26" presetClass="entr" presetSubtype="0" fill="hold" nodeType="withEffect">
                                  <p:stCondLst>
                                    <p:cond delay="0"/>
                                  </p:stCondLst>
                                  <p:childTnLst>
                                    <p:set>
                                      <p:cBhvr>
                                        <p:cTn id="140" dur="1" fill="hold">
                                          <p:stCondLst>
                                            <p:cond delay="0"/>
                                          </p:stCondLst>
                                        </p:cTn>
                                        <p:tgtEl>
                                          <p:spTgt spid="4">
                                            <p:txEl>
                                              <p:pRg st="10" end="10"/>
                                            </p:txEl>
                                          </p:spTgt>
                                        </p:tgtEl>
                                        <p:attrNameLst>
                                          <p:attrName>style.visibility</p:attrName>
                                        </p:attrNameLst>
                                      </p:cBhvr>
                                      <p:to>
                                        <p:strVal val="visible"/>
                                      </p:to>
                                    </p:set>
                                    <p:animEffect transition="in" filter="wipe(down)">
                                      <p:cBhvr>
                                        <p:cTn id="141" dur="580">
                                          <p:stCondLst>
                                            <p:cond delay="0"/>
                                          </p:stCondLst>
                                        </p:cTn>
                                        <p:tgtEl>
                                          <p:spTgt spid="4">
                                            <p:txEl>
                                              <p:pRg st="10" end="10"/>
                                            </p:txEl>
                                          </p:spTgt>
                                        </p:tgtEl>
                                      </p:cBhvr>
                                    </p:animEffect>
                                    <p:anim calcmode="lin" valueType="num">
                                      <p:cBhvr>
                                        <p:cTn id="142"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4">
                                            <p:txEl>
                                              <p:pRg st="10" end="10"/>
                                            </p:txEl>
                                          </p:spTgt>
                                        </p:tgtEl>
                                      </p:cBhvr>
                                      <p:to x="100000" y="60000"/>
                                    </p:animScale>
                                    <p:animScale>
                                      <p:cBhvr>
                                        <p:cTn id="148" dur="166" decel="50000">
                                          <p:stCondLst>
                                            <p:cond delay="676"/>
                                          </p:stCondLst>
                                        </p:cTn>
                                        <p:tgtEl>
                                          <p:spTgt spid="4">
                                            <p:txEl>
                                              <p:pRg st="10" end="10"/>
                                            </p:txEl>
                                          </p:spTgt>
                                        </p:tgtEl>
                                      </p:cBhvr>
                                      <p:to x="100000" y="100000"/>
                                    </p:animScale>
                                    <p:animScale>
                                      <p:cBhvr>
                                        <p:cTn id="149" dur="26">
                                          <p:stCondLst>
                                            <p:cond delay="1312"/>
                                          </p:stCondLst>
                                        </p:cTn>
                                        <p:tgtEl>
                                          <p:spTgt spid="4">
                                            <p:txEl>
                                              <p:pRg st="10" end="10"/>
                                            </p:txEl>
                                          </p:spTgt>
                                        </p:tgtEl>
                                      </p:cBhvr>
                                      <p:to x="100000" y="80000"/>
                                    </p:animScale>
                                    <p:animScale>
                                      <p:cBhvr>
                                        <p:cTn id="150" dur="166" decel="50000">
                                          <p:stCondLst>
                                            <p:cond delay="1338"/>
                                          </p:stCondLst>
                                        </p:cTn>
                                        <p:tgtEl>
                                          <p:spTgt spid="4">
                                            <p:txEl>
                                              <p:pRg st="10" end="10"/>
                                            </p:txEl>
                                          </p:spTgt>
                                        </p:tgtEl>
                                      </p:cBhvr>
                                      <p:to x="100000" y="100000"/>
                                    </p:animScale>
                                    <p:animScale>
                                      <p:cBhvr>
                                        <p:cTn id="151" dur="26">
                                          <p:stCondLst>
                                            <p:cond delay="1642"/>
                                          </p:stCondLst>
                                        </p:cTn>
                                        <p:tgtEl>
                                          <p:spTgt spid="4">
                                            <p:txEl>
                                              <p:pRg st="10" end="10"/>
                                            </p:txEl>
                                          </p:spTgt>
                                        </p:tgtEl>
                                      </p:cBhvr>
                                      <p:to x="100000" y="90000"/>
                                    </p:animScale>
                                    <p:animScale>
                                      <p:cBhvr>
                                        <p:cTn id="152" dur="166" decel="50000">
                                          <p:stCondLst>
                                            <p:cond delay="1668"/>
                                          </p:stCondLst>
                                        </p:cTn>
                                        <p:tgtEl>
                                          <p:spTgt spid="4">
                                            <p:txEl>
                                              <p:pRg st="10" end="10"/>
                                            </p:txEl>
                                          </p:spTgt>
                                        </p:tgtEl>
                                      </p:cBhvr>
                                      <p:to x="100000" y="100000"/>
                                    </p:animScale>
                                    <p:animScale>
                                      <p:cBhvr>
                                        <p:cTn id="153" dur="26">
                                          <p:stCondLst>
                                            <p:cond delay="1808"/>
                                          </p:stCondLst>
                                        </p:cTn>
                                        <p:tgtEl>
                                          <p:spTgt spid="4">
                                            <p:txEl>
                                              <p:pRg st="10" end="10"/>
                                            </p:txEl>
                                          </p:spTgt>
                                        </p:tgtEl>
                                      </p:cBhvr>
                                      <p:to x="100000" y="95000"/>
                                    </p:animScale>
                                    <p:animScale>
                                      <p:cBhvr>
                                        <p:cTn id="154" dur="166" decel="50000">
                                          <p:stCondLst>
                                            <p:cond delay="1834"/>
                                          </p:stCondLst>
                                        </p:cTn>
                                        <p:tgtEl>
                                          <p:spTgt spid="4">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fa-IR" altLang="en-US" smtClean="0"/>
          </a:p>
        </p:txBody>
      </p:sp>
      <p:sp>
        <p:nvSpPr>
          <p:cNvPr id="12291" name="Content Placeholder 2"/>
          <p:cNvSpPr>
            <a:spLocks noGrp="1"/>
          </p:cNvSpPr>
          <p:nvPr>
            <p:ph idx="1"/>
          </p:nvPr>
        </p:nvSpPr>
        <p:spPr/>
        <p:txBody>
          <a:bodyPr/>
          <a:lstStyle/>
          <a:p>
            <a:endParaRPr lang="fa-IR" altLang="en-US" smtClean="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4356100" y="150813"/>
            <a:ext cx="4572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r>
              <a:rPr lang="fa-IR" altLang="en-US" sz="1600" b="1">
                <a:solidFill>
                  <a:srgbClr val="FFFF00"/>
                </a:solidFill>
                <a:latin typeface="Tahoma" pitchFamily="34" charset="0"/>
                <a:cs typeface="Tahoma" pitchFamily="34" charset="0"/>
              </a:rPr>
              <a:t>ابو حامد محمد غزالی از دانشمندان بزرگ اسلامی است که در ایران و شهر توس دیده به جهان گشود. او شخصیتی اثرگذار و بسیار اندیشمند بوده و نظریاتش چه درست و چه نادرست، تحول بسیاری بر بسیاری از مسلمانان اعم از مردم عادی و دانشمندان داشت، این اثرگذاری به حدی بوده که امروزه نیز بحث‌های بسیاری پیرامون او و کتاب‌هایش می‌شود.وی در سال 505هـ.ق دعوت حق را لبیک گفت و در طابران طوس که محل تولد وی بود مدفون شد</a:t>
            </a:r>
          </a:p>
          <a:p>
            <a:r>
              <a:rPr lang="fa-IR" altLang="en-US" sz="1600" b="1">
                <a:solidFill>
                  <a:srgbClr val="FFFF00"/>
                </a:solidFill>
                <a:latin typeface="Tahoma" pitchFamily="34" charset="0"/>
                <a:cs typeface="Tahoma" pitchFamily="34" charset="0"/>
              </a:rPr>
              <a:t>ازغزالی آثار مکتوب بسیاری بر جا مانده است که هنوز هم برخی از آنها مورد بحث و بررسی هستند؛ از مهم‌ترین و اثر گذارترین آنها عبارتند از:</a:t>
            </a:r>
          </a:p>
        </p:txBody>
      </p:sp>
      <p:sp>
        <p:nvSpPr>
          <p:cNvPr id="6" name="Rectangle 5"/>
          <p:cNvSpPr>
            <a:spLocks noChangeArrowheads="1"/>
          </p:cNvSpPr>
          <p:nvPr/>
        </p:nvSpPr>
        <p:spPr bwMode="auto">
          <a:xfrm>
            <a:off x="5222875" y="3937000"/>
            <a:ext cx="37052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r>
              <a:rPr lang="fa-IR" altLang="en-US" sz="2000" b="1">
                <a:solidFill>
                  <a:srgbClr val="FF0000"/>
                </a:solidFill>
                <a:latin typeface="Tahoma" pitchFamily="34" charset="0"/>
                <a:cs typeface="Tahoma" pitchFamily="34" charset="0"/>
              </a:rPr>
              <a:t>الف. احیاء علوم الدین</a:t>
            </a:r>
          </a:p>
          <a:p>
            <a:r>
              <a:rPr lang="fa-IR" altLang="en-US" sz="2000" b="1">
                <a:solidFill>
                  <a:srgbClr val="FF0000"/>
                </a:solidFill>
                <a:latin typeface="Tahoma" pitchFamily="34" charset="0"/>
                <a:cs typeface="Tahoma" pitchFamily="34" charset="0"/>
              </a:rPr>
              <a:t>ب. الاقتصاد فی الاعتقاد</a:t>
            </a:r>
          </a:p>
          <a:p>
            <a:r>
              <a:rPr lang="fa-IR" altLang="en-US" sz="2000" b="1">
                <a:solidFill>
                  <a:srgbClr val="FF0000"/>
                </a:solidFill>
                <a:latin typeface="Tahoma" pitchFamily="34" charset="0"/>
                <a:cs typeface="Tahoma" pitchFamily="34" charset="0"/>
              </a:rPr>
              <a:t>ج. تهافت الفلاسفه</a:t>
            </a:r>
          </a:p>
          <a:p>
            <a:r>
              <a:rPr lang="fa-IR" altLang="en-US" sz="2000" b="1">
                <a:solidFill>
                  <a:srgbClr val="FF0000"/>
                </a:solidFill>
                <a:latin typeface="Tahoma" pitchFamily="34" charset="0"/>
                <a:cs typeface="Tahoma" pitchFamily="34" charset="0"/>
              </a:rPr>
              <a:t>د. المُنقِد مِن الضَّلال</a:t>
            </a:r>
          </a:p>
          <a:p>
            <a:r>
              <a:rPr lang="fa-IR" altLang="en-US" sz="2000" b="1">
                <a:solidFill>
                  <a:srgbClr val="FF0000"/>
                </a:solidFill>
                <a:latin typeface="Tahoma" pitchFamily="34" charset="0"/>
                <a:cs typeface="Tahoma" pitchFamily="34" charset="0"/>
              </a:rPr>
              <a:t>و. نصیحه الملوک</a:t>
            </a:r>
          </a:p>
          <a:p>
            <a:r>
              <a:rPr lang="fa-IR" altLang="en-US" sz="2000" b="1">
                <a:solidFill>
                  <a:srgbClr val="FF0000"/>
                </a:solidFill>
                <a:latin typeface="Tahoma" pitchFamily="34" charset="0"/>
                <a:cs typeface="Tahoma" pitchFamily="34" charset="0"/>
              </a:rPr>
              <a:t>هـ. کیمیای سعادت</a:t>
            </a:r>
          </a:p>
          <a:p>
            <a:r>
              <a:rPr lang="fa-IR" altLang="en-US" sz="2000" b="1">
                <a:solidFill>
                  <a:srgbClr val="FF0000"/>
                </a:solidFill>
                <a:latin typeface="Tahoma" pitchFamily="34" charset="0"/>
                <a:cs typeface="Tahoma" pitchFamily="34" charset="0"/>
              </a:rPr>
              <a:t>ی. فضائح الباطنیه و فضائل المستظهریه</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0813"/>
            <a:ext cx="2992438"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3937000"/>
            <a:ext cx="42418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6438" y="6505575"/>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524625"/>
            <a:ext cx="71278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80">
                                          <p:stCondLst>
                                            <p:cond delay="0"/>
                                          </p:stCondLst>
                                        </p:cTn>
                                        <p:tgtEl>
                                          <p:spTgt spid="7171"/>
                                        </p:tgtEl>
                                      </p:cBhvr>
                                    </p:animEffect>
                                    <p:anim calcmode="lin" valueType="num">
                                      <p:cBhvr>
                                        <p:cTn id="8"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gtEl>
                                      </p:cBhvr>
                                      <p:to x="100000" y="60000"/>
                                    </p:animScale>
                                    <p:animScale>
                                      <p:cBhvr>
                                        <p:cTn id="14" dur="166" decel="50000">
                                          <p:stCondLst>
                                            <p:cond delay="676"/>
                                          </p:stCondLst>
                                        </p:cTn>
                                        <p:tgtEl>
                                          <p:spTgt spid="7171"/>
                                        </p:tgtEl>
                                      </p:cBhvr>
                                      <p:to x="100000" y="100000"/>
                                    </p:animScale>
                                    <p:animScale>
                                      <p:cBhvr>
                                        <p:cTn id="15" dur="26">
                                          <p:stCondLst>
                                            <p:cond delay="1312"/>
                                          </p:stCondLst>
                                        </p:cTn>
                                        <p:tgtEl>
                                          <p:spTgt spid="7171"/>
                                        </p:tgtEl>
                                      </p:cBhvr>
                                      <p:to x="100000" y="80000"/>
                                    </p:animScale>
                                    <p:animScale>
                                      <p:cBhvr>
                                        <p:cTn id="16" dur="166" decel="50000">
                                          <p:stCondLst>
                                            <p:cond delay="1338"/>
                                          </p:stCondLst>
                                        </p:cTn>
                                        <p:tgtEl>
                                          <p:spTgt spid="7171"/>
                                        </p:tgtEl>
                                      </p:cBhvr>
                                      <p:to x="100000" y="100000"/>
                                    </p:animScale>
                                    <p:animScale>
                                      <p:cBhvr>
                                        <p:cTn id="17" dur="26">
                                          <p:stCondLst>
                                            <p:cond delay="1642"/>
                                          </p:stCondLst>
                                        </p:cTn>
                                        <p:tgtEl>
                                          <p:spTgt spid="7171"/>
                                        </p:tgtEl>
                                      </p:cBhvr>
                                      <p:to x="100000" y="90000"/>
                                    </p:animScale>
                                    <p:animScale>
                                      <p:cBhvr>
                                        <p:cTn id="18" dur="166" decel="50000">
                                          <p:stCondLst>
                                            <p:cond delay="1668"/>
                                          </p:stCondLst>
                                        </p:cTn>
                                        <p:tgtEl>
                                          <p:spTgt spid="7171"/>
                                        </p:tgtEl>
                                      </p:cBhvr>
                                      <p:to x="100000" y="100000"/>
                                    </p:animScale>
                                    <p:animScale>
                                      <p:cBhvr>
                                        <p:cTn id="19" dur="26">
                                          <p:stCondLst>
                                            <p:cond delay="1808"/>
                                          </p:stCondLst>
                                        </p:cTn>
                                        <p:tgtEl>
                                          <p:spTgt spid="7171"/>
                                        </p:tgtEl>
                                      </p:cBhvr>
                                      <p:to x="100000" y="95000"/>
                                    </p:animScale>
                                    <p:animScale>
                                      <p:cBhvr>
                                        <p:cTn id="20" dur="166" decel="50000">
                                          <p:stCondLst>
                                            <p:cond delay="1834"/>
                                          </p:stCondLst>
                                        </p:cTn>
                                        <p:tgtEl>
                                          <p:spTgt spid="7171"/>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7172"/>
                                        </p:tgtEl>
                                        <p:attrNameLst>
                                          <p:attrName>style.visibility</p:attrName>
                                        </p:attrNameLst>
                                      </p:cBhvr>
                                      <p:to>
                                        <p:strVal val="visible"/>
                                      </p:to>
                                    </p:set>
                                    <p:animEffect transition="in" filter="wipe(down)">
                                      <p:cBhvr>
                                        <p:cTn id="61" dur="580">
                                          <p:stCondLst>
                                            <p:cond delay="0"/>
                                          </p:stCondLst>
                                        </p:cTn>
                                        <p:tgtEl>
                                          <p:spTgt spid="7172"/>
                                        </p:tgtEl>
                                      </p:cBhvr>
                                    </p:animEffect>
                                    <p:anim calcmode="lin" valueType="num">
                                      <p:cBhvr>
                                        <p:cTn id="62"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67" dur="26">
                                          <p:stCondLst>
                                            <p:cond delay="650"/>
                                          </p:stCondLst>
                                        </p:cTn>
                                        <p:tgtEl>
                                          <p:spTgt spid="7172"/>
                                        </p:tgtEl>
                                      </p:cBhvr>
                                      <p:to x="100000" y="60000"/>
                                    </p:animScale>
                                    <p:animScale>
                                      <p:cBhvr>
                                        <p:cTn id="68" dur="166" decel="50000">
                                          <p:stCondLst>
                                            <p:cond delay="676"/>
                                          </p:stCondLst>
                                        </p:cTn>
                                        <p:tgtEl>
                                          <p:spTgt spid="7172"/>
                                        </p:tgtEl>
                                      </p:cBhvr>
                                      <p:to x="100000" y="100000"/>
                                    </p:animScale>
                                    <p:animScale>
                                      <p:cBhvr>
                                        <p:cTn id="69" dur="26">
                                          <p:stCondLst>
                                            <p:cond delay="1312"/>
                                          </p:stCondLst>
                                        </p:cTn>
                                        <p:tgtEl>
                                          <p:spTgt spid="7172"/>
                                        </p:tgtEl>
                                      </p:cBhvr>
                                      <p:to x="100000" y="80000"/>
                                    </p:animScale>
                                    <p:animScale>
                                      <p:cBhvr>
                                        <p:cTn id="70" dur="166" decel="50000">
                                          <p:stCondLst>
                                            <p:cond delay="1338"/>
                                          </p:stCondLst>
                                        </p:cTn>
                                        <p:tgtEl>
                                          <p:spTgt spid="7172"/>
                                        </p:tgtEl>
                                      </p:cBhvr>
                                      <p:to x="100000" y="100000"/>
                                    </p:animScale>
                                    <p:animScale>
                                      <p:cBhvr>
                                        <p:cTn id="71" dur="26">
                                          <p:stCondLst>
                                            <p:cond delay="1642"/>
                                          </p:stCondLst>
                                        </p:cTn>
                                        <p:tgtEl>
                                          <p:spTgt spid="7172"/>
                                        </p:tgtEl>
                                      </p:cBhvr>
                                      <p:to x="100000" y="90000"/>
                                    </p:animScale>
                                    <p:animScale>
                                      <p:cBhvr>
                                        <p:cTn id="72" dur="166" decel="50000">
                                          <p:stCondLst>
                                            <p:cond delay="1668"/>
                                          </p:stCondLst>
                                        </p:cTn>
                                        <p:tgtEl>
                                          <p:spTgt spid="7172"/>
                                        </p:tgtEl>
                                      </p:cBhvr>
                                      <p:to x="100000" y="100000"/>
                                    </p:animScale>
                                    <p:animScale>
                                      <p:cBhvr>
                                        <p:cTn id="73" dur="26">
                                          <p:stCondLst>
                                            <p:cond delay="1808"/>
                                          </p:stCondLst>
                                        </p:cTn>
                                        <p:tgtEl>
                                          <p:spTgt spid="7172"/>
                                        </p:tgtEl>
                                      </p:cBhvr>
                                      <p:to x="100000" y="95000"/>
                                    </p:animScale>
                                    <p:animScale>
                                      <p:cBhvr>
                                        <p:cTn id="74" dur="166" decel="50000">
                                          <p:stCondLst>
                                            <p:cond delay="1834"/>
                                          </p:stCondLst>
                                        </p:cTn>
                                        <p:tgtEl>
                                          <p:spTgt spid="71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fa-IR" altLang="en-US" smtClean="0"/>
          </a:p>
        </p:txBody>
      </p:sp>
      <p:sp>
        <p:nvSpPr>
          <p:cNvPr id="13315" name="Content Placeholder 2"/>
          <p:cNvSpPr>
            <a:spLocks noGrp="1"/>
          </p:cNvSpPr>
          <p:nvPr>
            <p:ph idx="1"/>
          </p:nvPr>
        </p:nvSpPr>
        <p:spPr/>
        <p:txBody>
          <a:bodyPr/>
          <a:lstStyle/>
          <a:p>
            <a:endParaRPr lang="fa-IR" altLang="en-US"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098550" y="404813"/>
            <a:ext cx="73612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r>
              <a:rPr lang="fa-IR" altLang="en-US" sz="2000" b="1">
                <a:solidFill>
                  <a:srgbClr val="FFFF00"/>
                </a:solidFill>
                <a:latin typeface="Tahoma" pitchFamily="34" charset="0"/>
                <a:cs typeface="Tahoma" pitchFamily="34" charset="0"/>
              </a:rPr>
              <a:t>کیمیای سعادت کتابی است از امام محمد غزالی درباره اصول دین اسلام که در آخرین سال های قرن پنجم هجری به زبان فارسی نوشته شده است.</a:t>
            </a:r>
          </a:p>
          <a:p>
            <a:r>
              <a:rPr lang="fa-IR" altLang="en-US" sz="2000" b="1">
                <a:solidFill>
                  <a:srgbClr val="FFFF00"/>
                </a:solidFill>
                <a:latin typeface="Tahoma" pitchFamily="34" charset="0"/>
                <a:cs typeface="Tahoma" pitchFamily="34" charset="0"/>
              </a:rPr>
              <a:t>کیمیای سعادت چکیده‌ای است از کتاب بزرگ احیاء علوم الدین، با افزون و کاستی‌هایی که غزالی آن را با همان نظم و ترتیب به زبان مادری خود نوشته‌است. مقدمه کتاب در چهار عنوان است: خودشناسی، خداشناسی، دنیاشناسی، و آخرت شناسی. متن کتاب مانند احیاء به چهار رکن تقسیم شده: عبادات، معاملات، مُهلکات، و مُنجیات.</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432175"/>
            <a:ext cx="516731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4863" y="6515100"/>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524625"/>
            <a:ext cx="71278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wipe(down)">
                                      <p:cBhvr>
                                        <p:cTn id="25" dur="580">
                                          <p:stCondLst>
                                            <p:cond delay="0"/>
                                          </p:stCondLst>
                                        </p:cTn>
                                        <p:tgtEl>
                                          <p:spTgt spid="8195"/>
                                        </p:tgtEl>
                                      </p:cBhvr>
                                    </p:animEffect>
                                    <p:anim calcmode="lin" valueType="num">
                                      <p:cBhvr>
                                        <p:cTn id="26"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31" dur="26">
                                          <p:stCondLst>
                                            <p:cond delay="650"/>
                                          </p:stCondLst>
                                        </p:cTn>
                                        <p:tgtEl>
                                          <p:spTgt spid="8195"/>
                                        </p:tgtEl>
                                      </p:cBhvr>
                                      <p:to x="100000" y="60000"/>
                                    </p:animScale>
                                    <p:animScale>
                                      <p:cBhvr>
                                        <p:cTn id="32" dur="166" decel="50000">
                                          <p:stCondLst>
                                            <p:cond delay="676"/>
                                          </p:stCondLst>
                                        </p:cTn>
                                        <p:tgtEl>
                                          <p:spTgt spid="8195"/>
                                        </p:tgtEl>
                                      </p:cBhvr>
                                      <p:to x="100000" y="100000"/>
                                    </p:animScale>
                                    <p:animScale>
                                      <p:cBhvr>
                                        <p:cTn id="33" dur="26">
                                          <p:stCondLst>
                                            <p:cond delay="1312"/>
                                          </p:stCondLst>
                                        </p:cTn>
                                        <p:tgtEl>
                                          <p:spTgt spid="8195"/>
                                        </p:tgtEl>
                                      </p:cBhvr>
                                      <p:to x="100000" y="80000"/>
                                    </p:animScale>
                                    <p:animScale>
                                      <p:cBhvr>
                                        <p:cTn id="34" dur="166" decel="50000">
                                          <p:stCondLst>
                                            <p:cond delay="1338"/>
                                          </p:stCondLst>
                                        </p:cTn>
                                        <p:tgtEl>
                                          <p:spTgt spid="8195"/>
                                        </p:tgtEl>
                                      </p:cBhvr>
                                      <p:to x="100000" y="100000"/>
                                    </p:animScale>
                                    <p:animScale>
                                      <p:cBhvr>
                                        <p:cTn id="35" dur="26">
                                          <p:stCondLst>
                                            <p:cond delay="1642"/>
                                          </p:stCondLst>
                                        </p:cTn>
                                        <p:tgtEl>
                                          <p:spTgt spid="8195"/>
                                        </p:tgtEl>
                                      </p:cBhvr>
                                      <p:to x="100000" y="90000"/>
                                    </p:animScale>
                                    <p:animScale>
                                      <p:cBhvr>
                                        <p:cTn id="36" dur="166" decel="50000">
                                          <p:stCondLst>
                                            <p:cond delay="1668"/>
                                          </p:stCondLst>
                                        </p:cTn>
                                        <p:tgtEl>
                                          <p:spTgt spid="8195"/>
                                        </p:tgtEl>
                                      </p:cBhvr>
                                      <p:to x="100000" y="100000"/>
                                    </p:animScale>
                                    <p:animScale>
                                      <p:cBhvr>
                                        <p:cTn id="37" dur="26">
                                          <p:stCondLst>
                                            <p:cond delay="1808"/>
                                          </p:stCondLst>
                                        </p:cTn>
                                        <p:tgtEl>
                                          <p:spTgt spid="8195"/>
                                        </p:tgtEl>
                                      </p:cBhvr>
                                      <p:to x="100000" y="95000"/>
                                    </p:animScale>
                                    <p:animScale>
                                      <p:cBhvr>
                                        <p:cTn id="38" dur="166" decel="50000">
                                          <p:stCondLst>
                                            <p:cond delay="1834"/>
                                          </p:stCondLst>
                                        </p:cTn>
                                        <p:tgtEl>
                                          <p:spTgt spid="81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fa-IR" altLang="en-US" smtClean="0"/>
          </a:p>
        </p:txBody>
      </p:sp>
      <p:sp>
        <p:nvSpPr>
          <p:cNvPr id="14339" name="Content Placeholder 2"/>
          <p:cNvSpPr>
            <a:spLocks noGrp="1"/>
          </p:cNvSpPr>
          <p:nvPr>
            <p:ph idx="1"/>
          </p:nvPr>
        </p:nvSpPr>
        <p:spPr/>
        <p:txBody>
          <a:bodyPr/>
          <a:lstStyle/>
          <a:p>
            <a:endParaRPr lang="fa-IR" altLang="en-US"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15888"/>
            <a:ext cx="380365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142875" y="1174750"/>
            <a:ext cx="88582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r>
              <a:rPr lang="fa-IR" altLang="en-US" sz="2000" b="1">
                <a:solidFill>
                  <a:srgbClr val="FF0000"/>
                </a:solidFill>
                <a:latin typeface="Tahoma" pitchFamily="34" charset="0"/>
                <a:cs typeface="Tahoma" pitchFamily="34" charset="0"/>
              </a:rPr>
              <a:t>1-کدام بخش درس به روز رستاخیز اشاره دارد؟</a:t>
            </a:r>
          </a:p>
          <a:p>
            <a:endParaRPr lang="fa-IR" altLang="en-US" sz="2000" b="1">
              <a:latin typeface="Tahoma" pitchFamily="34" charset="0"/>
              <a:cs typeface="Tahoma" pitchFamily="34" charset="0"/>
            </a:endParaRPr>
          </a:p>
          <a:p>
            <a:r>
              <a:rPr lang="fa-IR" altLang="en-US" sz="2000" b="1">
                <a:solidFill>
                  <a:srgbClr val="FFFF00"/>
                </a:solidFill>
                <a:latin typeface="Tahoma" pitchFamily="34" charset="0"/>
                <a:cs typeface="Tahoma" pitchFamily="34" charset="0"/>
              </a:rPr>
              <a:t>در وقت بهار بنگر و تفکر کن که زمین چگونه زنده شود وچون دیبای هفت رنگ گردد بلکه هزار رنگ شود.</a:t>
            </a:r>
          </a:p>
          <a:p>
            <a:endParaRPr lang="fa-IR" altLang="en-US" sz="2000" b="1">
              <a:latin typeface="Tahoma" pitchFamily="34" charset="0"/>
              <a:cs typeface="Tahoma" pitchFamily="34" charset="0"/>
            </a:endParaRPr>
          </a:p>
          <a:p>
            <a:r>
              <a:rPr lang="fa-IR" altLang="en-US" sz="2000" b="1">
                <a:solidFill>
                  <a:srgbClr val="FF0000"/>
                </a:solidFill>
                <a:latin typeface="Tahoma" pitchFamily="34" charset="0"/>
                <a:cs typeface="Tahoma" pitchFamily="34" charset="0"/>
              </a:rPr>
              <a:t>2-عبارت«هر یکی را آنچه به کار باید،داد»را توضیح دهید.</a:t>
            </a:r>
          </a:p>
          <a:p>
            <a:endParaRPr lang="fa-IR" altLang="en-US" sz="2000" b="1">
              <a:latin typeface="Tahoma" pitchFamily="34" charset="0"/>
              <a:cs typeface="Tahoma" pitchFamily="34" charset="0"/>
            </a:endParaRPr>
          </a:p>
          <a:p>
            <a:r>
              <a:rPr lang="fa-IR" altLang="en-US" sz="2000" b="1">
                <a:solidFill>
                  <a:srgbClr val="FFFF00"/>
                </a:solidFill>
                <a:latin typeface="Tahoma" pitchFamily="34" charset="0"/>
                <a:cs typeface="Tahoma" pitchFamily="34" charset="0"/>
              </a:rPr>
              <a:t>به هر کدام از موجودات آن چه لازم بود،داد.</a:t>
            </a:r>
          </a:p>
          <a:p>
            <a:endParaRPr lang="fa-IR" altLang="en-US" sz="2000" b="1">
              <a:latin typeface="Tahoma" pitchFamily="34" charset="0"/>
              <a:cs typeface="Tahoma" pitchFamily="34" charset="0"/>
            </a:endParaRPr>
          </a:p>
          <a:p>
            <a:r>
              <a:rPr lang="fa-IR" altLang="en-US" sz="2000" b="1">
                <a:solidFill>
                  <a:srgbClr val="FF0000"/>
                </a:solidFill>
                <a:latin typeface="Tahoma" pitchFamily="34" charset="0"/>
                <a:cs typeface="Tahoma" pitchFamily="34" charset="0"/>
              </a:rPr>
              <a:t>3-بند پایانی درس«....و مثل تو چون مورچه ای ....»چه ارتباطی با درک شگفتی های آفرینش دارد؟</a:t>
            </a:r>
          </a:p>
          <a:p>
            <a:endParaRPr lang="fa-IR" altLang="en-US" sz="2000" b="1">
              <a:latin typeface="Tahoma" pitchFamily="34" charset="0"/>
              <a:cs typeface="Tahoma" pitchFamily="34" charset="0"/>
            </a:endParaRPr>
          </a:p>
          <a:p>
            <a:r>
              <a:rPr lang="fa-IR" altLang="en-US" sz="2000" b="1">
                <a:solidFill>
                  <a:srgbClr val="FFFF00"/>
                </a:solidFill>
                <a:latin typeface="Tahoma" pitchFamily="34" charset="0"/>
                <a:cs typeface="Tahoma" pitchFamily="34" charset="0"/>
              </a:rPr>
              <a:t>این که انسان مثل مورچه ای است که اگر در آیات الهی و موجودات اطراف خود تفکر نکند قادر به شناخت عظمت افرینش و شگفتی های عالم هستی نخواهد بود.</a:t>
            </a:r>
          </a:p>
          <a:p>
            <a:endParaRPr lang="fa-IR" altLang="en-US" sz="2000" b="1">
              <a:latin typeface="Tahoma" pitchFamily="34" charset="0"/>
              <a:cs typeface="Tahoma" pitchFamily="34" charset="0"/>
            </a:endParaRPr>
          </a:p>
        </p:txBody>
      </p:sp>
      <p:pic>
        <p:nvPicPr>
          <p:cNvPr id="14344"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1050" y="6497638"/>
            <a:ext cx="7191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500813"/>
            <a:ext cx="71278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80">
                                          <p:stCondLst>
                                            <p:cond delay="0"/>
                                          </p:stCondLst>
                                        </p:cTn>
                                        <p:tgtEl>
                                          <p:spTgt spid="9219"/>
                                        </p:tgtEl>
                                      </p:cBhvr>
                                    </p:animEffect>
                                    <p:anim calcmode="lin" valueType="num">
                                      <p:cBhvr>
                                        <p:cTn id="8" dur="1822" tmFilter="0,0; 0.14,0.36; 0.43,0.73; 0.71,0.91; 1.0,1.0">
                                          <p:stCondLst>
                                            <p:cond delay="0"/>
                                          </p:stCondLst>
                                        </p:cTn>
                                        <p:tgtEl>
                                          <p:spTgt spid="92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9"/>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9"/>
                                        </p:tgtEl>
                                      </p:cBhvr>
                                      <p:to x="100000" y="60000"/>
                                    </p:animScale>
                                    <p:animScale>
                                      <p:cBhvr>
                                        <p:cTn id="14" dur="166" decel="50000">
                                          <p:stCondLst>
                                            <p:cond delay="676"/>
                                          </p:stCondLst>
                                        </p:cTn>
                                        <p:tgtEl>
                                          <p:spTgt spid="9219"/>
                                        </p:tgtEl>
                                      </p:cBhvr>
                                      <p:to x="100000" y="100000"/>
                                    </p:animScale>
                                    <p:animScale>
                                      <p:cBhvr>
                                        <p:cTn id="15" dur="26">
                                          <p:stCondLst>
                                            <p:cond delay="1312"/>
                                          </p:stCondLst>
                                        </p:cTn>
                                        <p:tgtEl>
                                          <p:spTgt spid="9219"/>
                                        </p:tgtEl>
                                      </p:cBhvr>
                                      <p:to x="100000" y="80000"/>
                                    </p:animScale>
                                    <p:animScale>
                                      <p:cBhvr>
                                        <p:cTn id="16" dur="166" decel="50000">
                                          <p:stCondLst>
                                            <p:cond delay="1338"/>
                                          </p:stCondLst>
                                        </p:cTn>
                                        <p:tgtEl>
                                          <p:spTgt spid="9219"/>
                                        </p:tgtEl>
                                      </p:cBhvr>
                                      <p:to x="100000" y="100000"/>
                                    </p:animScale>
                                    <p:animScale>
                                      <p:cBhvr>
                                        <p:cTn id="17" dur="26">
                                          <p:stCondLst>
                                            <p:cond delay="1642"/>
                                          </p:stCondLst>
                                        </p:cTn>
                                        <p:tgtEl>
                                          <p:spTgt spid="9219"/>
                                        </p:tgtEl>
                                      </p:cBhvr>
                                      <p:to x="100000" y="90000"/>
                                    </p:animScale>
                                    <p:animScale>
                                      <p:cBhvr>
                                        <p:cTn id="18" dur="166" decel="50000">
                                          <p:stCondLst>
                                            <p:cond delay="1668"/>
                                          </p:stCondLst>
                                        </p:cTn>
                                        <p:tgtEl>
                                          <p:spTgt spid="9219"/>
                                        </p:tgtEl>
                                      </p:cBhvr>
                                      <p:to x="100000" y="100000"/>
                                    </p:animScale>
                                    <p:animScale>
                                      <p:cBhvr>
                                        <p:cTn id="19" dur="26">
                                          <p:stCondLst>
                                            <p:cond delay="1808"/>
                                          </p:stCondLst>
                                        </p:cTn>
                                        <p:tgtEl>
                                          <p:spTgt spid="9219"/>
                                        </p:tgtEl>
                                      </p:cBhvr>
                                      <p:to x="100000" y="95000"/>
                                    </p:animScale>
                                    <p:animScale>
                                      <p:cBhvr>
                                        <p:cTn id="20" dur="166" decel="50000">
                                          <p:stCondLst>
                                            <p:cond delay="1834"/>
                                          </p:stCondLst>
                                        </p:cTn>
                                        <p:tgtEl>
                                          <p:spTgt spid="921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wipe(down)">
                                      <p:cBhvr>
                                        <p:cTn id="61" dur="580">
                                          <p:stCondLst>
                                            <p:cond delay="0"/>
                                          </p:stCondLst>
                                        </p:cTn>
                                        <p:tgtEl>
                                          <p:spTgt spid="4">
                                            <p:txEl>
                                              <p:pRg st="4" end="4"/>
                                            </p:txEl>
                                          </p:spTgt>
                                        </p:tgtEl>
                                      </p:cBhvr>
                                    </p:animEffect>
                                    <p:anim calcmode="lin" valueType="num">
                                      <p:cBhvr>
                                        <p:cTn id="6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4" end="4"/>
                                            </p:txEl>
                                          </p:spTgt>
                                        </p:tgtEl>
                                      </p:cBhvr>
                                      <p:to x="100000" y="60000"/>
                                    </p:animScale>
                                    <p:animScale>
                                      <p:cBhvr>
                                        <p:cTn id="68" dur="166" decel="50000">
                                          <p:stCondLst>
                                            <p:cond delay="676"/>
                                          </p:stCondLst>
                                        </p:cTn>
                                        <p:tgtEl>
                                          <p:spTgt spid="4">
                                            <p:txEl>
                                              <p:pRg st="4" end="4"/>
                                            </p:txEl>
                                          </p:spTgt>
                                        </p:tgtEl>
                                      </p:cBhvr>
                                      <p:to x="100000" y="100000"/>
                                    </p:animScale>
                                    <p:animScale>
                                      <p:cBhvr>
                                        <p:cTn id="69" dur="26">
                                          <p:stCondLst>
                                            <p:cond delay="1312"/>
                                          </p:stCondLst>
                                        </p:cTn>
                                        <p:tgtEl>
                                          <p:spTgt spid="4">
                                            <p:txEl>
                                              <p:pRg st="4" end="4"/>
                                            </p:txEl>
                                          </p:spTgt>
                                        </p:tgtEl>
                                      </p:cBhvr>
                                      <p:to x="100000" y="80000"/>
                                    </p:animScale>
                                    <p:animScale>
                                      <p:cBhvr>
                                        <p:cTn id="70" dur="166" decel="50000">
                                          <p:stCondLst>
                                            <p:cond delay="1338"/>
                                          </p:stCondLst>
                                        </p:cTn>
                                        <p:tgtEl>
                                          <p:spTgt spid="4">
                                            <p:txEl>
                                              <p:pRg st="4" end="4"/>
                                            </p:txEl>
                                          </p:spTgt>
                                        </p:tgtEl>
                                      </p:cBhvr>
                                      <p:to x="100000" y="100000"/>
                                    </p:animScale>
                                    <p:animScale>
                                      <p:cBhvr>
                                        <p:cTn id="71" dur="26">
                                          <p:stCondLst>
                                            <p:cond delay="1642"/>
                                          </p:stCondLst>
                                        </p:cTn>
                                        <p:tgtEl>
                                          <p:spTgt spid="4">
                                            <p:txEl>
                                              <p:pRg st="4" end="4"/>
                                            </p:txEl>
                                          </p:spTgt>
                                        </p:tgtEl>
                                      </p:cBhvr>
                                      <p:to x="100000" y="90000"/>
                                    </p:animScale>
                                    <p:animScale>
                                      <p:cBhvr>
                                        <p:cTn id="72" dur="166" decel="50000">
                                          <p:stCondLst>
                                            <p:cond delay="1668"/>
                                          </p:stCondLst>
                                        </p:cTn>
                                        <p:tgtEl>
                                          <p:spTgt spid="4">
                                            <p:txEl>
                                              <p:pRg st="4" end="4"/>
                                            </p:txEl>
                                          </p:spTgt>
                                        </p:tgtEl>
                                      </p:cBhvr>
                                      <p:to x="100000" y="100000"/>
                                    </p:animScale>
                                    <p:animScale>
                                      <p:cBhvr>
                                        <p:cTn id="73" dur="26">
                                          <p:stCondLst>
                                            <p:cond delay="1808"/>
                                          </p:stCondLst>
                                        </p:cTn>
                                        <p:tgtEl>
                                          <p:spTgt spid="4">
                                            <p:txEl>
                                              <p:pRg st="4" end="4"/>
                                            </p:txEl>
                                          </p:spTgt>
                                        </p:tgtEl>
                                      </p:cBhvr>
                                      <p:to x="100000" y="95000"/>
                                    </p:animScale>
                                    <p:animScale>
                                      <p:cBhvr>
                                        <p:cTn id="74" dur="166" decel="50000">
                                          <p:stCondLst>
                                            <p:cond delay="1834"/>
                                          </p:stCondLst>
                                        </p:cTn>
                                        <p:tgtEl>
                                          <p:spTgt spid="4">
                                            <p:txEl>
                                              <p:pRg st="4" end="4"/>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Effect transition="in" filter="wipe(down)">
                                      <p:cBhvr>
                                        <p:cTn id="79" dur="580">
                                          <p:stCondLst>
                                            <p:cond delay="0"/>
                                          </p:stCondLst>
                                        </p:cTn>
                                        <p:tgtEl>
                                          <p:spTgt spid="4">
                                            <p:txEl>
                                              <p:pRg st="6" end="6"/>
                                            </p:txEl>
                                          </p:spTgt>
                                        </p:tgtEl>
                                      </p:cBhvr>
                                    </p:animEffect>
                                    <p:anim calcmode="lin" valueType="num">
                                      <p:cBhvr>
                                        <p:cTn id="80"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6" end="6"/>
                                            </p:txEl>
                                          </p:spTgt>
                                        </p:tgtEl>
                                      </p:cBhvr>
                                      <p:to x="100000" y="60000"/>
                                    </p:animScale>
                                    <p:animScale>
                                      <p:cBhvr>
                                        <p:cTn id="86" dur="166" decel="50000">
                                          <p:stCondLst>
                                            <p:cond delay="676"/>
                                          </p:stCondLst>
                                        </p:cTn>
                                        <p:tgtEl>
                                          <p:spTgt spid="4">
                                            <p:txEl>
                                              <p:pRg st="6" end="6"/>
                                            </p:txEl>
                                          </p:spTgt>
                                        </p:tgtEl>
                                      </p:cBhvr>
                                      <p:to x="100000" y="100000"/>
                                    </p:animScale>
                                    <p:animScale>
                                      <p:cBhvr>
                                        <p:cTn id="87" dur="26">
                                          <p:stCondLst>
                                            <p:cond delay="1312"/>
                                          </p:stCondLst>
                                        </p:cTn>
                                        <p:tgtEl>
                                          <p:spTgt spid="4">
                                            <p:txEl>
                                              <p:pRg st="6" end="6"/>
                                            </p:txEl>
                                          </p:spTgt>
                                        </p:tgtEl>
                                      </p:cBhvr>
                                      <p:to x="100000" y="80000"/>
                                    </p:animScale>
                                    <p:animScale>
                                      <p:cBhvr>
                                        <p:cTn id="88" dur="166" decel="50000">
                                          <p:stCondLst>
                                            <p:cond delay="1338"/>
                                          </p:stCondLst>
                                        </p:cTn>
                                        <p:tgtEl>
                                          <p:spTgt spid="4">
                                            <p:txEl>
                                              <p:pRg st="6" end="6"/>
                                            </p:txEl>
                                          </p:spTgt>
                                        </p:tgtEl>
                                      </p:cBhvr>
                                      <p:to x="100000" y="100000"/>
                                    </p:animScale>
                                    <p:animScale>
                                      <p:cBhvr>
                                        <p:cTn id="89" dur="26">
                                          <p:stCondLst>
                                            <p:cond delay="1642"/>
                                          </p:stCondLst>
                                        </p:cTn>
                                        <p:tgtEl>
                                          <p:spTgt spid="4">
                                            <p:txEl>
                                              <p:pRg st="6" end="6"/>
                                            </p:txEl>
                                          </p:spTgt>
                                        </p:tgtEl>
                                      </p:cBhvr>
                                      <p:to x="100000" y="90000"/>
                                    </p:animScale>
                                    <p:animScale>
                                      <p:cBhvr>
                                        <p:cTn id="90" dur="166" decel="50000">
                                          <p:stCondLst>
                                            <p:cond delay="1668"/>
                                          </p:stCondLst>
                                        </p:cTn>
                                        <p:tgtEl>
                                          <p:spTgt spid="4">
                                            <p:txEl>
                                              <p:pRg st="6" end="6"/>
                                            </p:txEl>
                                          </p:spTgt>
                                        </p:tgtEl>
                                      </p:cBhvr>
                                      <p:to x="100000" y="100000"/>
                                    </p:animScale>
                                    <p:animScale>
                                      <p:cBhvr>
                                        <p:cTn id="91" dur="26">
                                          <p:stCondLst>
                                            <p:cond delay="1808"/>
                                          </p:stCondLst>
                                        </p:cTn>
                                        <p:tgtEl>
                                          <p:spTgt spid="4">
                                            <p:txEl>
                                              <p:pRg st="6" end="6"/>
                                            </p:txEl>
                                          </p:spTgt>
                                        </p:tgtEl>
                                      </p:cBhvr>
                                      <p:to x="100000" y="95000"/>
                                    </p:animScale>
                                    <p:animScale>
                                      <p:cBhvr>
                                        <p:cTn id="92" dur="166" decel="50000">
                                          <p:stCondLst>
                                            <p:cond delay="1834"/>
                                          </p:stCondLst>
                                        </p:cTn>
                                        <p:tgtEl>
                                          <p:spTgt spid="4">
                                            <p:txEl>
                                              <p:pRg st="6" end="6"/>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4">
                                            <p:txEl>
                                              <p:pRg st="8" end="8"/>
                                            </p:txEl>
                                          </p:spTgt>
                                        </p:tgtEl>
                                        <p:attrNameLst>
                                          <p:attrName>style.visibility</p:attrName>
                                        </p:attrNameLst>
                                      </p:cBhvr>
                                      <p:to>
                                        <p:strVal val="visible"/>
                                      </p:to>
                                    </p:set>
                                    <p:animEffect transition="in" filter="wipe(down)">
                                      <p:cBhvr>
                                        <p:cTn id="97" dur="580">
                                          <p:stCondLst>
                                            <p:cond delay="0"/>
                                          </p:stCondLst>
                                        </p:cTn>
                                        <p:tgtEl>
                                          <p:spTgt spid="4">
                                            <p:txEl>
                                              <p:pRg st="8" end="8"/>
                                            </p:txEl>
                                          </p:spTgt>
                                        </p:tgtEl>
                                      </p:cBhvr>
                                    </p:animEffect>
                                    <p:anim calcmode="lin" valueType="num">
                                      <p:cBhvr>
                                        <p:cTn id="98"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8" end="8"/>
                                            </p:txEl>
                                          </p:spTgt>
                                        </p:tgtEl>
                                      </p:cBhvr>
                                      <p:to x="100000" y="60000"/>
                                    </p:animScale>
                                    <p:animScale>
                                      <p:cBhvr>
                                        <p:cTn id="104" dur="166" decel="50000">
                                          <p:stCondLst>
                                            <p:cond delay="676"/>
                                          </p:stCondLst>
                                        </p:cTn>
                                        <p:tgtEl>
                                          <p:spTgt spid="4">
                                            <p:txEl>
                                              <p:pRg st="8" end="8"/>
                                            </p:txEl>
                                          </p:spTgt>
                                        </p:tgtEl>
                                      </p:cBhvr>
                                      <p:to x="100000" y="100000"/>
                                    </p:animScale>
                                    <p:animScale>
                                      <p:cBhvr>
                                        <p:cTn id="105" dur="26">
                                          <p:stCondLst>
                                            <p:cond delay="1312"/>
                                          </p:stCondLst>
                                        </p:cTn>
                                        <p:tgtEl>
                                          <p:spTgt spid="4">
                                            <p:txEl>
                                              <p:pRg st="8" end="8"/>
                                            </p:txEl>
                                          </p:spTgt>
                                        </p:tgtEl>
                                      </p:cBhvr>
                                      <p:to x="100000" y="80000"/>
                                    </p:animScale>
                                    <p:animScale>
                                      <p:cBhvr>
                                        <p:cTn id="106" dur="166" decel="50000">
                                          <p:stCondLst>
                                            <p:cond delay="1338"/>
                                          </p:stCondLst>
                                        </p:cTn>
                                        <p:tgtEl>
                                          <p:spTgt spid="4">
                                            <p:txEl>
                                              <p:pRg st="8" end="8"/>
                                            </p:txEl>
                                          </p:spTgt>
                                        </p:tgtEl>
                                      </p:cBhvr>
                                      <p:to x="100000" y="100000"/>
                                    </p:animScale>
                                    <p:animScale>
                                      <p:cBhvr>
                                        <p:cTn id="107" dur="26">
                                          <p:stCondLst>
                                            <p:cond delay="1642"/>
                                          </p:stCondLst>
                                        </p:cTn>
                                        <p:tgtEl>
                                          <p:spTgt spid="4">
                                            <p:txEl>
                                              <p:pRg st="8" end="8"/>
                                            </p:txEl>
                                          </p:spTgt>
                                        </p:tgtEl>
                                      </p:cBhvr>
                                      <p:to x="100000" y="90000"/>
                                    </p:animScale>
                                    <p:animScale>
                                      <p:cBhvr>
                                        <p:cTn id="108" dur="166" decel="50000">
                                          <p:stCondLst>
                                            <p:cond delay="1668"/>
                                          </p:stCondLst>
                                        </p:cTn>
                                        <p:tgtEl>
                                          <p:spTgt spid="4">
                                            <p:txEl>
                                              <p:pRg st="8" end="8"/>
                                            </p:txEl>
                                          </p:spTgt>
                                        </p:tgtEl>
                                      </p:cBhvr>
                                      <p:to x="100000" y="100000"/>
                                    </p:animScale>
                                    <p:animScale>
                                      <p:cBhvr>
                                        <p:cTn id="109" dur="26">
                                          <p:stCondLst>
                                            <p:cond delay="1808"/>
                                          </p:stCondLst>
                                        </p:cTn>
                                        <p:tgtEl>
                                          <p:spTgt spid="4">
                                            <p:txEl>
                                              <p:pRg st="8" end="8"/>
                                            </p:txEl>
                                          </p:spTgt>
                                        </p:tgtEl>
                                      </p:cBhvr>
                                      <p:to x="100000" y="95000"/>
                                    </p:animScale>
                                    <p:animScale>
                                      <p:cBhvr>
                                        <p:cTn id="110" dur="166" decel="50000">
                                          <p:stCondLst>
                                            <p:cond delay="1834"/>
                                          </p:stCondLst>
                                        </p:cTn>
                                        <p:tgtEl>
                                          <p:spTgt spid="4">
                                            <p:txEl>
                                              <p:pRg st="8" end="8"/>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4">
                                            <p:txEl>
                                              <p:pRg st="10" end="10"/>
                                            </p:txEl>
                                          </p:spTgt>
                                        </p:tgtEl>
                                        <p:attrNameLst>
                                          <p:attrName>style.visibility</p:attrName>
                                        </p:attrNameLst>
                                      </p:cBhvr>
                                      <p:to>
                                        <p:strVal val="visible"/>
                                      </p:to>
                                    </p:set>
                                    <p:animEffect transition="in" filter="wipe(down)">
                                      <p:cBhvr>
                                        <p:cTn id="115" dur="580">
                                          <p:stCondLst>
                                            <p:cond delay="0"/>
                                          </p:stCondLst>
                                        </p:cTn>
                                        <p:tgtEl>
                                          <p:spTgt spid="4">
                                            <p:txEl>
                                              <p:pRg st="10" end="10"/>
                                            </p:txEl>
                                          </p:spTgt>
                                        </p:tgtEl>
                                      </p:cBhvr>
                                    </p:animEffect>
                                    <p:anim calcmode="lin" valueType="num">
                                      <p:cBhvr>
                                        <p:cTn id="116"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10" end="10"/>
                                            </p:txEl>
                                          </p:spTgt>
                                        </p:tgtEl>
                                      </p:cBhvr>
                                      <p:to x="100000" y="60000"/>
                                    </p:animScale>
                                    <p:animScale>
                                      <p:cBhvr>
                                        <p:cTn id="122" dur="166" decel="50000">
                                          <p:stCondLst>
                                            <p:cond delay="676"/>
                                          </p:stCondLst>
                                        </p:cTn>
                                        <p:tgtEl>
                                          <p:spTgt spid="4">
                                            <p:txEl>
                                              <p:pRg st="10" end="10"/>
                                            </p:txEl>
                                          </p:spTgt>
                                        </p:tgtEl>
                                      </p:cBhvr>
                                      <p:to x="100000" y="100000"/>
                                    </p:animScale>
                                    <p:animScale>
                                      <p:cBhvr>
                                        <p:cTn id="123" dur="26">
                                          <p:stCondLst>
                                            <p:cond delay="1312"/>
                                          </p:stCondLst>
                                        </p:cTn>
                                        <p:tgtEl>
                                          <p:spTgt spid="4">
                                            <p:txEl>
                                              <p:pRg st="10" end="10"/>
                                            </p:txEl>
                                          </p:spTgt>
                                        </p:tgtEl>
                                      </p:cBhvr>
                                      <p:to x="100000" y="80000"/>
                                    </p:animScale>
                                    <p:animScale>
                                      <p:cBhvr>
                                        <p:cTn id="124" dur="166" decel="50000">
                                          <p:stCondLst>
                                            <p:cond delay="1338"/>
                                          </p:stCondLst>
                                        </p:cTn>
                                        <p:tgtEl>
                                          <p:spTgt spid="4">
                                            <p:txEl>
                                              <p:pRg st="10" end="10"/>
                                            </p:txEl>
                                          </p:spTgt>
                                        </p:tgtEl>
                                      </p:cBhvr>
                                      <p:to x="100000" y="100000"/>
                                    </p:animScale>
                                    <p:animScale>
                                      <p:cBhvr>
                                        <p:cTn id="125" dur="26">
                                          <p:stCondLst>
                                            <p:cond delay="1642"/>
                                          </p:stCondLst>
                                        </p:cTn>
                                        <p:tgtEl>
                                          <p:spTgt spid="4">
                                            <p:txEl>
                                              <p:pRg st="10" end="10"/>
                                            </p:txEl>
                                          </p:spTgt>
                                        </p:tgtEl>
                                      </p:cBhvr>
                                      <p:to x="100000" y="90000"/>
                                    </p:animScale>
                                    <p:animScale>
                                      <p:cBhvr>
                                        <p:cTn id="126" dur="166" decel="50000">
                                          <p:stCondLst>
                                            <p:cond delay="1668"/>
                                          </p:stCondLst>
                                        </p:cTn>
                                        <p:tgtEl>
                                          <p:spTgt spid="4">
                                            <p:txEl>
                                              <p:pRg st="10" end="10"/>
                                            </p:txEl>
                                          </p:spTgt>
                                        </p:tgtEl>
                                      </p:cBhvr>
                                      <p:to x="100000" y="100000"/>
                                    </p:animScale>
                                    <p:animScale>
                                      <p:cBhvr>
                                        <p:cTn id="127" dur="26">
                                          <p:stCondLst>
                                            <p:cond delay="1808"/>
                                          </p:stCondLst>
                                        </p:cTn>
                                        <p:tgtEl>
                                          <p:spTgt spid="4">
                                            <p:txEl>
                                              <p:pRg st="10" end="10"/>
                                            </p:txEl>
                                          </p:spTgt>
                                        </p:tgtEl>
                                      </p:cBhvr>
                                      <p:to x="100000" y="95000"/>
                                    </p:animScale>
                                    <p:animScale>
                                      <p:cBhvr>
                                        <p:cTn id="128" dur="166" decel="50000">
                                          <p:stCondLst>
                                            <p:cond delay="1834"/>
                                          </p:stCondLst>
                                        </p:cTn>
                                        <p:tgtEl>
                                          <p:spTgt spid="4">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fa-IR" altLang="en-US" smtClean="0"/>
          </a:p>
        </p:txBody>
      </p:sp>
      <p:sp>
        <p:nvSpPr>
          <p:cNvPr id="15363" name="Content Placeholder 2"/>
          <p:cNvSpPr>
            <a:spLocks noGrp="1"/>
          </p:cNvSpPr>
          <p:nvPr>
            <p:ph idx="1"/>
          </p:nvPr>
        </p:nvSpPr>
        <p:spPr/>
        <p:txBody>
          <a:bodyPr/>
          <a:lstStyle/>
          <a:p>
            <a:endParaRPr lang="fa-IR" altLang="en-US"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9144000" cy="70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2288" y="1073150"/>
            <a:ext cx="8137525" cy="5354638"/>
          </a:xfrm>
          <a:prstGeom prst="rect">
            <a:avLst/>
          </a:prstGeom>
        </p:spPr>
        <p:txBody>
          <a:bodyPr>
            <a:spAutoFit/>
          </a:bodyPr>
          <a:lstStyle/>
          <a:p>
            <a:pPr fontAlgn="auto">
              <a:spcBef>
                <a:spcPts val="0"/>
              </a:spcBef>
              <a:spcAft>
                <a:spcPts val="0"/>
              </a:spcAft>
              <a:defRPr/>
            </a:pPr>
            <a:r>
              <a:rPr lang="fa-IR" b="1" dirty="0">
                <a:solidFill>
                  <a:srgbClr val="FFFF00"/>
                </a:solidFill>
                <a:latin typeface="Tahoma" pitchFamily="34" charset="0"/>
                <a:ea typeface="Tahoma" pitchFamily="34" charset="0"/>
                <a:cs typeface="Tahoma" pitchFamily="34" charset="0"/>
              </a:rPr>
              <a:t>هر گروه اسمی از  یک اسم به عنوان هسته درست می شود که می تواند یک یا چند وابسته  در پیش یا پس نیز بگیرد .ساختمان گروه اسمی را می توان این گونه نشان داد:</a:t>
            </a:r>
          </a:p>
          <a:p>
            <a:pPr fontAlgn="auto">
              <a:spcBef>
                <a:spcPts val="0"/>
              </a:spcBef>
              <a:spcAft>
                <a:spcPts val="0"/>
              </a:spcAft>
              <a:defRPr/>
            </a:pPr>
            <a:r>
              <a:rPr lang="fa-IR" b="1" dirty="0">
                <a:latin typeface="Tahoma" pitchFamily="34" charset="0"/>
                <a:ea typeface="Tahoma" pitchFamily="34" charset="0"/>
                <a:cs typeface="Tahoma" pitchFamily="34" charset="0"/>
              </a:rPr>
              <a:t>             </a:t>
            </a:r>
            <a:r>
              <a:rPr lang="fa-IR" b="1" dirty="0">
                <a:solidFill>
                  <a:srgbClr val="FF0000"/>
                </a:solidFill>
                <a:latin typeface="Tahoma" pitchFamily="34" charset="0"/>
                <a:ea typeface="Tahoma" pitchFamily="34" charset="0"/>
                <a:cs typeface="Tahoma" pitchFamily="34" charset="0"/>
              </a:rPr>
              <a:t>وابسته پیشین  +هسته + وابسته پسین</a:t>
            </a:r>
          </a:p>
          <a:p>
            <a:pPr fontAlgn="auto">
              <a:spcBef>
                <a:spcPts val="0"/>
              </a:spcBef>
              <a:spcAft>
                <a:spcPts val="0"/>
              </a:spcAft>
              <a:defRPr/>
            </a:pPr>
            <a:r>
              <a:rPr lang="fa-IR" b="1" dirty="0">
                <a:latin typeface="Tahoma" pitchFamily="34" charset="0"/>
                <a:ea typeface="Tahoma" pitchFamily="34" charset="0"/>
                <a:cs typeface="Tahoma" pitchFamily="34" charset="0"/>
              </a:rPr>
              <a:t> </a:t>
            </a:r>
          </a:p>
          <a:p>
            <a:pPr fontAlgn="auto">
              <a:spcBef>
                <a:spcPts val="0"/>
              </a:spcBef>
              <a:spcAft>
                <a:spcPts val="0"/>
              </a:spcAft>
              <a:defRPr/>
            </a:pPr>
            <a:r>
              <a:rPr lang="fa-IR" b="1" dirty="0">
                <a:latin typeface="Tahoma" pitchFamily="34" charset="0"/>
                <a:ea typeface="Tahoma" pitchFamily="34" charset="0"/>
                <a:cs typeface="Tahoma" pitchFamily="34" charset="0"/>
              </a:rPr>
              <a:t>مثال:       این         کتاب       خواندنی</a:t>
            </a:r>
          </a:p>
          <a:p>
            <a:pPr fontAlgn="auto">
              <a:spcBef>
                <a:spcPts val="0"/>
              </a:spcBef>
              <a:spcAft>
                <a:spcPts val="0"/>
              </a:spcAft>
              <a:defRPr/>
            </a:pPr>
            <a:r>
              <a:rPr lang="fa-IR" b="1" dirty="0">
                <a:latin typeface="Tahoma" pitchFamily="34" charset="0"/>
                <a:ea typeface="Tahoma" pitchFamily="34" charset="0"/>
                <a:cs typeface="Tahoma" pitchFamily="34" charset="0"/>
              </a:rPr>
              <a:t> </a:t>
            </a:r>
          </a:p>
          <a:p>
            <a:pPr fontAlgn="auto">
              <a:spcBef>
                <a:spcPts val="0"/>
              </a:spcBef>
              <a:spcAft>
                <a:spcPts val="0"/>
              </a:spcAft>
              <a:defRPr/>
            </a:pPr>
            <a:r>
              <a:rPr lang="fa-IR" b="1" dirty="0">
                <a:solidFill>
                  <a:schemeClr val="tx2">
                    <a:lumMod val="50000"/>
                  </a:schemeClr>
                </a:solidFill>
                <a:latin typeface="Tahoma" pitchFamily="34" charset="0"/>
                <a:ea typeface="Tahoma" pitchFamily="34" charset="0"/>
                <a:cs typeface="Tahoma" pitchFamily="34" charset="0"/>
              </a:rPr>
              <a:t>اسم اگر وابسته نگیرد باز هم گروه اسمی است. چون می توان برای آن ، وابسته  یا وابسته های متعدد آورد .</a:t>
            </a:r>
          </a:p>
          <a:p>
            <a:pPr fontAlgn="auto">
              <a:spcBef>
                <a:spcPts val="0"/>
              </a:spcBef>
              <a:spcAft>
                <a:spcPts val="0"/>
              </a:spcAft>
              <a:defRPr/>
            </a:pPr>
            <a:r>
              <a:rPr lang="fa-IR" b="1" dirty="0">
                <a:solidFill>
                  <a:srgbClr val="FFFF00"/>
                </a:solidFill>
                <a:latin typeface="Tahoma" pitchFamily="34" charset="0"/>
                <a:ea typeface="Tahoma" pitchFamily="34" charset="0"/>
                <a:cs typeface="Tahoma" pitchFamily="34" charset="0"/>
              </a:rPr>
              <a:t>هسته ی گروه اسمی، اسم است یا هرچه در حکم اسم باشد . ملاک تشخیص هسته ،اضافه است که به طریق زیر عمل می کند:</a:t>
            </a:r>
          </a:p>
          <a:p>
            <a:pPr fontAlgn="auto">
              <a:spcBef>
                <a:spcPts val="0"/>
              </a:spcBef>
              <a:spcAft>
                <a:spcPts val="0"/>
              </a:spcAft>
              <a:defRPr/>
            </a:pPr>
            <a:endParaRPr lang="fa-IR" b="1" dirty="0">
              <a:solidFill>
                <a:srgbClr val="FFFF00"/>
              </a:solidFill>
              <a:latin typeface="Tahoma" pitchFamily="34" charset="0"/>
              <a:ea typeface="Tahoma" pitchFamily="34" charset="0"/>
              <a:cs typeface="Tahoma" pitchFamily="34" charset="0"/>
            </a:endParaRPr>
          </a:p>
          <a:p>
            <a:pPr fontAlgn="auto">
              <a:spcBef>
                <a:spcPts val="0"/>
              </a:spcBef>
              <a:spcAft>
                <a:spcPts val="0"/>
              </a:spcAft>
              <a:defRPr/>
            </a:pPr>
            <a:r>
              <a:rPr lang="fa-IR" b="1" dirty="0">
                <a:solidFill>
                  <a:srgbClr val="FF0000"/>
                </a:solidFill>
                <a:latin typeface="Tahoma" pitchFamily="34" charset="0"/>
                <a:ea typeface="Tahoma" pitchFamily="34" charset="0"/>
                <a:cs typeface="Tahoma" pitchFamily="34" charset="0"/>
              </a:rPr>
              <a:t>۱. وابسته های پیشین به یکدیگر اضافه نمی شوند و در بین آن ها و هسته نیز اضافه وجود ندارد : این دو کتاب</a:t>
            </a:r>
          </a:p>
          <a:p>
            <a:pPr fontAlgn="auto">
              <a:spcBef>
                <a:spcPts val="0"/>
              </a:spcBef>
              <a:spcAft>
                <a:spcPts val="0"/>
              </a:spcAft>
              <a:defRPr/>
            </a:pPr>
            <a:r>
              <a:rPr lang="fa-IR" b="1" dirty="0">
                <a:solidFill>
                  <a:srgbClr val="FF0000"/>
                </a:solidFill>
                <a:latin typeface="Tahoma" pitchFamily="34" charset="0"/>
                <a:ea typeface="Tahoma" pitchFamily="34" charset="0"/>
                <a:cs typeface="Tahoma" pitchFamily="34" charset="0"/>
              </a:rPr>
              <a:t>۲. اولین کلمه ای که نقش نمای اضافه می گیرد ،هسته است: کتاب ِ خواندنی</a:t>
            </a:r>
          </a:p>
          <a:p>
            <a:pPr fontAlgn="auto">
              <a:spcBef>
                <a:spcPts val="0"/>
              </a:spcBef>
              <a:spcAft>
                <a:spcPts val="0"/>
              </a:spcAft>
              <a:defRPr/>
            </a:pPr>
            <a:r>
              <a:rPr lang="fa-IR" b="1" dirty="0">
                <a:solidFill>
                  <a:srgbClr val="FF0000"/>
                </a:solidFill>
                <a:latin typeface="Tahoma" pitchFamily="34" charset="0"/>
                <a:ea typeface="Tahoma" pitchFamily="34" charset="0"/>
                <a:cs typeface="Tahoma" pitchFamily="34" charset="0"/>
              </a:rPr>
              <a:t>۳. عناصری که پس از هسته قرار می گیرند، وابسته های پسین هستند که همه به یکدیگر اضافه می شوند:</a:t>
            </a:r>
          </a:p>
          <a:p>
            <a:pPr fontAlgn="auto">
              <a:spcBef>
                <a:spcPts val="0"/>
              </a:spcBef>
              <a:spcAft>
                <a:spcPts val="0"/>
              </a:spcAft>
              <a:defRPr/>
            </a:pPr>
            <a:r>
              <a:rPr lang="fa-IR" b="1" dirty="0">
                <a:solidFill>
                  <a:srgbClr val="FF0000"/>
                </a:solidFill>
                <a:latin typeface="Tahoma" pitchFamily="34" charset="0"/>
                <a:ea typeface="Tahoma" pitchFamily="34" charset="0"/>
                <a:cs typeface="Tahoma" pitchFamily="34" charset="0"/>
              </a:rPr>
              <a:t>کتاب ِ خوب ِ من</a:t>
            </a:r>
            <a:endParaRPr lang="fa-IR" b="1" dirty="0">
              <a:solidFill>
                <a:srgbClr val="FF0000"/>
              </a:solidFill>
              <a:latin typeface="Tahoma" pitchFamily="34" charset="0"/>
              <a:ea typeface="Tahoma" pitchFamily="34" charset="0"/>
              <a:cs typeface="Tahoma" pitchFamily="34" charset="0"/>
            </a:endParaRPr>
          </a:p>
        </p:txBody>
      </p:sp>
      <p:sp>
        <p:nvSpPr>
          <p:cNvPr id="5" name="Rectangle 4"/>
          <p:cNvSpPr/>
          <p:nvPr/>
        </p:nvSpPr>
        <p:spPr>
          <a:xfrm>
            <a:off x="3198331" y="57398"/>
            <a:ext cx="3517310" cy="1015663"/>
          </a:xfrm>
          <a:prstGeom prst="rect">
            <a:avLst/>
          </a:prstGeom>
          <a:noFill/>
        </p:spPr>
        <p:txBody>
          <a:bodyPr wrap="none">
            <a:spAutoFit/>
          </a:bodyPr>
          <a:lstStyle/>
          <a:p>
            <a:pPr algn="ctr" fontAlgn="auto">
              <a:spcBef>
                <a:spcPts val="0"/>
              </a:spcBef>
              <a:spcAft>
                <a:spcPts val="0"/>
              </a:spcAft>
              <a:defRPr/>
            </a:pPr>
            <a:r>
              <a:rPr lang="fa-IR"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نکته زبــــانی</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endParaRPr>
          </a:p>
        </p:txBody>
      </p:sp>
      <p:pic>
        <p:nvPicPr>
          <p:cNvPr id="15368"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488" y="6480175"/>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 y="6424613"/>
            <a:ext cx="71278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down)">
                                      <p:cBhvr>
                                        <p:cTn id="43" dur="580">
                                          <p:stCondLst>
                                            <p:cond delay="0"/>
                                          </p:stCondLst>
                                        </p:cTn>
                                        <p:tgtEl>
                                          <p:spTgt spid="4">
                                            <p:txEl>
                                              <p:pRg st="1" end="1"/>
                                            </p:txEl>
                                          </p:spTgt>
                                        </p:tgtEl>
                                      </p:cBhvr>
                                    </p:animEffect>
                                    <p:anim calcmode="lin" valueType="num">
                                      <p:cBhvr>
                                        <p:cTn id="4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1" end="1"/>
                                            </p:txEl>
                                          </p:spTgt>
                                        </p:tgtEl>
                                      </p:cBhvr>
                                      <p:to x="100000" y="60000"/>
                                    </p:animScale>
                                    <p:animScale>
                                      <p:cBhvr>
                                        <p:cTn id="50" dur="166" decel="50000">
                                          <p:stCondLst>
                                            <p:cond delay="676"/>
                                          </p:stCondLst>
                                        </p:cTn>
                                        <p:tgtEl>
                                          <p:spTgt spid="4">
                                            <p:txEl>
                                              <p:pRg st="1" end="1"/>
                                            </p:txEl>
                                          </p:spTgt>
                                        </p:tgtEl>
                                      </p:cBhvr>
                                      <p:to x="100000" y="100000"/>
                                    </p:animScale>
                                    <p:animScale>
                                      <p:cBhvr>
                                        <p:cTn id="51" dur="26">
                                          <p:stCondLst>
                                            <p:cond delay="1312"/>
                                          </p:stCondLst>
                                        </p:cTn>
                                        <p:tgtEl>
                                          <p:spTgt spid="4">
                                            <p:txEl>
                                              <p:pRg st="1" end="1"/>
                                            </p:txEl>
                                          </p:spTgt>
                                        </p:tgtEl>
                                      </p:cBhvr>
                                      <p:to x="100000" y="80000"/>
                                    </p:animScale>
                                    <p:animScale>
                                      <p:cBhvr>
                                        <p:cTn id="52" dur="166" decel="50000">
                                          <p:stCondLst>
                                            <p:cond delay="1338"/>
                                          </p:stCondLst>
                                        </p:cTn>
                                        <p:tgtEl>
                                          <p:spTgt spid="4">
                                            <p:txEl>
                                              <p:pRg st="1" end="1"/>
                                            </p:txEl>
                                          </p:spTgt>
                                        </p:tgtEl>
                                      </p:cBhvr>
                                      <p:to x="100000" y="100000"/>
                                    </p:animScale>
                                    <p:animScale>
                                      <p:cBhvr>
                                        <p:cTn id="53" dur="26">
                                          <p:stCondLst>
                                            <p:cond delay="1642"/>
                                          </p:stCondLst>
                                        </p:cTn>
                                        <p:tgtEl>
                                          <p:spTgt spid="4">
                                            <p:txEl>
                                              <p:pRg st="1" end="1"/>
                                            </p:txEl>
                                          </p:spTgt>
                                        </p:tgtEl>
                                      </p:cBhvr>
                                      <p:to x="100000" y="90000"/>
                                    </p:animScale>
                                    <p:animScale>
                                      <p:cBhvr>
                                        <p:cTn id="54" dur="166" decel="50000">
                                          <p:stCondLst>
                                            <p:cond delay="1668"/>
                                          </p:stCondLst>
                                        </p:cTn>
                                        <p:tgtEl>
                                          <p:spTgt spid="4">
                                            <p:txEl>
                                              <p:pRg st="1" end="1"/>
                                            </p:txEl>
                                          </p:spTgt>
                                        </p:tgtEl>
                                      </p:cBhvr>
                                      <p:to x="100000" y="100000"/>
                                    </p:animScale>
                                    <p:animScale>
                                      <p:cBhvr>
                                        <p:cTn id="55" dur="26">
                                          <p:stCondLst>
                                            <p:cond delay="1808"/>
                                          </p:stCondLst>
                                        </p:cTn>
                                        <p:tgtEl>
                                          <p:spTgt spid="4">
                                            <p:txEl>
                                              <p:pRg st="1" end="1"/>
                                            </p:txEl>
                                          </p:spTgt>
                                        </p:tgtEl>
                                      </p:cBhvr>
                                      <p:to x="100000" y="95000"/>
                                    </p:animScale>
                                    <p:animScale>
                                      <p:cBhvr>
                                        <p:cTn id="56" dur="166" decel="50000">
                                          <p:stCondLst>
                                            <p:cond delay="1834"/>
                                          </p:stCondLst>
                                        </p:cTn>
                                        <p:tgtEl>
                                          <p:spTgt spid="4">
                                            <p:txEl>
                                              <p:pRg st="1" end="1"/>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Effect transition="in" filter="wipe(down)">
                                      <p:cBhvr>
                                        <p:cTn id="79" dur="580">
                                          <p:stCondLst>
                                            <p:cond delay="0"/>
                                          </p:stCondLst>
                                        </p:cTn>
                                        <p:tgtEl>
                                          <p:spTgt spid="4">
                                            <p:txEl>
                                              <p:pRg st="5" end="5"/>
                                            </p:txEl>
                                          </p:spTgt>
                                        </p:tgtEl>
                                      </p:cBhvr>
                                    </p:animEffect>
                                    <p:anim calcmode="lin" valueType="num">
                                      <p:cBhvr>
                                        <p:cTn id="80"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5" end="5"/>
                                            </p:txEl>
                                          </p:spTgt>
                                        </p:tgtEl>
                                      </p:cBhvr>
                                      <p:to x="100000" y="60000"/>
                                    </p:animScale>
                                    <p:animScale>
                                      <p:cBhvr>
                                        <p:cTn id="86" dur="166" decel="50000">
                                          <p:stCondLst>
                                            <p:cond delay="676"/>
                                          </p:stCondLst>
                                        </p:cTn>
                                        <p:tgtEl>
                                          <p:spTgt spid="4">
                                            <p:txEl>
                                              <p:pRg st="5" end="5"/>
                                            </p:txEl>
                                          </p:spTgt>
                                        </p:tgtEl>
                                      </p:cBhvr>
                                      <p:to x="100000" y="100000"/>
                                    </p:animScale>
                                    <p:animScale>
                                      <p:cBhvr>
                                        <p:cTn id="87" dur="26">
                                          <p:stCondLst>
                                            <p:cond delay="1312"/>
                                          </p:stCondLst>
                                        </p:cTn>
                                        <p:tgtEl>
                                          <p:spTgt spid="4">
                                            <p:txEl>
                                              <p:pRg st="5" end="5"/>
                                            </p:txEl>
                                          </p:spTgt>
                                        </p:tgtEl>
                                      </p:cBhvr>
                                      <p:to x="100000" y="80000"/>
                                    </p:animScale>
                                    <p:animScale>
                                      <p:cBhvr>
                                        <p:cTn id="88" dur="166" decel="50000">
                                          <p:stCondLst>
                                            <p:cond delay="1338"/>
                                          </p:stCondLst>
                                        </p:cTn>
                                        <p:tgtEl>
                                          <p:spTgt spid="4">
                                            <p:txEl>
                                              <p:pRg st="5" end="5"/>
                                            </p:txEl>
                                          </p:spTgt>
                                        </p:tgtEl>
                                      </p:cBhvr>
                                      <p:to x="100000" y="100000"/>
                                    </p:animScale>
                                    <p:animScale>
                                      <p:cBhvr>
                                        <p:cTn id="89" dur="26">
                                          <p:stCondLst>
                                            <p:cond delay="1642"/>
                                          </p:stCondLst>
                                        </p:cTn>
                                        <p:tgtEl>
                                          <p:spTgt spid="4">
                                            <p:txEl>
                                              <p:pRg st="5" end="5"/>
                                            </p:txEl>
                                          </p:spTgt>
                                        </p:tgtEl>
                                      </p:cBhvr>
                                      <p:to x="100000" y="90000"/>
                                    </p:animScale>
                                    <p:animScale>
                                      <p:cBhvr>
                                        <p:cTn id="90" dur="166" decel="50000">
                                          <p:stCondLst>
                                            <p:cond delay="1668"/>
                                          </p:stCondLst>
                                        </p:cTn>
                                        <p:tgtEl>
                                          <p:spTgt spid="4">
                                            <p:txEl>
                                              <p:pRg st="5" end="5"/>
                                            </p:txEl>
                                          </p:spTgt>
                                        </p:tgtEl>
                                      </p:cBhvr>
                                      <p:to x="100000" y="100000"/>
                                    </p:animScale>
                                    <p:animScale>
                                      <p:cBhvr>
                                        <p:cTn id="91" dur="26">
                                          <p:stCondLst>
                                            <p:cond delay="1808"/>
                                          </p:stCondLst>
                                        </p:cTn>
                                        <p:tgtEl>
                                          <p:spTgt spid="4">
                                            <p:txEl>
                                              <p:pRg st="5" end="5"/>
                                            </p:txEl>
                                          </p:spTgt>
                                        </p:tgtEl>
                                      </p:cBhvr>
                                      <p:to x="100000" y="95000"/>
                                    </p:animScale>
                                    <p:animScale>
                                      <p:cBhvr>
                                        <p:cTn id="92" dur="166" decel="50000">
                                          <p:stCondLst>
                                            <p:cond delay="1834"/>
                                          </p:stCondLst>
                                        </p:cTn>
                                        <p:tgtEl>
                                          <p:spTgt spid="4">
                                            <p:txEl>
                                              <p:pRg st="5" end="5"/>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Effect transition="in" filter="wipe(down)">
                                      <p:cBhvr>
                                        <p:cTn id="97" dur="580">
                                          <p:stCondLst>
                                            <p:cond delay="0"/>
                                          </p:stCondLst>
                                        </p:cTn>
                                        <p:tgtEl>
                                          <p:spTgt spid="4">
                                            <p:txEl>
                                              <p:pRg st="6" end="6"/>
                                            </p:txEl>
                                          </p:spTgt>
                                        </p:tgtEl>
                                      </p:cBhvr>
                                    </p:animEffect>
                                    <p:anim calcmode="lin" valueType="num">
                                      <p:cBhvr>
                                        <p:cTn id="98"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6" end="6"/>
                                            </p:txEl>
                                          </p:spTgt>
                                        </p:tgtEl>
                                      </p:cBhvr>
                                      <p:to x="100000" y="60000"/>
                                    </p:animScale>
                                    <p:animScale>
                                      <p:cBhvr>
                                        <p:cTn id="104" dur="166" decel="50000">
                                          <p:stCondLst>
                                            <p:cond delay="676"/>
                                          </p:stCondLst>
                                        </p:cTn>
                                        <p:tgtEl>
                                          <p:spTgt spid="4">
                                            <p:txEl>
                                              <p:pRg st="6" end="6"/>
                                            </p:txEl>
                                          </p:spTgt>
                                        </p:tgtEl>
                                      </p:cBhvr>
                                      <p:to x="100000" y="100000"/>
                                    </p:animScale>
                                    <p:animScale>
                                      <p:cBhvr>
                                        <p:cTn id="105" dur="26">
                                          <p:stCondLst>
                                            <p:cond delay="1312"/>
                                          </p:stCondLst>
                                        </p:cTn>
                                        <p:tgtEl>
                                          <p:spTgt spid="4">
                                            <p:txEl>
                                              <p:pRg st="6" end="6"/>
                                            </p:txEl>
                                          </p:spTgt>
                                        </p:tgtEl>
                                      </p:cBhvr>
                                      <p:to x="100000" y="80000"/>
                                    </p:animScale>
                                    <p:animScale>
                                      <p:cBhvr>
                                        <p:cTn id="106" dur="166" decel="50000">
                                          <p:stCondLst>
                                            <p:cond delay="1338"/>
                                          </p:stCondLst>
                                        </p:cTn>
                                        <p:tgtEl>
                                          <p:spTgt spid="4">
                                            <p:txEl>
                                              <p:pRg st="6" end="6"/>
                                            </p:txEl>
                                          </p:spTgt>
                                        </p:tgtEl>
                                      </p:cBhvr>
                                      <p:to x="100000" y="100000"/>
                                    </p:animScale>
                                    <p:animScale>
                                      <p:cBhvr>
                                        <p:cTn id="107" dur="26">
                                          <p:stCondLst>
                                            <p:cond delay="1642"/>
                                          </p:stCondLst>
                                        </p:cTn>
                                        <p:tgtEl>
                                          <p:spTgt spid="4">
                                            <p:txEl>
                                              <p:pRg st="6" end="6"/>
                                            </p:txEl>
                                          </p:spTgt>
                                        </p:tgtEl>
                                      </p:cBhvr>
                                      <p:to x="100000" y="90000"/>
                                    </p:animScale>
                                    <p:animScale>
                                      <p:cBhvr>
                                        <p:cTn id="108" dur="166" decel="50000">
                                          <p:stCondLst>
                                            <p:cond delay="1668"/>
                                          </p:stCondLst>
                                        </p:cTn>
                                        <p:tgtEl>
                                          <p:spTgt spid="4">
                                            <p:txEl>
                                              <p:pRg st="6" end="6"/>
                                            </p:txEl>
                                          </p:spTgt>
                                        </p:tgtEl>
                                      </p:cBhvr>
                                      <p:to x="100000" y="100000"/>
                                    </p:animScale>
                                    <p:animScale>
                                      <p:cBhvr>
                                        <p:cTn id="109" dur="26">
                                          <p:stCondLst>
                                            <p:cond delay="1808"/>
                                          </p:stCondLst>
                                        </p:cTn>
                                        <p:tgtEl>
                                          <p:spTgt spid="4">
                                            <p:txEl>
                                              <p:pRg st="6" end="6"/>
                                            </p:txEl>
                                          </p:spTgt>
                                        </p:tgtEl>
                                      </p:cBhvr>
                                      <p:to x="100000" y="95000"/>
                                    </p:animScale>
                                    <p:animScale>
                                      <p:cBhvr>
                                        <p:cTn id="110" dur="166" decel="50000">
                                          <p:stCondLst>
                                            <p:cond delay="1834"/>
                                          </p:stCondLst>
                                        </p:cTn>
                                        <p:tgtEl>
                                          <p:spTgt spid="4">
                                            <p:txEl>
                                              <p:pRg st="6" end="6"/>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Effect transition="in" filter="wipe(down)">
                                      <p:cBhvr>
                                        <p:cTn id="115" dur="580">
                                          <p:stCondLst>
                                            <p:cond delay="0"/>
                                          </p:stCondLst>
                                        </p:cTn>
                                        <p:tgtEl>
                                          <p:spTgt spid="4">
                                            <p:txEl>
                                              <p:pRg st="8" end="8"/>
                                            </p:txEl>
                                          </p:spTgt>
                                        </p:tgtEl>
                                      </p:cBhvr>
                                    </p:animEffect>
                                    <p:anim calcmode="lin" valueType="num">
                                      <p:cBhvr>
                                        <p:cTn id="116"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8" end="8"/>
                                            </p:txEl>
                                          </p:spTgt>
                                        </p:tgtEl>
                                      </p:cBhvr>
                                      <p:to x="100000" y="60000"/>
                                    </p:animScale>
                                    <p:animScale>
                                      <p:cBhvr>
                                        <p:cTn id="122" dur="166" decel="50000">
                                          <p:stCondLst>
                                            <p:cond delay="676"/>
                                          </p:stCondLst>
                                        </p:cTn>
                                        <p:tgtEl>
                                          <p:spTgt spid="4">
                                            <p:txEl>
                                              <p:pRg st="8" end="8"/>
                                            </p:txEl>
                                          </p:spTgt>
                                        </p:tgtEl>
                                      </p:cBhvr>
                                      <p:to x="100000" y="100000"/>
                                    </p:animScale>
                                    <p:animScale>
                                      <p:cBhvr>
                                        <p:cTn id="123" dur="26">
                                          <p:stCondLst>
                                            <p:cond delay="1312"/>
                                          </p:stCondLst>
                                        </p:cTn>
                                        <p:tgtEl>
                                          <p:spTgt spid="4">
                                            <p:txEl>
                                              <p:pRg st="8" end="8"/>
                                            </p:txEl>
                                          </p:spTgt>
                                        </p:tgtEl>
                                      </p:cBhvr>
                                      <p:to x="100000" y="80000"/>
                                    </p:animScale>
                                    <p:animScale>
                                      <p:cBhvr>
                                        <p:cTn id="124" dur="166" decel="50000">
                                          <p:stCondLst>
                                            <p:cond delay="1338"/>
                                          </p:stCondLst>
                                        </p:cTn>
                                        <p:tgtEl>
                                          <p:spTgt spid="4">
                                            <p:txEl>
                                              <p:pRg st="8" end="8"/>
                                            </p:txEl>
                                          </p:spTgt>
                                        </p:tgtEl>
                                      </p:cBhvr>
                                      <p:to x="100000" y="100000"/>
                                    </p:animScale>
                                    <p:animScale>
                                      <p:cBhvr>
                                        <p:cTn id="125" dur="26">
                                          <p:stCondLst>
                                            <p:cond delay="1642"/>
                                          </p:stCondLst>
                                        </p:cTn>
                                        <p:tgtEl>
                                          <p:spTgt spid="4">
                                            <p:txEl>
                                              <p:pRg st="8" end="8"/>
                                            </p:txEl>
                                          </p:spTgt>
                                        </p:tgtEl>
                                      </p:cBhvr>
                                      <p:to x="100000" y="90000"/>
                                    </p:animScale>
                                    <p:animScale>
                                      <p:cBhvr>
                                        <p:cTn id="126" dur="166" decel="50000">
                                          <p:stCondLst>
                                            <p:cond delay="1668"/>
                                          </p:stCondLst>
                                        </p:cTn>
                                        <p:tgtEl>
                                          <p:spTgt spid="4">
                                            <p:txEl>
                                              <p:pRg st="8" end="8"/>
                                            </p:txEl>
                                          </p:spTgt>
                                        </p:tgtEl>
                                      </p:cBhvr>
                                      <p:to x="100000" y="100000"/>
                                    </p:animScale>
                                    <p:animScale>
                                      <p:cBhvr>
                                        <p:cTn id="127" dur="26">
                                          <p:stCondLst>
                                            <p:cond delay="1808"/>
                                          </p:stCondLst>
                                        </p:cTn>
                                        <p:tgtEl>
                                          <p:spTgt spid="4">
                                            <p:txEl>
                                              <p:pRg st="8" end="8"/>
                                            </p:txEl>
                                          </p:spTgt>
                                        </p:tgtEl>
                                      </p:cBhvr>
                                      <p:to x="100000" y="95000"/>
                                    </p:animScale>
                                    <p:animScale>
                                      <p:cBhvr>
                                        <p:cTn id="128" dur="166" decel="50000">
                                          <p:stCondLst>
                                            <p:cond delay="1834"/>
                                          </p:stCondLst>
                                        </p:cTn>
                                        <p:tgtEl>
                                          <p:spTgt spid="4">
                                            <p:txEl>
                                              <p:pRg st="8" end="8"/>
                                            </p:txEl>
                                          </p:spTgt>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4">
                                            <p:txEl>
                                              <p:pRg st="9" end="9"/>
                                            </p:txEl>
                                          </p:spTgt>
                                        </p:tgtEl>
                                        <p:attrNameLst>
                                          <p:attrName>style.visibility</p:attrName>
                                        </p:attrNameLst>
                                      </p:cBhvr>
                                      <p:to>
                                        <p:strVal val="visible"/>
                                      </p:to>
                                    </p:set>
                                    <p:animEffect transition="in" filter="wipe(down)">
                                      <p:cBhvr>
                                        <p:cTn id="131" dur="580">
                                          <p:stCondLst>
                                            <p:cond delay="0"/>
                                          </p:stCondLst>
                                        </p:cTn>
                                        <p:tgtEl>
                                          <p:spTgt spid="4">
                                            <p:txEl>
                                              <p:pRg st="9" end="9"/>
                                            </p:txEl>
                                          </p:spTgt>
                                        </p:tgtEl>
                                      </p:cBhvr>
                                    </p:animEffect>
                                    <p:anim calcmode="lin" valueType="num">
                                      <p:cBhvr>
                                        <p:cTn id="132"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4">
                                            <p:txEl>
                                              <p:pRg st="9" end="9"/>
                                            </p:txEl>
                                          </p:spTgt>
                                        </p:tgtEl>
                                      </p:cBhvr>
                                      <p:to x="100000" y="60000"/>
                                    </p:animScale>
                                    <p:animScale>
                                      <p:cBhvr>
                                        <p:cTn id="138" dur="166" decel="50000">
                                          <p:stCondLst>
                                            <p:cond delay="676"/>
                                          </p:stCondLst>
                                        </p:cTn>
                                        <p:tgtEl>
                                          <p:spTgt spid="4">
                                            <p:txEl>
                                              <p:pRg st="9" end="9"/>
                                            </p:txEl>
                                          </p:spTgt>
                                        </p:tgtEl>
                                      </p:cBhvr>
                                      <p:to x="100000" y="100000"/>
                                    </p:animScale>
                                    <p:animScale>
                                      <p:cBhvr>
                                        <p:cTn id="139" dur="26">
                                          <p:stCondLst>
                                            <p:cond delay="1312"/>
                                          </p:stCondLst>
                                        </p:cTn>
                                        <p:tgtEl>
                                          <p:spTgt spid="4">
                                            <p:txEl>
                                              <p:pRg st="9" end="9"/>
                                            </p:txEl>
                                          </p:spTgt>
                                        </p:tgtEl>
                                      </p:cBhvr>
                                      <p:to x="100000" y="80000"/>
                                    </p:animScale>
                                    <p:animScale>
                                      <p:cBhvr>
                                        <p:cTn id="140" dur="166" decel="50000">
                                          <p:stCondLst>
                                            <p:cond delay="1338"/>
                                          </p:stCondLst>
                                        </p:cTn>
                                        <p:tgtEl>
                                          <p:spTgt spid="4">
                                            <p:txEl>
                                              <p:pRg st="9" end="9"/>
                                            </p:txEl>
                                          </p:spTgt>
                                        </p:tgtEl>
                                      </p:cBhvr>
                                      <p:to x="100000" y="100000"/>
                                    </p:animScale>
                                    <p:animScale>
                                      <p:cBhvr>
                                        <p:cTn id="141" dur="26">
                                          <p:stCondLst>
                                            <p:cond delay="1642"/>
                                          </p:stCondLst>
                                        </p:cTn>
                                        <p:tgtEl>
                                          <p:spTgt spid="4">
                                            <p:txEl>
                                              <p:pRg st="9" end="9"/>
                                            </p:txEl>
                                          </p:spTgt>
                                        </p:tgtEl>
                                      </p:cBhvr>
                                      <p:to x="100000" y="90000"/>
                                    </p:animScale>
                                    <p:animScale>
                                      <p:cBhvr>
                                        <p:cTn id="142" dur="166" decel="50000">
                                          <p:stCondLst>
                                            <p:cond delay="1668"/>
                                          </p:stCondLst>
                                        </p:cTn>
                                        <p:tgtEl>
                                          <p:spTgt spid="4">
                                            <p:txEl>
                                              <p:pRg st="9" end="9"/>
                                            </p:txEl>
                                          </p:spTgt>
                                        </p:tgtEl>
                                      </p:cBhvr>
                                      <p:to x="100000" y="100000"/>
                                    </p:animScale>
                                    <p:animScale>
                                      <p:cBhvr>
                                        <p:cTn id="143" dur="26">
                                          <p:stCondLst>
                                            <p:cond delay="1808"/>
                                          </p:stCondLst>
                                        </p:cTn>
                                        <p:tgtEl>
                                          <p:spTgt spid="4">
                                            <p:txEl>
                                              <p:pRg st="9" end="9"/>
                                            </p:txEl>
                                          </p:spTgt>
                                        </p:tgtEl>
                                      </p:cBhvr>
                                      <p:to x="100000" y="95000"/>
                                    </p:animScale>
                                    <p:animScale>
                                      <p:cBhvr>
                                        <p:cTn id="144" dur="166" decel="50000">
                                          <p:stCondLst>
                                            <p:cond delay="1834"/>
                                          </p:stCondLst>
                                        </p:cTn>
                                        <p:tgtEl>
                                          <p:spTgt spid="4">
                                            <p:txEl>
                                              <p:pRg st="9" end="9"/>
                                            </p:txEl>
                                          </p:spTgt>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4">
                                            <p:txEl>
                                              <p:pRg st="10" end="10"/>
                                            </p:txEl>
                                          </p:spTgt>
                                        </p:tgtEl>
                                        <p:attrNameLst>
                                          <p:attrName>style.visibility</p:attrName>
                                        </p:attrNameLst>
                                      </p:cBhvr>
                                      <p:to>
                                        <p:strVal val="visible"/>
                                      </p:to>
                                    </p:set>
                                    <p:animEffect transition="in" filter="wipe(down)">
                                      <p:cBhvr>
                                        <p:cTn id="147" dur="580">
                                          <p:stCondLst>
                                            <p:cond delay="0"/>
                                          </p:stCondLst>
                                        </p:cTn>
                                        <p:tgtEl>
                                          <p:spTgt spid="4">
                                            <p:txEl>
                                              <p:pRg st="10" end="10"/>
                                            </p:txEl>
                                          </p:spTgt>
                                        </p:tgtEl>
                                      </p:cBhvr>
                                    </p:animEffect>
                                    <p:anim calcmode="lin" valueType="num">
                                      <p:cBhvr>
                                        <p:cTn id="148"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53" dur="26">
                                          <p:stCondLst>
                                            <p:cond delay="650"/>
                                          </p:stCondLst>
                                        </p:cTn>
                                        <p:tgtEl>
                                          <p:spTgt spid="4">
                                            <p:txEl>
                                              <p:pRg st="10" end="10"/>
                                            </p:txEl>
                                          </p:spTgt>
                                        </p:tgtEl>
                                      </p:cBhvr>
                                      <p:to x="100000" y="60000"/>
                                    </p:animScale>
                                    <p:animScale>
                                      <p:cBhvr>
                                        <p:cTn id="154" dur="166" decel="50000">
                                          <p:stCondLst>
                                            <p:cond delay="676"/>
                                          </p:stCondLst>
                                        </p:cTn>
                                        <p:tgtEl>
                                          <p:spTgt spid="4">
                                            <p:txEl>
                                              <p:pRg st="10" end="10"/>
                                            </p:txEl>
                                          </p:spTgt>
                                        </p:tgtEl>
                                      </p:cBhvr>
                                      <p:to x="100000" y="100000"/>
                                    </p:animScale>
                                    <p:animScale>
                                      <p:cBhvr>
                                        <p:cTn id="155" dur="26">
                                          <p:stCondLst>
                                            <p:cond delay="1312"/>
                                          </p:stCondLst>
                                        </p:cTn>
                                        <p:tgtEl>
                                          <p:spTgt spid="4">
                                            <p:txEl>
                                              <p:pRg st="10" end="10"/>
                                            </p:txEl>
                                          </p:spTgt>
                                        </p:tgtEl>
                                      </p:cBhvr>
                                      <p:to x="100000" y="80000"/>
                                    </p:animScale>
                                    <p:animScale>
                                      <p:cBhvr>
                                        <p:cTn id="156" dur="166" decel="50000">
                                          <p:stCondLst>
                                            <p:cond delay="1338"/>
                                          </p:stCondLst>
                                        </p:cTn>
                                        <p:tgtEl>
                                          <p:spTgt spid="4">
                                            <p:txEl>
                                              <p:pRg st="10" end="10"/>
                                            </p:txEl>
                                          </p:spTgt>
                                        </p:tgtEl>
                                      </p:cBhvr>
                                      <p:to x="100000" y="100000"/>
                                    </p:animScale>
                                    <p:animScale>
                                      <p:cBhvr>
                                        <p:cTn id="157" dur="26">
                                          <p:stCondLst>
                                            <p:cond delay="1642"/>
                                          </p:stCondLst>
                                        </p:cTn>
                                        <p:tgtEl>
                                          <p:spTgt spid="4">
                                            <p:txEl>
                                              <p:pRg st="10" end="10"/>
                                            </p:txEl>
                                          </p:spTgt>
                                        </p:tgtEl>
                                      </p:cBhvr>
                                      <p:to x="100000" y="90000"/>
                                    </p:animScale>
                                    <p:animScale>
                                      <p:cBhvr>
                                        <p:cTn id="158" dur="166" decel="50000">
                                          <p:stCondLst>
                                            <p:cond delay="1668"/>
                                          </p:stCondLst>
                                        </p:cTn>
                                        <p:tgtEl>
                                          <p:spTgt spid="4">
                                            <p:txEl>
                                              <p:pRg st="10" end="10"/>
                                            </p:txEl>
                                          </p:spTgt>
                                        </p:tgtEl>
                                      </p:cBhvr>
                                      <p:to x="100000" y="100000"/>
                                    </p:animScale>
                                    <p:animScale>
                                      <p:cBhvr>
                                        <p:cTn id="159" dur="26">
                                          <p:stCondLst>
                                            <p:cond delay="1808"/>
                                          </p:stCondLst>
                                        </p:cTn>
                                        <p:tgtEl>
                                          <p:spTgt spid="4">
                                            <p:txEl>
                                              <p:pRg st="10" end="10"/>
                                            </p:txEl>
                                          </p:spTgt>
                                        </p:tgtEl>
                                      </p:cBhvr>
                                      <p:to x="100000" y="95000"/>
                                    </p:animScale>
                                    <p:animScale>
                                      <p:cBhvr>
                                        <p:cTn id="160" dur="166" decel="50000">
                                          <p:stCondLst>
                                            <p:cond delay="1834"/>
                                          </p:stCondLst>
                                        </p:cTn>
                                        <p:tgtEl>
                                          <p:spTgt spid="4">
                                            <p:txEl>
                                              <p:pRg st="10" end="10"/>
                                            </p:txEl>
                                          </p:spTgt>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4">
                                            <p:txEl>
                                              <p:pRg st="11" end="11"/>
                                            </p:txEl>
                                          </p:spTgt>
                                        </p:tgtEl>
                                        <p:attrNameLst>
                                          <p:attrName>style.visibility</p:attrName>
                                        </p:attrNameLst>
                                      </p:cBhvr>
                                      <p:to>
                                        <p:strVal val="visible"/>
                                      </p:to>
                                    </p:set>
                                    <p:animEffect transition="in" filter="wipe(down)">
                                      <p:cBhvr>
                                        <p:cTn id="163" dur="580">
                                          <p:stCondLst>
                                            <p:cond delay="0"/>
                                          </p:stCondLst>
                                        </p:cTn>
                                        <p:tgtEl>
                                          <p:spTgt spid="4">
                                            <p:txEl>
                                              <p:pRg st="11" end="11"/>
                                            </p:txEl>
                                          </p:spTgt>
                                        </p:tgtEl>
                                      </p:cBhvr>
                                    </p:animEffect>
                                    <p:anim calcmode="lin" valueType="num">
                                      <p:cBhvr>
                                        <p:cTn id="164"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169" dur="26">
                                          <p:stCondLst>
                                            <p:cond delay="650"/>
                                          </p:stCondLst>
                                        </p:cTn>
                                        <p:tgtEl>
                                          <p:spTgt spid="4">
                                            <p:txEl>
                                              <p:pRg st="11" end="11"/>
                                            </p:txEl>
                                          </p:spTgt>
                                        </p:tgtEl>
                                      </p:cBhvr>
                                      <p:to x="100000" y="60000"/>
                                    </p:animScale>
                                    <p:animScale>
                                      <p:cBhvr>
                                        <p:cTn id="170" dur="166" decel="50000">
                                          <p:stCondLst>
                                            <p:cond delay="676"/>
                                          </p:stCondLst>
                                        </p:cTn>
                                        <p:tgtEl>
                                          <p:spTgt spid="4">
                                            <p:txEl>
                                              <p:pRg st="11" end="11"/>
                                            </p:txEl>
                                          </p:spTgt>
                                        </p:tgtEl>
                                      </p:cBhvr>
                                      <p:to x="100000" y="100000"/>
                                    </p:animScale>
                                    <p:animScale>
                                      <p:cBhvr>
                                        <p:cTn id="171" dur="26">
                                          <p:stCondLst>
                                            <p:cond delay="1312"/>
                                          </p:stCondLst>
                                        </p:cTn>
                                        <p:tgtEl>
                                          <p:spTgt spid="4">
                                            <p:txEl>
                                              <p:pRg st="11" end="11"/>
                                            </p:txEl>
                                          </p:spTgt>
                                        </p:tgtEl>
                                      </p:cBhvr>
                                      <p:to x="100000" y="80000"/>
                                    </p:animScale>
                                    <p:animScale>
                                      <p:cBhvr>
                                        <p:cTn id="172" dur="166" decel="50000">
                                          <p:stCondLst>
                                            <p:cond delay="1338"/>
                                          </p:stCondLst>
                                        </p:cTn>
                                        <p:tgtEl>
                                          <p:spTgt spid="4">
                                            <p:txEl>
                                              <p:pRg st="11" end="11"/>
                                            </p:txEl>
                                          </p:spTgt>
                                        </p:tgtEl>
                                      </p:cBhvr>
                                      <p:to x="100000" y="100000"/>
                                    </p:animScale>
                                    <p:animScale>
                                      <p:cBhvr>
                                        <p:cTn id="173" dur="26">
                                          <p:stCondLst>
                                            <p:cond delay="1642"/>
                                          </p:stCondLst>
                                        </p:cTn>
                                        <p:tgtEl>
                                          <p:spTgt spid="4">
                                            <p:txEl>
                                              <p:pRg st="11" end="11"/>
                                            </p:txEl>
                                          </p:spTgt>
                                        </p:tgtEl>
                                      </p:cBhvr>
                                      <p:to x="100000" y="90000"/>
                                    </p:animScale>
                                    <p:animScale>
                                      <p:cBhvr>
                                        <p:cTn id="174" dur="166" decel="50000">
                                          <p:stCondLst>
                                            <p:cond delay="1668"/>
                                          </p:stCondLst>
                                        </p:cTn>
                                        <p:tgtEl>
                                          <p:spTgt spid="4">
                                            <p:txEl>
                                              <p:pRg st="11" end="11"/>
                                            </p:txEl>
                                          </p:spTgt>
                                        </p:tgtEl>
                                      </p:cBhvr>
                                      <p:to x="100000" y="100000"/>
                                    </p:animScale>
                                    <p:animScale>
                                      <p:cBhvr>
                                        <p:cTn id="175" dur="26">
                                          <p:stCondLst>
                                            <p:cond delay="1808"/>
                                          </p:stCondLst>
                                        </p:cTn>
                                        <p:tgtEl>
                                          <p:spTgt spid="4">
                                            <p:txEl>
                                              <p:pRg st="11" end="11"/>
                                            </p:txEl>
                                          </p:spTgt>
                                        </p:tgtEl>
                                      </p:cBhvr>
                                      <p:to x="100000" y="95000"/>
                                    </p:animScale>
                                    <p:animScale>
                                      <p:cBhvr>
                                        <p:cTn id="176" dur="166" decel="50000">
                                          <p:stCondLst>
                                            <p:cond delay="1834"/>
                                          </p:stCondLst>
                                        </p:cTn>
                                        <p:tgtEl>
                                          <p:spTgt spid="4">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fa-IR" altLang="en-US" smtClean="0"/>
          </a:p>
        </p:txBody>
      </p:sp>
      <p:sp>
        <p:nvSpPr>
          <p:cNvPr id="16387" name="Content Placeholder 2"/>
          <p:cNvSpPr>
            <a:spLocks noGrp="1"/>
          </p:cNvSpPr>
          <p:nvPr>
            <p:ph idx="1"/>
          </p:nvPr>
        </p:nvSpPr>
        <p:spPr/>
        <p:txBody>
          <a:bodyPr/>
          <a:lstStyle/>
          <a:p>
            <a:endParaRPr lang="fa-IR" altLang="en-US"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228138"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479425" y="188913"/>
            <a:ext cx="8485188"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sz="3200" b="1">
                <a:solidFill>
                  <a:srgbClr val="FF0000"/>
                </a:solidFill>
                <a:latin typeface="Tahoma" pitchFamily="34" charset="0"/>
                <a:cs typeface="Tahoma" pitchFamily="34" charset="0"/>
              </a:rPr>
              <a:t>وابسته های پیشین:</a:t>
            </a:r>
          </a:p>
          <a:p>
            <a:endParaRPr lang="fa-IR" altLang="en-US" sz="1600" b="1">
              <a:latin typeface="Tahoma" pitchFamily="34" charset="0"/>
              <a:cs typeface="Tahoma" pitchFamily="34" charset="0"/>
            </a:endParaRPr>
          </a:p>
          <a:p>
            <a:r>
              <a:rPr lang="fa-IR" altLang="en-US" sz="1600" b="1">
                <a:latin typeface="Tahoma" pitchFamily="34" charset="0"/>
                <a:cs typeface="Tahoma" pitchFamily="34" charset="0"/>
              </a:rPr>
              <a:t> </a:t>
            </a:r>
            <a:r>
              <a:rPr lang="fa-IR" altLang="en-US" sz="1600" b="1">
                <a:solidFill>
                  <a:srgbClr val="FFFF00"/>
                </a:solidFill>
                <a:latin typeface="Tahoma" pitchFamily="34" charset="0"/>
                <a:cs typeface="Tahoma" pitchFamily="34" charset="0"/>
              </a:rPr>
              <a:t>1)صفت اشاره : هرگاه واژه های «این»و «آن»و مشتقات آنها همراه با اسم و جانشینان اسم ذکر شوند «صفت اشاره» اند. اما اگر بی همراهی اسم و جانشینان آن ذکر شوند «ضمیر اشاره» هستند</a:t>
            </a:r>
          </a:p>
          <a:p>
            <a:r>
              <a:rPr lang="fa-IR" altLang="en-US" sz="1600" b="1">
                <a:solidFill>
                  <a:srgbClr val="FFFF00"/>
                </a:solidFill>
                <a:latin typeface="Tahoma" pitchFamily="34" charset="0"/>
                <a:cs typeface="Tahoma" pitchFamily="34" charset="0"/>
              </a:rPr>
              <a:t> مثال:      این     دوست   از       آن      دوست    بهتر  است</a:t>
            </a:r>
          </a:p>
          <a:p>
            <a:r>
              <a:rPr lang="fa-IR" altLang="en-US" sz="1600" b="1">
                <a:solidFill>
                  <a:srgbClr val="FFFF00"/>
                </a:solidFill>
                <a:latin typeface="Tahoma" pitchFamily="34" charset="0"/>
                <a:cs typeface="Tahoma" pitchFamily="34" charset="0"/>
              </a:rPr>
              <a:t>     این         از            آن                 بهتر       است</a:t>
            </a:r>
          </a:p>
          <a:p>
            <a:r>
              <a:rPr lang="fa-IR" altLang="en-US" sz="1600" b="1">
                <a:solidFill>
                  <a:srgbClr val="FFFF00"/>
                </a:solidFill>
                <a:latin typeface="Tahoma" pitchFamily="34" charset="0"/>
                <a:cs typeface="Tahoma" pitchFamily="34" charset="0"/>
              </a:rPr>
              <a:t> نکته: هرگاه بعد از واژه های اشاره  شده مکث کوتاهی شود واژه ی مورد نظر «ضمیر اشاره» است</a:t>
            </a:r>
          </a:p>
          <a:p>
            <a:r>
              <a:rPr lang="fa-IR" altLang="en-US" sz="1600" b="1">
                <a:solidFill>
                  <a:srgbClr val="FFFF00"/>
                </a:solidFill>
                <a:latin typeface="Tahoma" pitchFamily="34" charset="0"/>
                <a:cs typeface="Tahoma" pitchFamily="34" charset="0"/>
              </a:rPr>
              <a:t>   مثال:   این   ،    مجید است             این  پسر   ،خیلی  مهربان  است </a:t>
            </a:r>
          </a:p>
          <a:p>
            <a:r>
              <a:rPr lang="fa-IR" altLang="en-US" sz="1600" b="1">
                <a:solidFill>
                  <a:srgbClr val="FFFF00"/>
                </a:solidFill>
                <a:latin typeface="Tahoma" pitchFamily="34" charset="0"/>
                <a:cs typeface="Tahoma" pitchFamily="34" charset="0"/>
              </a:rPr>
              <a:t> صفات اشاره عبارت اند از :  این، آن، همین ،همان،چنین،چنان ،این چنین ،آن چنان این گونه آن گونه این سان آن سان این طور آن طور  این همه آن همه این قدر آن قدر همین قدر همان قدر این اندازه آن اندازه همین اندازه همان اندازه</a:t>
            </a:r>
          </a:p>
          <a:p>
            <a:r>
              <a:rPr lang="fa-IR" altLang="en-US" sz="1600" b="1">
                <a:latin typeface="Tahoma" pitchFamily="34" charset="0"/>
                <a:cs typeface="Tahoma" pitchFamily="34" charset="0"/>
              </a:rPr>
              <a:t> </a:t>
            </a:r>
            <a:r>
              <a:rPr lang="fa-IR" altLang="en-US" sz="1600" b="1">
                <a:solidFill>
                  <a:srgbClr val="FF0000"/>
                </a:solidFill>
                <a:latin typeface="Tahoma" pitchFamily="34" charset="0"/>
                <a:cs typeface="Tahoma" pitchFamily="34" charset="0"/>
              </a:rPr>
              <a:t>2)صفت پرسشی : هرگاه واژه های «  کدام ،کدامین، چه،چگونه ،چطور، چه جور ،چه سان، چه قدر، چه اندازه ،چه مقدار ،چند، چندم ،چندمین ،هیچ و....»همراه با اسم یا جانشینان اسم بیایند «صفت پرسشی»نامیده می شوند. اما اگر با اسم یا جانشینان آن همراه نباشد «ضمیر پرسشی» هستند</a:t>
            </a:r>
          </a:p>
          <a:p>
            <a:r>
              <a:rPr lang="fa-IR" altLang="en-US" sz="1600" b="1">
                <a:solidFill>
                  <a:srgbClr val="FF0000"/>
                </a:solidFill>
                <a:latin typeface="Tahoma" pitchFamily="34" charset="0"/>
                <a:cs typeface="Tahoma" pitchFamily="34" charset="0"/>
              </a:rPr>
              <a:t> مثال:           کدام      کتاب     را    دوست داری؟</a:t>
            </a:r>
          </a:p>
          <a:p>
            <a:r>
              <a:rPr lang="fa-IR" altLang="en-US" sz="1600" b="1">
                <a:solidFill>
                  <a:srgbClr val="FFFF00"/>
                </a:solidFill>
                <a:latin typeface="Tahoma" pitchFamily="34" charset="0"/>
                <a:cs typeface="Tahoma" pitchFamily="34" charset="0"/>
              </a:rPr>
              <a:t>3)  صفت  مبهم: هرگاه نشانه های مبهم « هر،همه،هیچ،فلان، چندین، خیلی، کمی، بسیاری، اندکی ،قدری، برخی، بعضی ،پاره ای، چندان ،...» همراه اسم یا جانشینان اسم ذکر شوند، «صفت مبهم» اندو اگر بدون همراهی اسم و جانشینان اسم ذکر گردند «اسم مبهم» اند.</a:t>
            </a:r>
          </a:p>
          <a:p>
            <a:endParaRPr lang="fa-IR" altLang="en-US" sz="1600" b="1">
              <a:solidFill>
                <a:srgbClr val="FFFF00"/>
              </a:solidFill>
              <a:latin typeface="Tahoma" pitchFamily="34" charset="0"/>
              <a:cs typeface="Tahoma" pitchFamily="34" charset="0"/>
            </a:endParaRPr>
          </a:p>
          <a:p>
            <a:r>
              <a:rPr lang="fa-IR" altLang="en-US" sz="1600" b="1">
                <a:solidFill>
                  <a:srgbClr val="FFFF00"/>
                </a:solidFill>
                <a:latin typeface="Tahoma" pitchFamily="34" charset="0"/>
                <a:cs typeface="Tahoma" pitchFamily="34" charset="0"/>
              </a:rPr>
              <a:t> مثال:             همه       مردم    آمدند .</a:t>
            </a:r>
          </a:p>
          <a:p>
            <a:r>
              <a:rPr lang="fa-IR" altLang="en-US" sz="1600" b="1">
                <a:solidFill>
                  <a:srgbClr val="FFFF00"/>
                </a:solidFill>
                <a:latin typeface="Tahoma" pitchFamily="34" charset="0"/>
                <a:cs typeface="Tahoma" pitchFamily="34" charset="0"/>
              </a:rPr>
              <a:t>                           همه     آمدند.</a:t>
            </a:r>
          </a:p>
        </p:txBody>
      </p:sp>
      <p:pic>
        <p:nvPicPr>
          <p:cNvPr id="16391"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6925" y="6513513"/>
            <a:ext cx="7191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89700"/>
            <a:ext cx="71278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down)">
                                      <p:cBhvr>
                                        <p:cTn id="41" dur="580">
                                          <p:stCondLst>
                                            <p:cond delay="0"/>
                                          </p:stCondLst>
                                        </p:cTn>
                                        <p:tgtEl>
                                          <p:spTgt spid="4">
                                            <p:txEl>
                                              <p:pRg st="3" end="3"/>
                                            </p:txEl>
                                          </p:spTgt>
                                        </p:tgtEl>
                                      </p:cBhvr>
                                    </p:animEffect>
                                    <p:anim calcmode="lin" valueType="num">
                                      <p:cBhvr>
                                        <p:cTn id="4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3" end="3"/>
                                            </p:txEl>
                                          </p:spTgt>
                                        </p:tgtEl>
                                      </p:cBhvr>
                                      <p:to x="100000" y="60000"/>
                                    </p:animScale>
                                    <p:animScale>
                                      <p:cBhvr>
                                        <p:cTn id="48" dur="166" decel="50000">
                                          <p:stCondLst>
                                            <p:cond delay="676"/>
                                          </p:stCondLst>
                                        </p:cTn>
                                        <p:tgtEl>
                                          <p:spTgt spid="4">
                                            <p:txEl>
                                              <p:pRg st="3" end="3"/>
                                            </p:txEl>
                                          </p:spTgt>
                                        </p:tgtEl>
                                      </p:cBhvr>
                                      <p:to x="100000" y="100000"/>
                                    </p:animScale>
                                    <p:animScale>
                                      <p:cBhvr>
                                        <p:cTn id="49" dur="26">
                                          <p:stCondLst>
                                            <p:cond delay="1312"/>
                                          </p:stCondLst>
                                        </p:cTn>
                                        <p:tgtEl>
                                          <p:spTgt spid="4">
                                            <p:txEl>
                                              <p:pRg st="3" end="3"/>
                                            </p:txEl>
                                          </p:spTgt>
                                        </p:tgtEl>
                                      </p:cBhvr>
                                      <p:to x="100000" y="80000"/>
                                    </p:animScale>
                                    <p:animScale>
                                      <p:cBhvr>
                                        <p:cTn id="50" dur="166" decel="50000">
                                          <p:stCondLst>
                                            <p:cond delay="1338"/>
                                          </p:stCondLst>
                                        </p:cTn>
                                        <p:tgtEl>
                                          <p:spTgt spid="4">
                                            <p:txEl>
                                              <p:pRg st="3" end="3"/>
                                            </p:txEl>
                                          </p:spTgt>
                                        </p:tgtEl>
                                      </p:cBhvr>
                                      <p:to x="100000" y="100000"/>
                                    </p:animScale>
                                    <p:animScale>
                                      <p:cBhvr>
                                        <p:cTn id="51" dur="26">
                                          <p:stCondLst>
                                            <p:cond delay="1642"/>
                                          </p:stCondLst>
                                        </p:cTn>
                                        <p:tgtEl>
                                          <p:spTgt spid="4">
                                            <p:txEl>
                                              <p:pRg st="3" end="3"/>
                                            </p:txEl>
                                          </p:spTgt>
                                        </p:tgtEl>
                                      </p:cBhvr>
                                      <p:to x="100000" y="90000"/>
                                    </p:animScale>
                                    <p:animScale>
                                      <p:cBhvr>
                                        <p:cTn id="52" dur="166" decel="50000">
                                          <p:stCondLst>
                                            <p:cond delay="1668"/>
                                          </p:stCondLst>
                                        </p:cTn>
                                        <p:tgtEl>
                                          <p:spTgt spid="4">
                                            <p:txEl>
                                              <p:pRg st="3" end="3"/>
                                            </p:txEl>
                                          </p:spTgt>
                                        </p:tgtEl>
                                      </p:cBhvr>
                                      <p:to x="100000" y="100000"/>
                                    </p:animScale>
                                    <p:animScale>
                                      <p:cBhvr>
                                        <p:cTn id="53" dur="26">
                                          <p:stCondLst>
                                            <p:cond delay="1808"/>
                                          </p:stCondLst>
                                        </p:cTn>
                                        <p:tgtEl>
                                          <p:spTgt spid="4">
                                            <p:txEl>
                                              <p:pRg st="3" end="3"/>
                                            </p:txEl>
                                          </p:spTgt>
                                        </p:tgtEl>
                                      </p:cBhvr>
                                      <p:to x="100000" y="95000"/>
                                    </p:animScale>
                                    <p:animScale>
                                      <p:cBhvr>
                                        <p:cTn id="54" dur="166" decel="50000">
                                          <p:stCondLst>
                                            <p:cond delay="1834"/>
                                          </p:stCondLst>
                                        </p:cTn>
                                        <p:tgtEl>
                                          <p:spTgt spid="4">
                                            <p:txEl>
                                              <p:pRg st="3" end="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down)">
                                      <p:cBhvr>
                                        <p:cTn id="57" dur="580">
                                          <p:stCondLst>
                                            <p:cond delay="0"/>
                                          </p:stCondLst>
                                        </p:cTn>
                                        <p:tgtEl>
                                          <p:spTgt spid="4">
                                            <p:txEl>
                                              <p:pRg st="4" end="4"/>
                                            </p:txEl>
                                          </p:spTgt>
                                        </p:tgtEl>
                                      </p:cBhvr>
                                    </p:animEffect>
                                    <p:anim calcmode="lin" valueType="num">
                                      <p:cBhvr>
                                        <p:cTn id="5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xEl>
                                              <p:pRg st="4" end="4"/>
                                            </p:txEl>
                                          </p:spTgt>
                                        </p:tgtEl>
                                      </p:cBhvr>
                                      <p:to x="100000" y="60000"/>
                                    </p:animScale>
                                    <p:animScale>
                                      <p:cBhvr>
                                        <p:cTn id="64" dur="166" decel="50000">
                                          <p:stCondLst>
                                            <p:cond delay="676"/>
                                          </p:stCondLst>
                                        </p:cTn>
                                        <p:tgtEl>
                                          <p:spTgt spid="4">
                                            <p:txEl>
                                              <p:pRg st="4" end="4"/>
                                            </p:txEl>
                                          </p:spTgt>
                                        </p:tgtEl>
                                      </p:cBhvr>
                                      <p:to x="100000" y="100000"/>
                                    </p:animScale>
                                    <p:animScale>
                                      <p:cBhvr>
                                        <p:cTn id="65" dur="26">
                                          <p:stCondLst>
                                            <p:cond delay="1312"/>
                                          </p:stCondLst>
                                        </p:cTn>
                                        <p:tgtEl>
                                          <p:spTgt spid="4">
                                            <p:txEl>
                                              <p:pRg st="4" end="4"/>
                                            </p:txEl>
                                          </p:spTgt>
                                        </p:tgtEl>
                                      </p:cBhvr>
                                      <p:to x="100000" y="80000"/>
                                    </p:animScale>
                                    <p:animScale>
                                      <p:cBhvr>
                                        <p:cTn id="66" dur="166" decel="50000">
                                          <p:stCondLst>
                                            <p:cond delay="1338"/>
                                          </p:stCondLst>
                                        </p:cTn>
                                        <p:tgtEl>
                                          <p:spTgt spid="4">
                                            <p:txEl>
                                              <p:pRg st="4" end="4"/>
                                            </p:txEl>
                                          </p:spTgt>
                                        </p:tgtEl>
                                      </p:cBhvr>
                                      <p:to x="100000" y="100000"/>
                                    </p:animScale>
                                    <p:animScale>
                                      <p:cBhvr>
                                        <p:cTn id="67" dur="26">
                                          <p:stCondLst>
                                            <p:cond delay="1642"/>
                                          </p:stCondLst>
                                        </p:cTn>
                                        <p:tgtEl>
                                          <p:spTgt spid="4">
                                            <p:txEl>
                                              <p:pRg st="4" end="4"/>
                                            </p:txEl>
                                          </p:spTgt>
                                        </p:tgtEl>
                                      </p:cBhvr>
                                      <p:to x="100000" y="90000"/>
                                    </p:animScale>
                                    <p:animScale>
                                      <p:cBhvr>
                                        <p:cTn id="68" dur="166" decel="50000">
                                          <p:stCondLst>
                                            <p:cond delay="1668"/>
                                          </p:stCondLst>
                                        </p:cTn>
                                        <p:tgtEl>
                                          <p:spTgt spid="4">
                                            <p:txEl>
                                              <p:pRg st="4" end="4"/>
                                            </p:txEl>
                                          </p:spTgt>
                                        </p:tgtEl>
                                      </p:cBhvr>
                                      <p:to x="100000" y="100000"/>
                                    </p:animScale>
                                    <p:animScale>
                                      <p:cBhvr>
                                        <p:cTn id="69" dur="26">
                                          <p:stCondLst>
                                            <p:cond delay="1808"/>
                                          </p:stCondLst>
                                        </p:cTn>
                                        <p:tgtEl>
                                          <p:spTgt spid="4">
                                            <p:txEl>
                                              <p:pRg st="4" end="4"/>
                                            </p:txEl>
                                          </p:spTgt>
                                        </p:tgtEl>
                                      </p:cBhvr>
                                      <p:to x="100000" y="95000"/>
                                    </p:animScale>
                                    <p:animScale>
                                      <p:cBhvr>
                                        <p:cTn id="70" dur="166" decel="50000">
                                          <p:stCondLst>
                                            <p:cond delay="1834"/>
                                          </p:stCondLst>
                                        </p:cTn>
                                        <p:tgtEl>
                                          <p:spTgt spid="4">
                                            <p:txEl>
                                              <p:pRg st="4" end="4"/>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Effect transition="in" filter="wipe(down)">
                                      <p:cBhvr>
                                        <p:cTn id="73" dur="580">
                                          <p:stCondLst>
                                            <p:cond delay="0"/>
                                          </p:stCondLst>
                                        </p:cTn>
                                        <p:tgtEl>
                                          <p:spTgt spid="4">
                                            <p:txEl>
                                              <p:pRg st="5" end="5"/>
                                            </p:txEl>
                                          </p:spTgt>
                                        </p:tgtEl>
                                      </p:cBhvr>
                                    </p:animEffect>
                                    <p:anim calcmode="lin" valueType="num">
                                      <p:cBhvr>
                                        <p:cTn id="74"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xEl>
                                              <p:pRg st="5" end="5"/>
                                            </p:txEl>
                                          </p:spTgt>
                                        </p:tgtEl>
                                      </p:cBhvr>
                                      <p:to x="100000" y="60000"/>
                                    </p:animScale>
                                    <p:animScale>
                                      <p:cBhvr>
                                        <p:cTn id="80" dur="166" decel="50000">
                                          <p:stCondLst>
                                            <p:cond delay="676"/>
                                          </p:stCondLst>
                                        </p:cTn>
                                        <p:tgtEl>
                                          <p:spTgt spid="4">
                                            <p:txEl>
                                              <p:pRg st="5" end="5"/>
                                            </p:txEl>
                                          </p:spTgt>
                                        </p:tgtEl>
                                      </p:cBhvr>
                                      <p:to x="100000" y="100000"/>
                                    </p:animScale>
                                    <p:animScale>
                                      <p:cBhvr>
                                        <p:cTn id="81" dur="26">
                                          <p:stCondLst>
                                            <p:cond delay="1312"/>
                                          </p:stCondLst>
                                        </p:cTn>
                                        <p:tgtEl>
                                          <p:spTgt spid="4">
                                            <p:txEl>
                                              <p:pRg st="5" end="5"/>
                                            </p:txEl>
                                          </p:spTgt>
                                        </p:tgtEl>
                                      </p:cBhvr>
                                      <p:to x="100000" y="80000"/>
                                    </p:animScale>
                                    <p:animScale>
                                      <p:cBhvr>
                                        <p:cTn id="82" dur="166" decel="50000">
                                          <p:stCondLst>
                                            <p:cond delay="1338"/>
                                          </p:stCondLst>
                                        </p:cTn>
                                        <p:tgtEl>
                                          <p:spTgt spid="4">
                                            <p:txEl>
                                              <p:pRg st="5" end="5"/>
                                            </p:txEl>
                                          </p:spTgt>
                                        </p:tgtEl>
                                      </p:cBhvr>
                                      <p:to x="100000" y="100000"/>
                                    </p:animScale>
                                    <p:animScale>
                                      <p:cBhvr>
                                        <p:cTn id="83" dur="26">
                                          <p:stCondLst>
                                            <p:cond delay="1642"/>
                                          </p:stCondLst>
                                        </p:cTn>
                                        <p:tgtEl>
                                          <p:spTgt spid="4">
                                            <p:txEl>
                                              <p:pRg st="5" end="5"/>
                                            </p:txEl>
                                          </p:spTgt>
                                        </p:tgtEl>
                                      </p:cBhvr>
                                      <p:to x="100000" y="90000"/>
                                    </p:animScale>
                                    <p:animScale>
                                      <p:cBhvr>
                                        <p:cTn id="84" dur="166" decel="50000">
                                          <p:stCondLst>
                                            <p:cond delay="1668"/>
                                          </p:stCondLst>
                                        </p:cTn>
                                        <p:tgtEl>
                                          <p:spTgt spid="4">
                                            <p:txEl>
                                              <p:pRg st="5" end="5"/>
                                            </p:txEl>
                                          </p:spTgt>
                                        </p:tgtEl>
                                      </p:cBhvr>
                                      <p:to x="100000" y="100000"/>
                                    </p:animScale>
                                    <p:animScale>
                                      <p:cBhvr>
                                        <p:cTn id="85" dur="26">
                                          <p:stCondLst>
                                            <p:cond delay="1808"/>
                                          </p:stCondLst>
                                        </p:cTn>
                                        <p:tgtEl>
                                          <p:spTgt spid="4">
                                            <p:txEl>
                                              <p:pRg st="5" end="5"/>
                                            </p:txEl>
                                          </p:spTgt>
                                        </p:tgtEl>
                                      </p:cBhvr>
                                      <p:to x="100000" y="95000"/>
                                    </p:animScale>
                                    <p:animScale>
                                      <p:cBhvr>
                                        <p:cTn id="86" dur="166" decel="50000">
                                          <p:stCondLst>
                                            <p:cond delay="1834"/>
                                          </p:stCondLst>
                                        </p:cTn>
                                        <p:tgtEl>
                                          <p:spTgt spid="4">
                                            <p:txEl>
                                              <p:pRg st="5" end="5"/>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animEffect transition="in" filter="wipe(down)">
                                      <p:cBhvr>
                                        <p:cTn id="89" dur="580">
                                          <p:stCondLst>
                                            <p:cond delay="0"/>
                                          </p:stCondLst>
                                        </p:cTn>
                                        <p:tgtEl>
                                          <p:spTgt spid="4">
                                            <p:txEl>
                                              <p:pRg st="6" end="6"/>
                                            </p:txEl>
                                          </p:spTgt>
                                        </p:tgtEl>
                                      </p:cBhvr>
                                    </p:animEffect>
                                    <p:anim calcmode="lin" valueType="num">
                                      <p:cBhvr>
                                        <p:cTn id="90"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4">
                                            <p:txEl>
                                              <p:pRg st="6" end="6"/>
                                            </p:txEl>
                                          </p:spTgt>
                                        </p:tgtEl>
                                      </p:cBhvr>
                                      <p:to x="100000" y="60000"/>
                                    </p:animScale>
                                    <p:animScale>
                                      <p:cBhvr>
                                        <p:cTn id="96" dur="166" decel="50000">
                                          <p:stCondLst>
                                            <p:cond delay="676"/>
                                          </p:stCondLst>
                                        </p:cTn>
                                        <p:tgtEl>
                                          <p:spTgt spid="4">
                                            <p:txEl>
                                              <p:pRg st="6" end="6"/>
                                            </p:txEl>
                                          </p:spTgt>
                                        </p:tgtEl>
                                      </p:cBhvr>
                                      <p:to x="100000" y="100000"/>
                                    </p:animScale>
                                    <p:animScale>
                                      <p:cBhvr>
                                        <p:cTn id="97" dur="26">
                                          <p:stCondLst>
                                            <p:cond delay="1312"/>
                                          </p:stCondLst>
                                        </p:cTn>
                                        <p:tgtEl>
                                          <p:spTgt spid="4">
                                            <p:txEl>
                                              <p:pRg st="6" end="6"/>
                                            </p:txEl>
                                          </p:spTgt>
                                        </p:tgtEl>
                                      </p:cBhvr>
                                      <p:to x="100000" y="80000"/>
                                    </p:animScale>
                                    <p:animScale>
                                      <p:cBhvr>
                                        <p:cTn id="98" dur="166" decel="50000">
                                          <p:stCondLst>
                                            <p:cond delay="1338"/>
                                          </p:stCondLst>
                                        </p:cTn>
                                        <p:tgtEl>
                                          <p:spTgt spid="4">
                                            <p:txEl>
                                              <p:pRg st="6" end="6"/>
                                            </p:txEl>
                                          </p:spTgt>
                                        </p:tgtEl>
                                      </p:cBhvr>
                                      <p:to x="100000" y="100000"/>
                                    </p:animScale>
                                    <p:animScale>
                                      <p:cBhvr>
                                        <p:cTn id="99" dur="26">
                                          <p:stCondLst>
                                            <p:cond delay="1642"/>
                                          </p:stCondLst>
                                        </p:cTn>
                                        <p:tgtEl>
                                          <p:spTgt spid="4">
                                            <p:txEl>
                                              <p:pRg st="6" end="6"/>
                                            </p:txEl>
                                          </p:spTgt>
                                        </p:tgtEl>
                                      </p:cBhvr>
                                      <p:to x="100000" y="90000"/>
                                    </p:animScale>
                                    <p:animScale>
                                      <p:cBhvr>
                                        <p:cTn id="100" dur="166" decel="50000">
                                          <p:stCondLst>
                                            <p:cond delay="1668"/>
                                          </p:stCondLst>
                                        </p:cTn>
                                        <p:tgtEl>
                                          <p:spTgt spid="4">
                                            <p:txEl>
                                              <p:pRg st="6" end="6"/>
                                            </p:txEl>
                                          </p:spTgt>
                                        </p:tgtEl>
                                      </p:cBhvr>
                                      <p:to x="100000" y="100000"/>
                                    </p:animScale>
                                    <p:animScale>
                                      <p:cBhvr>
                                        <p:cTn id="101" dur="26">
                                          <p:stCondLst>
                                            <p:cond delay="1808"/>
                                          </p:stCondLst>
                                        </p:cTn>
                                        <p:tgtEl>
                                          <p:spTgt spid="4">
                                            <p:txEl>
                                              <p:pRg st="6" end="6"/>
                                            </p:txEl>
                                          </p:spTgt>
                                        </p:tgtEl>
                                      </p:cBhvr>
                                      <p:to x="100000" y="95000"/>
                                    </p:animScale>
                                    <p:animScale>
                                      <p:cBhvr>
                                        <p:cTn id="102" dur="166" decel="50000">
                                          <p:stCondLst>
                                            <p:cond delay="1834"/>
                                          </p:stCondLst>
                                        </p:cTn>
                                        <p:tgtEl>
                                          <p:spTgt spid="4">
                                            <p:txEl>
                                              <p:pRg st="6" end="6"/>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4">
                                            <p:txEl>
                                              <p:pRg st="7" end="7"/>
                                            </p:txEl>
                                          </p:spTgt>
                                        </p:tgtEl>
                                        <p:attrNameLst>
                                          <p:attrName>style.visibility</p:attrName>
                                        </p:attrNameLst>
                                      </p:cBhvr>
                                      <p:to>
                                        <p:strVal val="visible"/>
                                      </p:to>
                                    </p:set>
                                    <p:animEffect transition="in" filter="wipe(down)">
                                      <p:cBhvr>
                                        <p:cTn id="105" dur="580">
                                          <p:stCondLst>
                                            <p:cond delay="0"/>
                                          </p:stCondLst>
                                        </p:cTn>
                                        <p:tgtEl>
                                          <p:spTgt spid="4">
                                            <p:txEl>
                                              <p:pRg st="7" end="7"/>
                                            </p:txEl>
                                          </p:spTgt>
                                        </p:tgtEl>
                                      </p:cBhvr>
                                    </p:animEffect>
                                    <p:anim calcmode="lin" valueType="num">
                                      <p:cBhvr>
                                        <p:cTn id="106"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4">
                                            <p:txEl>
                                              <p:pRg st="7" end="7"/>
                                            </p:txEl>
                                          </p:spTgt>
                                        </p:tgtEl>
                                      </p:cBhvr>
                                      <p:to x="100000" y="60000"/>
                                    </p:animScale>
                                    <p:animScale>
                                      <p:cBhvr>
                                        <p:cTn id="112" dur="166" decel="50000">
                                          <p:stCondLst>
                                            <p:cond delay="676"/>
                                          </p:stCondLst>
                                        </p:cTn>
                                        <p:tgtEl>
                                          <p:spTgt spid="4">
                                            <p:txEl>
                                              <p:pRg st="7" end="7"/>
                                            </p:txEl>
                                          </p:spTgt>
                                        </p:tgtEl>
                                      </p:cBhvr>
                                      <p:to x="100000" y="100000"/>
                                    </p:animScale>
                                    <p:animScale>
                                      <p:cBhvr>
                                        <p:cTn id="113" dur="26">
                                          <p:stCondLst>
                                            <p:cond delay="1312"/>
                                          </p:stCondLst>
                                        </p:cTn>
                                        <p:tgtEl>
                                          <p:spTgt spid="4">
                                            <p:txEl>
                                              <p:pRg st="7" end="7"/>
                                            </p:txEl>
                                          </p:spTgt>
                                        </p:tgtEl>
                                      </p:cBhvr>
                                      <p:to x="100000" y="80000"/>
                                    </p:animScale>
                                    <p:animScale>
                                      <p:cBhvr>
                                        <p:cTn id="114" dur="166" decel="50000">
                                          <p:stCondLst>
                                            <p:cond delay="1338"/>
                                          </p:stCondLst>
                                        </p:cTn>
                                        <p:tgtEl>
                                          <p:spTgt spid="4">
                                            <p:txEl>
                                              <p:pRg st="7" end="7"/>
                                            </p:txEl>
                                          </p:spTgt>
                                        </p:tgtEl>
                                      </p:cBhvr>
                                      <p:to x="100000" y="100000"/>
                                    </p:animScale>
                                    <p:animScale>
                                      <p:cBhvr>
                                        <p:cTn id="115" dur="26">
                                          <p:stCondLst>
                                            <p:cond delay="1642"/>
                                          </p:stCondLst>
                                        </p:cTn>
                                        <p:tgtEl>
                                          <p:spTgt spid="4">
                                            <p:txEl>
                                              <p:pRg st="7" end="7"/>
                                            </p:txEl>
                                          </p:spTgt>
                                        </p:tgtEl>
                                      </p:cBhvr>
                                      <p:to x="100000" y="90000"/>
                                    </p:animScale>
                                    <p:animScale>
                                      <p:cBhvr>
                                        <p:cTn id="116" dur="166" decel="50000">
                                          <p:stCondLst>
                                            <p:cond delay="1668"/>
                                          </p:stCondLst>
                                        </p:cTn>
                                        <p:tgtEl>
                                          <p:spTgt spid="4">
                                            <p:txEl>
                                              <p:pRg st="7" end="7"/>
                                            </p:txEl>
                                          </p:spTgt>
                                        </p:tgtEl>
                                      </p:cBhvr>
                                      <p:to x="100000" y="100000"/>
                                    </p:animScale>
                                    <p:animScale>
                                      <p:cBhvr>
                                        <p:cTn id="117" dur="26">
                                          <p:stCondLst>
                                            <p:cond delay="1808"/>
                                          </p:stCondLst>
                                        </p:cTn>
                                        <p:tgtEl>
                                          <p:spTgt spid="4">
                                            <p:txEl>
                                              <p:pRg st="7" end="7"/>
                                            </p:txEl>
                                          </p:spTgt>
                                        </p:tgtEl>
                                      </p:cBhvr>
                                      <p:to x="100000" y="95000"/>
                                    </p:animScale>
                                    <p:animScale>
                                      <p:cBhvr>
                                        <p:cTn id="118" dur="166" decel="50000">
                                          <p:stCondLst>
                                            <p:cond delay="1834"/>
                                          </p:stCondLst>
                                        </p:cTn>
                                        <p:tgtEl>
                                          <p:spTgt spid="4">
                                            <p:txEl>
                                              <p:pRg st="7" end="7"/>
                                            </p:txEl>
                                          </p:spTgt>
                                        </p:tgtEl>
                                      </p:cBhvr>
                                      <p:to x="100000" y="100000"/>
                                    </p:animScale>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6" presetClass="entr" presetSubtype="0" fill="hold" nodeType="clickEffect">
                                  <p:stCondLst>
                                    <p:cond delay="0"/>
                                  </p:stCondLst>
                                  <p:childTnLst>
                                    <p:set>
                                      <p:cBhvr>
                                        <p:cTn id="122" dur="1" fill="hold">
                                          <p:stCondLst>
                                            <p:cond delay="0"/>
                                          </p:stCondLst>
                                        </p:cTn>
                                        <p:tgtEl>
                                          <p:spTgt spid="4">
                                            <p:txEl>
                                              <p:pRg st="8" end="8"/>
                                            </p:txEl>
                                          </p:spTgt>
                                        </p:tgtEl>
                                        <p:attrNameLst>
                                          <p:attrName>style.visibility</p:attrName>
                                        </p:attrNameLst>
                                      </p:cBhvr>
                                      <p:to>
                                        <p:strVal val="visible"/>
                                      </p:to>
                                    </p:set>
                                    <p:animEffect transition="in" filter="wipe(down)">
                                      <p:cBhvr>
                                        <p:cTn id="123" dur="580">
                                          <p:stCondLst>
                                            <p:cond delay="0"/>
                                          </p:stCondLst>
                                        </p:cTn>
                                        <p:tgtEl>
                                          <p:spTgt spid="4">
                                            <p:txEl>
                                              <p:pRg st="8" end="8"/>
                                            </p:txEl>
                                          </p:spTgt>
                                        </p:tgtEl>
                                      </p:cBhvr>
                                    </p:animEffect>
                                    <p:anim calcmode="lin" valueType="num">
                                      <p:cBhvr>
                                        <p:cTn id="124"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4">
                                            <p:txEl>
                                              <p:pRg st="8" end="8"/>
                                            </p:txEl>
                                          </p:spTgt>
                                        </p:tgtEl>
                                      </p:cBhvr>
                                      <p:to x="100000" y="60000"/>
                                    </p:animScale>
                                    <p:animScale>
                                      <p:cBhvr>
                                        <p:cTn id="130" dur="166" decel="50000">
                                          <p:stCondLst>
                                            <p:cond delay="676"/>
                                          </p:stCondLst>
                                        </p:cTn>
                                        <p:tgtEl>
                                          <p:spTgt spid="4">
                                            <p:txEl>
                                              <p:pRg st="8" end="8"/>
                                            </p:txEl>
                                          </p:spTgt>
                                        </p:tgtEl>
                                      </p:cBhvr>
                                      <p:to x="100000" y="100000"/>
                                    </p:animScale>
                                    <p:animScale>
                                      <p:cBhvr>
                                        <p:cTn id="131" dur="26">
                                          <p:stCondLst>
                                            <p:cond delay="1312"/>
                                          </p:stCondLst>
                                        </p:cTn>
                                        <p:tgtEl>
                                          <p:spTgt spid="4">
                                            <p:txEl>
                                              <p:pRg st="8" end="8"/>
                                            </p:txEl>
                                          </p:spTgt>
                                        </p:tgtEl>
                                      </p:cBhvr>
                                      <p:to x="100000" y="80000"/>
                                    </p:animScale>
                                    <p:animScale>
                                      <p:cBhvr>
                                        <p:cTn id="132" dur="166" decel="50000">
                                          <p:stCondLst>
                                            <p:cond delay="1338"/>
                                          </p:stCondLst>
                                        </p:cTn>
                                        <p:tgtEl>
                                          <p:spTgt spid="4">
                                            <p:txEl>
                                              <p:pRg st="8" end="8"/>
                                            </p:txEl>
                                          </p:spTgt>
                                        </p:tgtEl>
                                      </p:cBhvr>
                                      <p:to x="100000" y="100000"/>
                                    </p:animScale>
                                    <p:animScale>
                                      <p:cBhvr>
                                        <p:cTn id="133" dur="26">
                                          <p:stCondLst>
                                            <p:cond delay="1642"/>
                                          </p:stCondLst>
                                        </p:cTn>
                                        <p:tgtEl>
                                          <p:spTgt spid="4">
                                            <p:txEl>
                                              <p:pRg st="8" end="8"/>
                                            </p:txEl>
                                          </p:spTgt>
                                        </p:tgtEl>
                                      </p:cBhvr>
                                      <p:to x="100000" y="90000"/>
                                    </p:animScale>
                                    <p:animScale>
                                      <p:cBhvr>
                                        <p:cTn id="134" dur="166" decel="50000">
                                          <p:stCondLst>
                                            <p:cond delay="1668"/>
                                          </p:stCondLst>
                                        </p:cTn>
                                        <p:tgtEl>
                                          <p:spTgt spid="4">
                                            <p:txEl>
                                              <p:pRg st="8" end="8"/>
                                            </p:txEl>
                                          </p:spTgt>
                                        </p:tgtEl>
                                      </p:cBhvr>
                                      <p:to x="100000" y="100000"/>
                                    </p:animScale>
                                    <p:animScale>
                                      <p:cBhvr>
                                        <p:cTn id="135" dur="26">
                                          <p:stCondLst>
                                            <p:cond delay="1808"/>
                                          </p:stCondLst>
                                        </p:cTn>
                                        <p:tgtEl>
                                          <p:spTgt spid="4">
                                            <p:txEl>
                                              <p:pRg st="8" end="8"/>
                                            </p:txEl>
                                          </p:spTgt>
                                        </p:tgtEl>
                                      </p:cBhvr>
                                      <p:to x="100000" y="95000"/>
                                    </p:animScale>
                                    <p:animScale>
                                      <p:cBhvr>
                                        <p:cTn id="136" dur="166" decel="50000">
                                          <p:stCondLst>
                                            <p:cond delay="1834"/>
                                          </p:stCondLst>
                                        </p:cTn>
                                        <p:tgtEl>
                                          <p:spTgt spid="4">
                                            <p:txEl>
                                              <p:pRg st="8" end="8"/>
                                            </p:txEl>
                                          </p:spTgt>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4">
                                            <p:txEl>
                                              <p:pRg st="9" end="9"/>
                                            </p:txEl>
                                          </p:spTgt>
                                        </p:tgtEl>
                                        <p:attrNameLst>
                                          <p:attrName>style.visibility</p:attrName>
                                        </p:attrNameLst>
                                      </p:cBhvr>
                                      <p:to>
                                        <p:strVal val="visible"/>
                                      </p:to>
                                    </p:set>
                                    <p:animEffect transition="in" filter="wipe(down)">
                                      <p:cBhvr>
                                        <p:cTn id="139" dur="580">
                                          <p:stCondLst>
                                            <p:cond delay="0"/>
                                          </p:stCondLst>
                                        </p:cTn>
                                        <p:tgtEl>
                                          <p:spTgt spid="4">
                                            <p:txEl>
                                              <p:pRg st="9" end="9"/>
                                            </p:txEl>
                                          </p:spTgt>
                                        </p:tgtEl>
                                      </p:cBhvr>
                                    </p:animEffect>
                                    <p:anim calcmode="lin" valueType="num">
                                      <p:cBhvr>
                                        <p:cTn id="140"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4">
                                            <p:txEl>
                                              <p:pRg st="9" end="9"/>
                                            </p:txEl>
                                          </p:spTgt>
                                        </p:tgtEl>
                                      </p:cBhvr>
                                      <p:to x="100000" y="60000"/>
                                    </p:animScale>
                                    <p:animScale>
                                      <p:cBhvr>
                                        <p:cTn id="146" dur="166" decel="50000">
                                          <p:stCondLst>
                                            <p:cond delay="676"/>
                                          </p:stCondLst>
                                        </p:cTn>
                                        <p:tgtEl>
                                          <p:spTgt spid="4">
                                            <p:txEl>
                                              <p:pRg st="9" end="9"/>
                                            </p:txEl>
                                          </p:spTgt>
                                        </p:tgtEl>
                                      </p:cBhvr>
                                      <p:to x="100000" y="100000"/>
                                    </p:animScale>
                                    <p:animScale>
                                      <p:cBhvr>
                                        <p:cTn id="147" dur="26">
                                          <p:stCondLst>
                                            <p:cond delay="1312"/>
                                          </p:stCondLst>
                                        </p:cTn>
                                        <p:tgtEl>
                                          <p:spTgt spid="4">
                                            <p:txEl>
                                              <p:pRg st="9" end="9"/>
                                            </p:txEl>
                                          </p:spTgt>
                                        </p:tgtEl>
                                      </p:cBhvr>
                                      <p:to x="100000" y="80000"/>
                                    </p:animScale>
                                    <p:animScale>
                                      <p:cBhvr>
                                        <p:cTn id="148" dur="166" decel="50000">
                                          <p:stCondLst>
                                            <p:cond delay="1338"/>
                                          </p:stCondLst>
                                        </p:cTn>
                                        <p:tgtEl>
                                          <p:spTgt spid="4">
                                            <p:txEl>
                                              <p:pRg st="9" end="9"/>
                                            </p:txEl>
                                          </p:spTgt>
                                        </p:tgtEl>
                                      </p:cBhvr>
                                      <p:to x="100000" y="100000"/>
                                    </p:animScale>
                                    <p:animScale>
                                      <p:cBhvr>
                                        <p:cTn id="149" dur="26">
                                          <p:stCondLst>
                                            <p:cond delay="1642"/>
                                          </p:stCondLst>
                                        </p:cTn>
                                        <p:tgtEl>
                                          <p:spTgt spid="4">
                                            <p:txEl>
                                              <p:pRg st="9" end="9"/>
                                            </p:txEl>
                                          </p:spTgt>
                                        </p:tgtEl>
                                      </p:cBhvr>
                                      <p:to x="100000" y="90000"/>
                                    </p:animScale>
                                    <p:animScale>
                                      <p:cBhvr>
                                        <p:cTn id="150" dur="166" decel="50000">
                                          <p:stCondLst>
                                            <p:cond delay="1668"/>
                                          </p:stCondLst>
                                        </p:cTn>
                                        <p:tgtEl>
                                          <p:spTgt spid="4">
                                            <p:txEl>
                                              <p:pRg st="9" end="9"/>
                                            </p:txEl>
                                          </p:spTgt>
                                        </p:tgtEl>
                                      </p:cBhvr>
                                      <p:to x="100000" y="100000"/>
                                    </p:animScale>
                                    <p:animScale>
                                      <p:cBhvr>
                                        <p:cTn id="151" dur="26">
                                          <p:stCondLst>
                                            <p:cond delay="1808"/>
                                          </p:stCondLst>
                                        </p:cTn>
                                        <p:tgtEl>
                                          <p:spTgt spid="4">
                                            <p:txEl>
                                              <p:pRg st="9" end="9"/>
                                            </p:txEl>
                                          </p:spTgt>
                                        </p:tgtEl>
                                      </p:cBhvr>
                                      <p:to x="100000" y="95000"/>
                                    </p:animScale>
                                    <p:animScale>
                                      <p:cBhvr>
                                        <p:cTn id="152" dur="166" decel="50000">
                                          <p:stCondLst>
                                            <p:cond delay="1834"/>
                                          </p:stCondLst>
                                        </p:cTn>
                                        <p:tgtEl>
                                          <p:spTgt spid="4">
                                            <p:txEl>
                                              <p:pRg st="9" end="9"/>
                                            </p:txEl>
                                          </p:spTgt>
                                        </p:tgtEl>
                                      </p:cBhvr>
                                      <p:to x="100000" y="100000"/>
                                    </p:animScale>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6" presetClass="entr" presetSubtype="0" fill="hold" nodeType="clickEffect">
                                  <p:stCondLst>
                                    <p:cond delay="0"/>
                                  </p:stCondLst>
                                  <p:childTnLst>
                                    <p:set>
                                      <p:cBhvr>
                                        <p:cTn id="156" dur="1" fill="hold">
                                          <p:stCondLst>
                                            <p:cond delay="0"/>
                                          </p:stCondLst>
                                        </p:cTn>
                                        <p:tgtEl>
                                          <p:spTgt spid="4">
                                            <p:txEl>
                                              <p:pRg st="10" end="10"/>
                                            </p:txEl>
                                          </p:spTgt>
                                        </p:tgtEl>
                                        <p:attrNameLst>
                                          <p:attrName>style.visibility</p:attrName>
                                        </p:attrNameLst>
                                      </p:cBhvr>
                                      <p:to>
                                        <p:strVal val="visible"/>
                                      </p:to>
                                    </p:set>
                                    <p:animEffect transition="in" filter="wipe(down)">
                                      <p:cBhvr>
                                        <p:cTn id="157" dur="580">
                                          <p:stCondLst>
                                            <p:cond delay="0"/>
                                          </p:stCondLst>
                                        </p:cTn>
                                        <p:tgtEl>
                                          <p:spTgt spid="4">
                                            <p:txEl>
                                              <p:pRg st="10" end="10"/>
                                            </p:txEl>
                                          </p:spTgt>
                                        </p:tgtEl>
                                      </p:cBhvr>
                                    </p:animEffect>
                                    <p:anim calcmode="lin" valueType="num">
                                      <p:cBhvr>
                                        <p:cTn id="158"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4">
                                            <p:txEl>
                                              <p:pRg st="10" end="10"/>
                                            </p:txEl>
                                          </p:spTgt>
                                        </p:tgtEl>
                                      </p:cBhvr>
                                      <p:to x="100000" y="60000"/>
                                    </p:animScale>
                                    <p:animScale>
                                      <p:cBhvr>
                                        <p:cTn id="164" dur="166" decel="50000">
                                          <p:stCondLst>
                                            <p:cond delay="676"/>
                                          </p:stCondLst>
                                        </p:cTn>
                                        <p:tgtEl>
                                          <p:spTgt spid="4">
                                            <p:txEl>
                                              <p:pRg st="10" end="10"/>
                                            </p:txEl>
                                          </p:spTgt>
                                        </p:tgtEl>
                                      </p:cBhvr>
                                      <p:to x="100000" y="100000"/>
                                    </p:animScale>
                                    <p:animScale>
                                      <p:cBhvr>
                                        <p:cTn id="165" dur="26">
                                          <p:stCondLst>
                                            <p:cond delay="1312"/>
                                          </p:stCondLst>
                                        </p:cTn>
                                        <p:tgtEl>
                                          <p:spTgt spid="4">
                                            <p:txEl>
                                              <p:pRg st="10" end="10"/>
                                            </p:txEl>
                                          </p:spTgt>
                                        </p:tgtEl>
                                      </p:cBhvr>
                                      <p:to x="100000" y="80000"/>
                                    </p:animScale>
                                    <p:animScale>
                                      <p:cBhvr>
                                        <p:cTn id="166" dur="166" decel="50000">
                                          <p:stCondLst>
                                            <p:cond delay="1338"/>
                                          </p:stCondLst>
                                        </p:cTn>
                                        <p:tgtEl>
                                          <p:spTgt spid="4">
                                            <p:txEl>
                                              <p:pRg st="10" end="10"/>
                                            </p:txEl>
                                          </p:spTgt>
                                        </p:tgtEl>
                                      </p:cBhvr>
                                      <p:to x="100000" y="100000"/>
                                    </p:animScale>
                                    <p:animScale>
                                      <p:cBhvr>
                                        <p:cTn id="167" dur="26">
                                          <p:stCondLst>
                                            <p:cond delay="1642"/>
                                          </p:stCondLst>
                                        </p:cTn>
                                        <p:tgtEl>
                                          <p:spTgt spid="4">
                                            <p:txEl>
                                              <p:pRg st="10" end="10"/>
                                            </p:txEl>
                                          </p:spTgt>
                                        </p:tgtEl>
                                      </p:cBhvr>
                                      <p:to x="100000" y="90000"/>
                                    </p:animScale>
                                    <p:animScale>
                                      <p:cBhvr>
                                        <p:cTn id="168" dur="166" decel="50000">
                                          <p:stCondLst>
                                            <p:cond delay="1668"/>
                                          </p:stCondLst>
                                        </p:cTn>
                                        <p:tgtEl>
                                          <p:spTgt spid="4">
                                            <p:txEl>
                                              <p:pRg st="10" end="10"/>
                                            </p:txEl>
                                          </p:spTgt>
                                        </p:tgtEl>
                                      </p:cBhvr>
                                      <p:to x="100000" y="100000"/>
                                    </p:animScale>
                                    <p:animScale>
                                      <p:cBhvr>
                                        <p:cTn id="169" dur="26">
                                          <p:stCondLst>
                                            <p:cond delay="1808"/>
                                          </p:stCondLst>
                                        </p:cTn>
                                        <p:tgtEl>
                                          <p:spTgt spid="4">
                                            <p:txEl>
                                              <p:pRg st="10" end="10"/>
                                            </p:txEl>
                                          </p:spTgt>
                                        </p:tgtEl>
                                      </p:cBhvr>
                                      <p:to x="100000" y="95000"/>
                                    </p:animScale>
                                    <p:animScale>
                                      <p:cBhvr>
                                        <p:cTn id="170" dur="166" decel="50000">
                                          <p:stCondLst>
                                            <p:cond delay="1834"/>
                                          </p:stCondLst>
                                        </p:cTn>
                                        <p:tgtEl>
                                          <p:spTgt spid="4">
                                            <p:txEl>
                                              <p:pRg st="10" end="10"/>
                                            </p:txEl>
                                          </p:spTgt>
                                        </p:tgtEl>
                                      </p:cBhvr>
                                      <p:to x="100000" y="100000"/>
                                    </p:animScale>
                                  </p:childTnLst>
                                </p:cTn>
                              </p:par>
                              <p:par>
                                <p:cTn id="171" presetID="26" presetClass="entr" presetSubtype="0" fill="hold" nodeType="withEffect">
                                  <p:stCondLst>
                                    <p:cond delay="0"/>
                                  </p:stCondLst>
                                  <p:childTnLst>
                                    <p:set>
                                      <p:cBhvr>
                                        <p:cTn id="172" dur="1" fill="hold">
                                          <p:stCondLst>
                                            <p:cond delay="0"/>
                                          </p:stCondLst>
                                        </p:cTn>
                                        <p:tgtEl>
                                          <p:spTgt spid="4">
                                            <p:txEl>
                                              <p:pRg st="12" end="12"/>
                                            </p:txEl>
                                          </p:spTgt>
                                        </p:tgtEl>
                                        <p:attrNameLst>
                                          <p:attrName>style.visibility</p:attrName>
                                        </p:attrNameLst>
                                      </p:cBhvr>
                                      <p:to>
                                        <p:strVal val="visible"/>
                                      </p:to>
                                    </p:set>
                                    <p:animEffect transition="in" filter="wipe(down)">
                                      <p:cBhvr>
                                        <p:cTn id="173" dur="580">
                                          <p:stCondLst>
                                            <p:cond delay="0"/>
                                          </p:stCondLst>
                                        </p:cTn>
                                        <p:tgtEl>
                                          <p:spTgt spid="4">
                                            <p:txEl>
                                              <p:pRg st="12" end="12"/>
                                            </p:txEl>
                                          </p:spTgt>
                                        </p:tgtEl>
                                      </p:cBhvr>
                                    </p:animEffect>
                                    <p:anim calcmode="lin" valueType="num">
                                      <p:cBhvr>
                                        <p:cTn id="174" dur="1822" tmFilter="0,0; 0.14,0.36; 0.43,0.73; 0.71,0.91; 1.0,1.0">
                                          <p:stCondLst>
                                            <p:cond delay="0"/>
                                          </p:stCondLst>
                                        </p:cTn>
                                        <p:tgtEl>
                                          <p:spTgt spid="4">
                                            <p:txEl>
                                              <p:pRg st="12" end="12"/>
                                            </p:txEl>
                                          </p:spTgt>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
                                            <p:txEl>
                                              <p:pRg st="12" end="12"/>
                                            </p:txEl>
                                          </p:spTgt>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
                                            <p:txEl>
                                              <p:pRg st="12" end="12"/>
                                            </p:txEl>
                                          </p:spTgt>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
                                            <p:txEl>
                                              <p:pRg st="12" end="12"/>
                                            </p:txEl>
                                          </p:spTgt>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
                                            <p:txEl>
                                              <p:pRg st="12" end="12"/>
                                            </p:txEl>
                                          </p:spTgt>
                                        </p:tgtEl>
                                        <p:attrNameLst>
                                          <p:attrName>ppt_y</p:attrName>
                                        </p:attrNameLst>
                                      </p:cBhvr>
                                      <p:tavLst>
                                        <p:tav tm="0" fmla="#ppt_y-sin(pi*$)/81">
                                          <p:val>
                                            <p:fltVal val="0"/>
                                          </p:val>
                                        </p:tav>
                                        <p:tav tm="100000">
                                          <p:val>
                                            <p:fltVal val="1"/>
                                          </p:val>
                                        </p:tav>
                                      </p:tavLst>
                                    </p:anim>
                                    <p:animScale>
                                      <p:cBhvr>
                                        <p:cTn id="179" dur="26">
                                          <p:stCondLst>
                                            <p:cond delay="650"/>
                                          </p:stCondLst>
                                        </p:cTn>
                                        <p:tgtEl>
                                          <p:spTgt spid="4">
                                            <p:txEl>
                                              <p:pRg st="12" end="12"/>
                                            </p:txEl>
                                          </p:spTgt>
                                        </p:tgtEl>
                                      </p:cBhvr>
                                      <p:to x="100000" y="60000"/>
                                    </p:animScale>
                                    <p:animScale>
                                      <p:cBhvr>
                                        <p:cTn id="180" dur="166" decel="50000">
                                          <p:stCondLst>
                                            <p:cond delay="676"/>
                                          </p:stCondLst>
                                        </p:cTn>
                                        <p:tgtEl>
                                          <p:spTgt spid="4">
                                            <p:txEl>
                                              <p:pRg st="12" end="12"/>
                                            </p:txEl>
                                          </p:spTgt>
                                        </p:tgtEl>
                                      </p:cBhvr>
                                      <p:to x="100000" y="100000"/>
                                    </p:animScale>
                                    <p:animScale>
                                      <p:cBhvr>
                                        <p:cTn id="181" dur="26">
                                          <p:stCondLst>
                                            <p:cond delay="1312"/>
                                          </p:stCondLst>
                                        </p:cTn>
                                        <p:tgtEl>
                                          <p:spTgt spid="4">
                                            <p:txEl>
                                              <p:pRg st="12" end="12"/>
                                            </p:txEl>
                                          </p:spTgt>
                                        </p:tgtEl>
                                      </p:cBhvr>
                                      <p:to x="100000" y="80000"/>
                                    </p:animScale>
                                    <p:animScale>
                                      <p:cBhvr>
                                        <p:cTn id="182" dur="166" decel="50000">
                                          <p:stCondLst>
                                            <p:cond delay="1338"/>
                                          </p:stCondLst>
                                        </p:cTn>
                                        <p:tgtEl>
                                          <p:spTgt spid="4">
                                            <p:txEl>
                                              <p:pRg st="12" end="12"/>
                                            </p:txEl>
                                          </p:spTgt>
                                        </p:tgtEl>
                                      </p:cBhvr>
                                      <p:to x="100000" y="100000"/>
                                    </p:animScale>
                                    <p:animScale>
                                      <p:cBhvr>
                                        <p:cTn id="183" dur="26">
                                          <p:stCondLst>
                                            <p:cond delay="1642"/>
                                          </p:stCondLst>
                                        </p:cTn>
                                        <p:tgtEl>
                                          <p:spTgt spid="4">
                                            <p:txEl>
                                              <p:pRg st="12" end="12"/>
                                            </p:txEl>
                                          </p:spTgt>
                                        </p:tgtEl>
                                      </p:cBhvr>
                                      <p:to x="100000" y="90000"/>
                                    </p:animScale>
                                    <p:animScale>
                                      <p:cBhvr>
                                        <p:cTn id="184" dur="166" decel="50000">
                                          <p:stCondLst>
                                            <p:cond delay="1668"/>
                                          </p:stCondLst>
                                        </p:cTn>
                                        <p:tgtEl>
                                          <p:spTgt spid="4">
                                            <p:txEl>
                                              <p:pRg st="12" end="12"/>
                                            </p:txEl>
                                          </p:spTgt>
                                        </p:tgtEl>
                                      </p:cBhvr>
                                      <p:to x="100000" y="100000"/>
                                    </p:animScale>
                                    <p:animScale>
                                      <p:cBhvr>
                                        <p:cTn id="185" dur="26">
                                          <p:stCondLst>
                                            <p:cond delay="1808"/>
                                          </p:stCondLst>
                                        </p:cTn>
                                        <p:tgtEl>
                                          <p:spTgt spid="4">
                                            <p:txEl>
                                              <p:pRg st="12" end="12"/>
                                            </p:txEl>
                                          </p:spTgt>
                                        </p:tgtEl>
                                      </p:cBhvr>
                                      <p:to x="100000" y="95000"/>
                                    </p:animScale>
                                    <p:animScale>
                                      <p:cBhvr>
                                        <p:cTn id="186" dur="166" decel="50000">
                                          <p:stCondLst>
                                            <p:cond delay="1834"/>
                                          </p:stCondLst>
                                        </p:cTn>
                                        <p:tgtEl>
                                          <p:spTgt spid="4">
                                            <p:txEl>
                                              <p:pRg st="12" end="12"/>
                                            </p:txEl>
                                          </p:spTgt>
                                        </p:tgtEl>
                                      </p:cBhvr>
                                      <p:to x="100000" y="100000"/>
                                    </p:animScale>
                                  </p:childTnLst>
                                </p:cTn>
                              </p:par>
                              <p:par>
                                <p:cTn id="187" presetID="26" presetClass="entr" presetSubtype="0" fill="hold" nodeType="withEffect">
                                  <p:stCondLst>
                                    <p:cond delay="0"/>
                                  </p:stCondLst>
                                  <p:childTnLst>
                                    <p:set>
                                      <p:cBhvr>
                                        <p:cTn id="188" dur="1" fill="hold">
                                          <p:stCondLst>
                                            <p:cond delay="0"/>
                                          </p:stCondLst>
                                        </p:cTn>
                                        <p:tgtEl>
                                          <p:spTgt spid="4">
                                            <p:txEl>
                                              <p:pRg st="13" end="13"/>
                                            </p:txEl>
                                          </p:spTgt>
                                        </p:tgtEl>
                                        <p:attrNameLst>
                                          <p:attrName>style.visibility</p:attrName>
                                        </p:attrNameLst>
                                      </p:cBhvr>
                                      <p:to>
                                        <p:strVal val="visible"/>
                                      </p:to>
                                    </p:set>
                                    <p:animEffect transition="in" filter="wipe(down)">
                                      <p:cBhvr>
                                        <p:cTn id="189" dur="580">
                                          <p:stCondLst>
                                            <p:cond delay="0"/>
                                          </p:stCondLst>
                                        </p:cTn>
                                        <p:tgtEl>
                                          <p:spTgt spid="4">
                                            <p:txEl>
                                              <p:pRg st="13" end="13"/>
                                            </p:txEl>
                                          </p:spTgt>
                                        </p:tgtEl>
                                      </p:cBhvr>
                                    </p:animEffect>
                                    <p:anim calcmode="lin" valueType="num">
                                      <p:cBhvr>
                                        <p:cTn id="190" dur="1822" tmFilter="0,0; 0.14,0.36; 0.43,0.73; 0.71,0.91; 1.0,1.0">
                                          <p:stCondLst>
                                            <p:cond delay="0"/>
                                          </p:stCondLst>
                                        </p:cTn>
                                        <p:tgtEl>
                                          <p:spTgt spid="4">
                                            <p:txEl>
                                              <p:pRg st="13" end="13"/>
                                            </p:txEl>
                                          </p:spTgt>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
                                            <p:txEl>
                                              <p:pRg st="13" end="13"/>
                                            </p:txEl>
                                          </p:spTgt>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
                                            <p:txEl>
                                              <p:pRg st="13" end="13"/>
                                            </p:txEl>
                                          </p:spTgt>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
                                            <p:txEl>
                                              <p:pRg st="13" end="13"/>
                                            </p:txEl>
                                          </p:spTgt>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
                                            <p:txEl>
                                              <p:pRg st="13" end="13"/>
                                            </p:txEl>
                                          </p:spTgt>
                                        </p:tgtEl>
                                        <p:attrNameLst>
                                          <p:attrName>ppt_y</p:attrName>
                                        </p:attrNameLst>
                                      </p:cBhvr>
                                      <p:tavLst>
                                        <p:tav tm="0" fmla="#ppt_y-sin(pi*$)/81">
                                          <p:val>
                                            <p:fltVal val="0"/>
                                          </p:val>
                                        </p:tav>
                                        <p:tav tm="100000">
                                          <p:val>
                                            <p:fltVal val="1"/>
                                          </p:val>
                                        </p:tav>
                                      </p:tavLst>
                                    </p:anim>
                                    <p:animScale>
                                      <p:cBhvr>
                                        <p:cTn id="195" dur="26">
                                          <p:stCondLst>
                                            <p:cond delay="650"/>
                                          </p:stCondLst>
                                        </p:cTn>
                                        <p:tgtEl>
                                          <p:spTgt spid="4">
                                            <p:txEl>
                                              <p:pRg st="13" end="13"/>
                                            </p:txEl>
                                          </p:spTgt>
                                        </p:tgtEl>
                                      </p:cBhvr>
                                      <p:to x="100000" y="60000"/>
                                    </p:animScale>
                                    <p:animScale>
                                      <p:cBhvr>
                                        <p:cTn id="196" dur="166" decel="50000">
                                          <p:stCondLst>
                                            <p:cond delay="676"/>
                                          </p:stCondLst>
                                        </p:cTn>
                                        <p:tgtEl>
                                          <p:spTgt spid="4">
                                            <p:txEl>
                                              <p:pRg st="13" end="13"/>
                                            </p:txEl>
                                          </p:spTgt>
                                        </p:tgtEl>
                                      </p:cBhvr>
                                      <p:to x="100000" y="100000"/>
                                    </p:animScale>
                                    <p:animScale>
                                      <p:cBhvr>
                                        <p:cTn id="197" dur="26">
                                          <p:stCondLst>
                                            <p:cond delay="1312"/>
                                          </p:stCondLst>
                                        </p:cTn>
                                        <p:tgtEl>
                                          <p:spTgt spid="4">
                                            <p:txEl>
                                              <p:pRg st="13" end="13"/>
                                            </p:txEl>
                                          </p:spTgt>
                                        </p:tgtEl>
                                      </p:cBhvr>
                                      <p:to x="100000" y="80000"/>
                                    </p:animScale>
                                    <p:animScale>
                                      <p:cBhvr>
                                        <p:cTn id="198" dur="166" decel="50000">
                                          <p:stCondLst>
                                            <p:cond delay="1338"/>
                                          </p:stCondLst>
                                        </p:cTn>
                                        <p:tgtEl>
                                          <p:spTgt spid="4">
                                            <p:txEl>
                                              <p:pRg st="13" end="13"/>
                                            </p:txEl>
                                          </p:spTgt>
                                        </p:tgtEl>
                                      </p:cBhvr>
                                      <p:to x="100000" y="100000"/>
                                    </p:animScale>
                                    <p:animScale>
                                      <p:cBhvr>
                                        <p:cTn id="199" dur="26">
                                          <p:stCondLst>
                                            <p:cond delay="1642"/>
                                          </p:stCondLst>
                                        </p:cTn>
                                        <p:tgtEl>
                                          <p:spTgt spid="4">
                                            <p:txEl>
                                              <p:pRg st="13" end="13"/>
                                            </p:txEl>
                                          </p:spTgt>
                                        </p:tgtEl>
                                      </p:cBhvr>
                                      <p:to x="100000" y="90000"/>
                                    </p:animScale>
                                    <p:animScale>
                                      <p:cBhvr>
                                        <p:cTn id="200" dur="166" decel="50000">
                                          <p:stCondLst>
                                            <p:cond delay="1668"/>
                                          </p:stCondLst>
                                        </p:cTn>
                                        <p:tgtEl>
                                          <p:spTgt spid="4">
                                            <p:txEl>
                                              <p:pRg st="13" end="13"/>
                                            </p:txEl>
                                          </p:spTgt>
                                        </p:tgtEl>
                                      </p:cBhvr>
                                      <p:to x="100000" y="100000"/>
                                    </p:animScale>
                                    <p:animScale>
                                      <p:cBhvr>
                                        <p:cTn id="201" dur="26">
                                          <p:stCondLst>
                                            <p:cond delay="1808"/>
                                          </p:stCondLst>
                                        </p:cTn>
                                        <p:tgtEl>
                                          <p:spTgt spid="4">
                                            <p:txEl>
                                              <p:pRg st="13" end="13"/>
                                            </p:txEl>
                                          </p:spTgt>
                                        </p:tgtEl>
                                      </p:cBhvr>
                                      <p:to x="100000" y="95000"/>
                                    </p:animScale>
                                    <p:animScale>
                                      <p:cBhvr>
                                        <p:cTn id="202" dur="166" decel="50000">
                                          <p:stCondLst>
                                            <p:cond delay="1834"/>
                                          </p:stCondLst>
                                        </p:cTn>
                                        <p:tgtEl>
                                          <p:spTgt spid="4">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fa-IR" altLang="en-US" smtClean="0"/>
          </a:p>
        </p:txBody>
      </p:sp>
      <p:sp>
        <p:nvSpPr>
          <p:cNvPr id="17411" name="Content Placeholder 2"/>
          <p:cNvSpPr>
            <a:spLocks noGrp="1"/>
          </p:cNvSpPr>
          <p:nvPr>
            <p:ph idx="1"/>
          </p:nvPr>
        </p:nvSpPr>
        <p:spPr/>
        <p:txBody>
          <a:bodyPr/>
          <a:lstStyle/>
          <a:p>
            <a:endParaRPr lang="fa-IR" altLang="en-US"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25413" y="246063"/>
            <a:ext cx="8893175"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r>
              <a:rPr lang="fa-IR" altLang="en-US" b="1">
                <a:solidFill>
                  <a:srgbClr val="FFFF00"/>
                </a:solidFill>
                <a:latin typeface="Tahoma" pitchFamily="34" charset="0"/>
                <a:cs typeface="Tahoma" pitchFamily="34" charset="0"/>
              </a:rPr>
              <a:t> 4) صفت تعجبی: هرگاه واژه های «چه، ،عجب،چقدر» همراه اسم یا جانشینان اسم باشند«صفت تعجبی» هستند و اگر به تنهایی ذکر گردند «ضمیر تعجبی» اند</a:t>
            </a:r>
          </a:p>
          <a:p>
            <a:r>
              <a:rPr lang="fa-IR" altLang="en-US" b="1">
                <a:solidFill>
                  <a:srgbClr val="FFFF00"/>
                </a:solidFill>
                <a:latin typeface="Tahoma" pitchFamily="34" charset="0"/>
                <a:cs typeface="Tahoma" pitchFamily="34" charset="0"/>
              </a:rPr>
              <a:t> مثال:     چه کار خوبی کردی !</a:t>
            </a:r>
          </a:p>
          <a:p>
            <a:r>
              <a:rPr lang="fa-IR" altLang="en-US" b="1">
                <a:solidFill>
                  <a:srgbClr val="FFFF00"/>
                </a:solidFill>
                <a:latin typeface="Tahoma" pitchFamily="34" charset="0"/>
                <a:cs typeface="Tahoma" pitchFamily="34" charset="0"/>
              </a:rPr>
              <a:t>                  چه کردی ! </a:t>
            </a:r>
          </a:p>
          <a:p>
            <a:r>
              <a:rPr lang="fa-IR" altLang="en-US" b="1">
                <a:solidFill>
                  <a:srgbClr val="FF0000"/>
                </a:solidFill>
                <a:latin typeface="Tahoma" pitchFamily="34" charset="0"/>
                <a:cs typeface="Tahoma" pitchFamily="34" charset="0"/>
              </a:rPr>
              <a:t>5) صفت شمارشی: الف)صفت شمارشی اصلی: هر گاه اعداد یک تا بینهایت با اسم یا جانشینان اسم همراه گردند ، «صفت شمارشی» اصلی اند و اگر به تنهایی ذکر شوند «ضمیر شمارشی»اند </a:t>
            </a:r>
          </a:p>
          <a:p>
            <a:r>
              <a:rPr lang="fa-IR" altLang="en-US" b="1">
                <a:solidFill>
                  <a:srgbClr val="FF0000"/>
                </a:solidFill>
                <a:latin typeface="Tahoma" pitchFamily="34" charset="0"/>
                <a:cs typeface="Tahoma" pitchFamily="34" charset="0"/>
              </a:rPr>
              <a:t> مثال   :     یک           روز       پیشت می آیم  </a:t>
            </a:r>
          </a:p>
          <a:p>
            <a:r>
              <a:rPr lang="fa-IR" altLang="en-US" b="1">
                <a:solidFill>
                  <a:srgbClr val="FF0000"/>
                </a:solidFill>
                <a:latin typeface="Tahoma" pitchFamily="34" charset="0"/>
                <a:cs typeface="Tahoma" pitchFamily="34" charset="0"/>
              </a:rPr>
              <a:t>ب) صفت شمارشی ترتیبی: صفتی است که با لفظ «-مین» یا «-م» همراه است . صفتی که با «_مین» همراه می شود  وابسته پیشین و صفتی که با « -م» همراه می شود وابسته پسین است.</a:t>
            </a:r>
          </a:p>
          <a:p>
            <a:r>
              <a:rPr lang="fa-IR" altLang="en-US" b="1">
                <a:solidFill>
                  <a:srgbClr val="FF0000"/>
                </a:solidFill>
                <a:latin typeface="Tahoma" pitchFamily="34" charset="0"/>
                <a:cs typeface="Tahoma" pitchFamily="34" charset="0"/>
              </a:rPr>
              <a:t> مثال:            چهارمین       ماه      از آشنایی    ما    فرا رسید</a:t>
            </a:r>
          </a:p>
          <a:p>
            <a:r>
              <a:rPr lang="fa-IR" altLang="en-US" b="1">
                <a:solidFill>
                  <a:srgbClr val="FF0000"/>
                </a:solidFill>
                <a:latin typeface="Tahoma" pitchFamily="34" charset="0"/>
                <a:cs typeface="Tahoma" pitchFamily="34" charset="0"/>
              </a:rPr>
              <a:t>        ماه            چهارم    فرا رسید</a:t>
            </a:r>
          </a:p>
          <a:p>
            <a:r>
              <a:rPr lang="fa-IR" altLang="en-US" b="1">
                <a:solidFill>
                  <a:srgbClr val="FFFF00"/>
                </a:solidFill>
                <a:latin typeface="Tahoma" pitchFamily="34" charset="0"/>
                <a:cs typeface="Tahoma" pitchFamily="34" charset="0"/>
              </a:rPr>
              <a:t>  6) صفت عالی : همه ی صفت هایی که وند «ترین»را به دنبال دارند «صفت عالی» هستند  مثال:       دیدن   تو   بزرگ ترین (صفت عالی)آرزوی من است</a:t>
            </a:r>
          </a:p>
          <a:p>
            <a:endParaRPr lang="fa-IR" altLang="en-US" b="1">
              <a:solidFill>
                <a:srgbClr val="FFFF00"/>
              </a:solidFill>
              <a:latin typeface="Tahoma" pitchFamily="34" charset="0"/>
              <a:cs typeface="Tahoma" pitchFamily="34" charset="0"/>
            </a:endParaRPr>
          </a:p>
          <a:p>
            <a:r>
              <a:rPr lang="fa-IR" altLang="en-US" b="1">
                <a:solidFill>
                  <a:srgbClr val="FFFF00"/>
                </a:solidFill>
                <a:latin typeface="Tahoma" pitchFamily="34" charset="0"/>
                <a:cs typeface="Tahoma" pitchFamily="34" charset="0"/>
              </a:rPr>
              <a:t> </a:t>
            </a:r>
            <a:r>
              <a:rPr lang="fa-IR" altLang="en-US" b="1">
                <a:solidFill>
                  <a:srgbClr val="FF0000"/>
                </a:solidFill>
                <a:latin typeface="Tahoma" pitchFamily="34" charset="0"/>
                <a:cs typeface="Tahoma" pitchFamily="34" charset="0"/>
              </a:rPr>
              <a:t>7) شاخص: عناوین و القابی را می گویند که پیش از اسم میایند . شاخص ها بی هیچ فاصله ای در کنار هسته قرار می گیرندو خود اسم یا صفت هستند و می توانند در جای دیگریهسته گروه اسمی باشند .</a:t>
            </a:r>
          </a:p>
          <a:p>
            <a:r>
              <a:rPr lang="fa-IR" altLang="en-US" b="1">
                <a:solidFill>
                  <a:srgbClr val="FF0000"/>
                </a:solidFill>
                <a:latin typeface="Tahoma" pitchFamily="34" charset="0"/>
                <a:cs typeface="Tahoma" pitchFamily="34" charset="0"/>
              </a:rPr>
              <a:t>  مشهور ترین شاخص ها عبارتند از : آقا ، خانم،استاد، حاجی خواهر، برادر، عمو ،عمه ، خاله، تیمسار، سرلشکر، کدخدا، مهندس ، دکتر ، امام و......</a:t>
            </a:r>
          </a:p>
          <a:p>
            <a:r>
              <a:rPr lang="fa-IR" altLang="en-US" b="1">
                <a:solidFill>
                  <a:srgbClr val="FF0000"/>
                </a:solidFill>
                <a:latin typeface="Tahoma" pitchFamily="34" charset="0"/>
                <a:cs typeface="Tahoma" pitchFamily="34" charset="0"/>
              </a:rPr>
              <a:t>مثال: حاج خانم    سمیرا    از مکه برایمان سوغاتی می آورد. </a:t>
            </a:r>
          </a:p>
          <a:p>
            <a:r>
              <a:rPr lang="fa-IR" altLang="en-US" b="1">
                <a:solidFill>
                  <a:srgbClr val="FF0000"/>
                </a:solidFill>
                <a:latin typeface="Tahoma" pitchFamily="34" charset="0"/>
                <a:cs typeface="Tahoma" pitchFamily="34" charset="0"/>
              </a:rPr>
              <a:t>     حاج خانم  از مکه    برایمان سوغاتی می آورد </a:t>
            </a:r>
          </a:p>
        </p:txBody>
      </p:sp>
      <p:pic>
        <p:nvPicPr>
          <p:cNvPr id="17415"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863" y="6519863"/>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19863"/>
            <a:ext cx="71278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wipe(down)">
                                      <p:cBhvr>
                                        <p:cTn id="57" dur="580">
                                          <p:stCondLst>
                                            <p:cond delay="0"/>
                                          </p:stCondLst>
                                        </p:cTn>
                                        <p:tgtEl>
                                          <p:spTgt spid="4">
                                            <p:txEl>
                                              <p:pRg st="3" end="3"/>
                                            </p:txEl>
                                          </p:spTgt>
                                        </p:tgtEl>
                                      </p:cBhvr>
                                    </p:animEffect>
                                    <p:anim calcmode="lin" valueType="num">
                                      <p:cBhvr>
                                        <p:cTn id="5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xEl>
                                              <p:pRg st="3" end="3"/>
                                            </p:txEl>
                                          </p:spTgt>
                                        </p:tgtEl>
                                      </p:cBhvr>
                                      <p:to x="100000" y="60000"/>
                                    </p:animScale>
                                    <p:animScale>
                                      <p:cBhvr>
                                        <p:cTn id="64" dur="166" decel="50000">
                                          <p:stCondLst>
                                            <p:cond delay="676"/>
                                          </p:stCondLst>
                                        </p:cTn>
                                        <p:tgtEl>
                                          <p:spTgt spid="4">
                                            <p:txEl>
                                              <p:pRg st="3" end="3"/>
                                            </p:txEl>
                                          </p:spTgt>
                                        </p:tgtEl>
                                      </p:cBhvr>
                                      <p:to x="100000" y="100000"/>
                                    </p:animScale>
                                    <p:animScale>
                                      <p:cBhvr>
                                        <p:cTn id="65" dur="26">
                                          <p:stCondLst>
                                            <p:cond delay="1312"/>
                                          </p:stCondLst>
                                        </p:cTn>
                                        <p:tgtEl>
                                          <p:spTgt spid="4">
                                            <p:txEl>
                                              <p:pRg st="3" end="3"/>
                                            </p:txEl>
                                          </p:spTgt>
                                        </p:tgtEl>
                                      </p:cBhvr>
                                      <p:to x="100000" y="80000"/>
                                    </p:animScale>
                                    <p:animScale>
                                      <p:cBhvr>
                                        <p:cTn id="66" dur="166" decel="50000">
                                          <p:stCondLst>
                                            <p:cond delay="1338"/>
                                          </p:stCondLst>
                                        </p:cTn>
                                        <p:tgtEl>
                                          <p:spTgt spid="4">
                                            <p:txEl>
                                              <p:pRg st="3" end="3"/>
                                            </p:txEl>
                                          </p:spTgt>
                                        </p:tgtEl>
                                      </p:cBhvr>
                                      <p:to x="100000" y="100000"/>
                                    </p:animScale>
                                    <p:animScale>
                                      <p:cBhvr>
                                        <p:cTn id="67" dur="26">
                                          <p:stCondLst>
                                            <p:cond delay="1642"/>
                                          </p:stCondLst>
                                        </p:cTn>
                                        <p:tgtEl>
                                          <p:spTgt spid="4">
                                            <p:txEl>
                                              <p:pRg st="3" end="3"/>
                                            </p:txEl>
                                          </p:spTgt>
                                        </p:tgtEl>
                                      </p:cBhvr>
                                      <p:to x="100000" y="90000"/>
                                    </p:animScale>
                                    <p:animScale>
                                      <p:cBhvr>
                                        <p:cTn id="68" dur="166" decel="50000">
                                          <p:stCondLst>
                                            <p:cond delay="1668"/>
                                          </p:stCondLst>
                                        </p:cTn>
                                        <p:tgtEl>
                                          <p:spTgt spid="4">
                                            <p:txEl>
                                              <p:pRg st="3" end="3"/>
                                            </p:txEl>
                                          </p:spTgt>
                                        </p:tgtEl>
                                      </p:cBhvr>
                                      <p:to x="100000" y="100000"/>
                                    </p:animScale>
                                    <p:animScale>
                                      <p:cBhvr>
                                        <p:cTn id="69" dur="26">
                                          <p:stCondLst>
                                            <p:cond delay="1808"/>
                                          </p:stCondLst>
                                        </p:cTn>
                                        <p:tgtEl>
                                          <p:spTgt spid="4">
                                            <p:txEl>
                                              <p:pRg st="3" end="3"/>
                                            </p:txEl>
                                          </p:spTgt>
                                        </p:tgtEl>
                                      </p:cBhvr>
                                      <p:to x="100000" y="95000"/>
                                    </p:animScale>
                                    <p:animScale>
                                      <p:cBhvr>
                                        <p:cTn id="70" dur="166" decel="50000">
                                          <p:stCondLst>
                                            <p:cond delay="1834"/>
                                          </p:stCondLst>
                                        </p:cTn>
                                        <p:tgtEl>
                                          <p:spTgt spid="4">
                                            <p:txEl>
                                              <p:pRg st="3" end="3"/>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Effect transition="in" filter="wipe(down)">
                                      <p:cBhvr>
                                        <p:cTn id="73" dur="580">
                                          <p:stCondLst>
                                            <p:cond delay="0"/>
                                          </p:stCondLst>
                                        </p:cTn>
                                        <p:tgtEl>
                                          <p:spTgt spid="4">
                                            <p:txEl>
                                              <p:pRg st="4" end="4"/>
                                            </p:txEl>
                                          </p:spTgt>
                                        </p:tgtEl>
                                      </p:cBhvr>
                                    </p:animEffect>
                                    <p:anim calcmode="lin" valueType="num">
                                      <p:cBhvr>
                                        <p:cTn id="7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xEl>
                                              <p:pRg st="4" end="4"/>
                                            </p:txEl>
                                          </p:spTgt>
                                        </p:tgtEl>
                                      </p:cBhvr>
                                      <p:to x="100000" y="60000"/>
                                    </p:animScale>
                                    <p:animScale>
                                      <p:cBhvr>
                                        <p:cTn id="80" dur="166" decel="50000">
                                          <p:stCondLst>
                                            <p:cond delay="676"/>
                                          </p:stCondLst>
                                        </p:cTn>
                                        <p:tgtEl>
                                          <p:spTgt spid="4">
                                            <p:txEl>
                                              <p:pRg st="4" end="4"/>
                                            </p:txEl>
                                          </p:spTgt>
                                        </p:tgtEl>
                                      </p:cBhvr>
                                      <p:to x="100000" y="100000"/>
                                    </p:animScale>
                                    <p:animScale>
                                      <p:cBhvr>
                                        <p:cTn id="81" dur="26">
                                          <p:stCondLst>
                                            <p:cond delay="1312"/>
                                          </p:stCondLst>
                                        </p:cTn>
                                        <p:tgtEl>
                                          <p:spTgt spid="4">
                                            <p:txEl>
                                              <p:pRg st="4" end="4"/>
                                            </p:txEl>
                                          </p:spTgt>
                                        </p:tgtEl>
                                      </p:cBhvr>
                                      <p:to x="100000" y="80000"/>
                                    </p:animScale>
                                    <p:animScale>
                                      <p:cBhvr>
                                        <p:cTn id="82" dur="166" decel="50000">
                                          <p:stCondLst>
                                            <p:cond delay="1338"/>
                                          </p:stCondLst>
                                        </p:cTn>
                                        <p:tgtEl>
                                          <p:spTgt spid="4">
                                            <p:txEl>
                                              <p:pRg st="4" end="4"/>
                                            </p:txEl>
                                          </p:spTgt>
                                        </p:tgtEl>
                                      </p:cBhvr>
                                      <p:to x="100000" y="100000"/>
                                    </p:animScale>
                                    <p:animScale>
                                      <p:cBhvr>
                                        <p:cTn id="83" dur="26">
                                          <p:stCondLst>
                                            <p:cond delay="1642"/>
                                          </p:stCondLst>
                                        </p:cTn>
                                        <p:tgtEl>
                                          <p:spTgt spid="4">
                                            <p:txEl>
                                              <p:pRg st="4" end="4"/>
                                            </p:txEl>
                                          </p:spTgt>
                                        </p:tgtEl>
                                      </p:cBhvr>
                                      <p:to x="100000" y="90000"/>
                                    </p:animScale>
                                    <p:animScale>
                                      <p:cBhvr>
                                        <p:cTn id="84" dur="166" decel="50000">
                                          <p:stCondLst>
                                            <p:cond delay="1668"/>
                                          </p:stCondLst>
                                        </p:cTn>
                                        <p:tgtEl>
                                          <p:spTgt spid="4">
                                            <p:txEl>
                                              <p:pRg st="4" end="4"/>
                                            </p:txEl>
                                          </p:spTgt>
                                        </p:tgtEl>
                                      </p:cBhvr>
                                      <p:to x="100000" y="100000"/>
                                    </p:animScale>
                                    <p:animScale>
                                      <p:cBhvr>
                                        <p:cTn id="85" dur="26">
                                          <p:stCondLst>
                                            <p:cond delay="1808"/>
                                          </p:stCondLst>
                                        </p:cTn>
                                        <p:tgtEl>
                                          <p:spTgt spid="4">
                                            <p:txEl>
                                              <p:pRg st="4" end="4"/>
                                            </p:txEl>
                                          </p:spTgt>
                                        </p:tgtEl>
                                      </p:cBhvr>
                                      <p:to x="100000" y="95000"/>
                                    </p:animScale>
                                    <p:animScale>
                                      <p:cBhvr>
                                        <p:cTn id="86" dur="166" decel="50000">
                                          <p:stCondLst>
                                            <p:cond delay="1834"/>
                                          </p:stCondLst>
                                        </p:cTn>
                                        <p:tgtEl>
                                          <p:spTgt spid="4">
                                            <p:txEl>
                                              <p:pRg st="4" end="4"/>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4">
                                            <p:txEl>
                                              <p:pRg st="5" end="5"/>
                                            </p:txEl>
                                          </p:spTgt>
                                        </p:tgtEl>
                                        <p:attrNameLst>
                                          <p:attrName>style.visibility</p:attrName>
                                        </p:attrNameLst>
                                      </p:cBhvr>
                                      <p:to>
                                        <p:strVal val="visible"/>
                                      </p:to>
                                    </p:set>
                                    <p:animEffect transition="in" filter="wipe(down)">
                                      <p:cBhvr>
                                        <p:cTn id="89" dur="580">
                                          <p:stCondLst>
                                            <p:cond delay="0"/>
                                          </p:stCondLst>
                                        </p:cTn>
                                        <p:tgtEl>
                                          <p:spTgt spid="4">
                                            <p:txEl>
                                              <p:pRg st="5" end="5"/>
                                            </p:txEl>
                                          </p:spTgt>
                                        </p:tgtEl>
                                      </p:cBhvr>
                                    </p:animEffect>
                                    <p:anim calcmode="lin" valueType="num">
                                      <p:cBhvr>
                                        <p:cTn id="90"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4">
                                            <p:txEl>
                                              <p:pRg st="5" end="5"/>
                                            </p:txEl>
                                          </p:spTgt>
                                        </p:tgtEl>
                                      </p:cBhvr>
                                      <p:to x="100000" y="60000"/>
                                    </p:animScale>
                                    <p:animScale>
                                      <p:cBhvr>
                                        <p:cTn id="96" dur="166" decel="50000">
                                          <p:stCondLst>
                                            <p:cond delay="676"/>
                                          </p:stCondLst>
                                        </p:cTn>
                                        <p:tgtEl>
                                          <p:spTgt spid="4">
                                            <p:txEl>
                                              <p:pRg st="5" end="5"/>
                                            </p:txEl>
                                          </p:spTgt>
                                        </p:tgtEl>
                                      </p:cBhvr>
                                      <p:to x="100000" y="100000"/>
                                    </p:animScale>
                                    <p:animScale>
                                      <p:cBhvr>
                                        <p:cTn id="97" dur="26">
                                          <p:stCondLst>
                                            <p:cond delay="1312"/>
                                          </p:stCondLst>
                                        </p:cTn>
                                        <p:tgtEl>
                                          <p:spTgt spid="4">
                                            <p:txEl>
                                              <p:pRg st="5" end="5"/>
                                            </p:txEl>
                                          </p:spTgt>
                                        </p:tgtEl>
                                      </p:cBhvr>
                                      <p:to x="100000" y="80000"/>
                                    </p:animScale>
                                    <p:animScale>
                                      <p:cBhvr>
                                        <p:cTn id="98" dur="166" decel="50000">
                                          <p:stCondLst>
                                            <p:cond delay="1338"/>
                                          </p:stCondLst>
                                        </p:cTn>
                                        <p:tgtEl>
                                          <p:spTgt spid="4">
                                            <p:txEl>
                                              <p:pRg st="5" end="5"/>
                                            </p:txEl>
                                          </p:spTgt>
                                        </p:tgtEl>
                                      </p:cBhvr>
                                      <p:to x="100000" y="100000"/>
                                    </p:animScale>
                                    <p:animScale>
                                      <p:cBhvr>
                                        <p:cTn id="99" dur="26">
                                          <p:stCondLst>
                                            <p:cond delay="1642"/>
                                          </p:stCondLst>
                                        </p:cTn>
                                        <p:tgtEl>
                                          <p:spTgt spid="4">
                                            <p:txEl>
                                              <p:pRg st="5" end="5"/>
                                            </p:txEl>
                                          </p:spTgt>
                                        </p:tgtEl>
                                      </p:cBhvr>
                                      <p:to x="100000" y="90000"/>
                                    </p:animScale>
                                    <p:animScale>
                                      <p:cBhvr>
                                        <p:cTn id="100" dur="166" decel="50000">
                                          <p:stCondLst>
                                            <p:cond delay="1668"/>
                                          </p:stCondLst>
                                        </p:cTn>
                                        <p:tgtEl>
                                          <p:spTgt spid="4">
                                            <p:txEl>
                                              <p:pRg st="5" end="5"/>
                                            </p:txEl>
                                          </p:spTgt>
                                        </p:tgtEl>
                                      </p:cBhvr>
                                      <p:to x="100000" y="100000"/>
                                    </p:animScale>
                                    <p:animScale>
                                      <p:cBhvr>
                                        <p:cTn id="101" dur="26">
                                          <p:stCondLst>
                                            <p:cond delay="1808"/>
                                          </p:stCondLst>
                                        </p:cTn>
                                        <p:tgtEl>
                                          <p:spTgt spid="4">
                                            <p:txEl>
                                              <p:pRg st="5" end="5"/>
                                            </p:txEl>
                                          </p:spTgt>
                                        </p:tgtEl>
                                      </p:cBhvr>
                                      <p:to x="100000" y="95000"/>
                                    </p:animScale>
                                    <p:animScale>
                                      <p:cBhvr>
                                        <p:cTn id="102" dur="166" decel="50000">
                                          <p:stCondLst>
                                            <p:cond delay="1834"/>
                                          </p:stCondLst>
                                        </p:cTn>
                                        <p:tgtEl>
                                          <p:spTgt spid="4">
                                            <p:txEl>
                                              <p:pRg st="5" end="5"/>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4">
                                            <p:txEl>
                                              <p:pRg st="6" end="6"/>
                                            </p:txEl>
                                          </p:spTgt>
                                        </p:tgtEl>
                                        <p:attrNameLst>
                                          <p:attrName>style.visibility</p:attrName>
                                        </p:attrNameLst>
                                      </p:cBhvr>
                                      <p:to>
                                        <p:strVal val="visible"/>
                                      </p:to>
                                    </p:set>
                                    <p:animEffect transition="in" filter="wipe(down)">
                                      <p:cBhvr>
                                        <p:cTn id="105" dur="580">
                                          <p:stCondLst>
                                            <p:cond delay="0"/>
                                          </p:stCondLst>
                                        </p:cTn>
                                        <p:tgtEl>
                                          <p:spTgt spid="4">
                                            <p:txEl>
                                              <p:pRg st="6" end="6"/>
                                            </p:txEl>
                                          </p:spTgt>
                                        </p:tgtEl>
                                      </p:cBhvr>
                                    </p:animEffect>
                                    <p:anim calcmode="lin" valueType="num">
                                      <p:cBhvr>
                                        <p:cTn id="106"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4">
                                            <p:txEl>
                                              <p:pRg st="6" end="6"/>
                                            </p:txEl>
                                          </p:spTgt>
                                        </p:tgtEl>
                                      </p:cBhvr>
                                      <p:to x="100000" y="60000"/>
                                    </p:animScale>
                                    <p:animScale>
                                      <p:cBhvr>
                                        <p:cTn id="112" dur="166" decel="50000">
                                          <p:stCondLst>
                                            <p:cond delay="676"/>
                                          </p:stCondLst>
                                        </p:cTn>
                                        <p:tgtEl>
                                          <p:spTgt spid="4">
                                            <p:txEl>
                                              <p:pRg st="6" end="6"/>
                                            </p:txEl>
                                          </p:spTgt>
                                        </p:tgtEl>
                                      </p:cBhvr>
                                      <p:to x="100000" y="100000"/>
                                    </p:animScale>
                                    <p:animScale>
                                      <p:cBhvr>
                                        <p:cTn id="113" dur="26">
                                          <p:stCondLst>
                                            <p:cond delay="1312"/>
                                          </p:stCondLst>
                                        </p:cTn>
                                        <p:tgtEl>
                                          <p:spTgt spid="4">
                                            <p:txEl>
                                              <p:pRg st="6" end="6"/>
                                            </p:txEl>
                                          </p:spTgt>
                                        </p:tgtEl>
                                      </p:cBhvr>
                                      <p:to x="100000" y="80000"/>
                                    </p:animScale>
                                    <p:animScale>
                                      <p:cBhvr>
                                        <p:cTn id="114" dur="166" decel="50000">
                                          <p:stCondLst>
                                            <p:cond delay="1338"/>
                                          </p:stCondLst>
                                        </p:cTn>
                                        <p:tgtEl>
                                          <p:spTgt spid="4">
                                            <p:txEl>
                                              <p:pRg st="6" end="6"/>
                                            </p:txEl>
                                          </p:spTgt>
                                        </p:tgtEl>
                                      </p:cBhvr>
                                      <p:to x="100000" y="100000"/>
                                    </p:animScale>
                                    <p:animScale>
                                      <p:cBhvr>
                                        <p:cTn id="115" dur="26">
                                          <p:stCondLst>
                                            <p:cond delay="1642"/>
                                          </p:stCondLst>
                                        </p:cTn>
                                        <p:tgtEl>
                                          <p:spTgt spid="4">
                                            <p:txEl>
                                              <p:pRg st="6" end="6"/>
                                            </p:txEl>
                                          </p:spTgt>
                                        </p:tgtEl>
                                      </p:cBhvr>
                                      <p:to x="100000" y="90000"/>
                                    </p:animScale>
                                    <p:animScale>
                                      <p:cBhvr>
                                        <p:cTn id="116" dur="166" decel="50000">
                                          <p:stCondLst>
                                            <p:cond delay="1668"/>
                                          </p:stCondLst>
                                        </p:cTn>
                                        <p:tgtEl>
                                          <p:spTgt spid="4">
                                            <p:txEl>
                                              <p:pRg st="6" end="6"/>
                                            </p:txEl>
                                          </p:spTgt>
                                        </p:tgtEl>
                                      </p:cBhvr>
                                      <p:to x="100000" y="100000"/>
                                    </p:animScale>
                                    <p:animScale>
                                      <p:cBhvr>
                                        <p:cTn id="117" dur="26">
                                          <p:stCondLst>
                                            <p:cond delay="1808"/>
                                          </p:stCondLst>
                                        </p:cTn>
                                        <p:tgtEl>
                                          <p:spTgt spid="4">
                                            <p:txEl>
                                              <p:pRg st="6" end="6"/>
                                            </p:txEl>
                                          </p:spTgt>
                                        </p:tgtEl>
                                      </p:cBhvr>
                                      <p:to x="100000" y="95000"/>
                                    </p:animScale>
                                    <p:animScale>
                                      <p:cBhvr>
                                        <p:cTn id="118" dur="166" decel="50000">
                                          <p:stCondLst>
                                            <p:cond delay="1834"/>
                                          </p:stCondLst>
                                        </p:cTn>
                                        <p:tgtEl>
                                          <p:spTgt spid="4">
                                            <p:txEl>
                                              <p:pRg st="6" end="6"/>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4">
                                            <p:txEl>
                                              <p:pRg st="7" end="7"/>
                                            </p:txEl>
                                          </p:spTgt>
                                        </p:tgtEl>
                                        <p:attrNameLst>
                                          <p:attrName>style.visibility</p:attrName>
                                        </p:attrNameLst>
                                      </p:cBhvr>
                                      <p:to>
                                        <p:strVal val="visible"/>
                                      </p:to>
                                    </p:set>
                                    <p:animEffect transition="in" filter="wipe(down)">
                                      <p:cBhvr>
                                        <p:cTn id="121" dur="580">
                                          <p:stCondLst>
                                            <p:cond delay="0"/>
                                          </p:stCondLst>
                                        </p:cTn>
                                        <p:tgtEl>
                                          <p:spTgt spid="4">
                                            <p:txEl>
                                              <p:pRg st="7" end="7"/>
                                            </p:txEl>
                                          </p:spTgt>
                                        </p:tgtEl>
                                      </p:cBhvr>
                                    </p:animEffect>
                                    <p:anim calcmode="lin" valueType="num">
                                      <p:cBhvr>
                                        <p:cTn id="122"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4">
                                            <p:txEl>
                                              <p:pRg st="7" end="7"/>
                                            </p:txEl>
                                          </p:spTgt>
                                        </p:tgtEl>
                                      </p:cBhvr>
                                      <p:to x="100000" y="60000"/>
                                    </p:animScale>
                                    <p:animScale>
                                      <p:cBhvr>
                                        <p:cTn id="128" dur="166" decel="50000">
                                          <p:stCondLst>
                                            <p:cond delay="676"/>
                                          </p:stCondLst>
                                        </p:cTn>
                                        <p:tgtEl>
                                          <p:spTgt spid="4">
                                            <p:txEl>
                                              <p:pRg st="7" end="7"/>
                                            </p:txEl>
                                          </p:spTgt>
                                        </p:tgtEl>
                                      </p:cBhvr>
                                      <p:to x="100000" y="100000"/>
                                    </p:animScale>
                                    <p:animScale>
                                      <p:cBhvr>
                                        <p:cTn id="129" dur="26">
                                          <p:stCondLst>
                                            <p:cond delay="1312"/>
                                          </p:stCondLst>
                                        </p:cTn>
                                        <p:tgtEl>
                                          <p:spTgt spid="4">
                                            <p:txEl>
                                              <p:pRg st="7" end="7"/>
                                            </p:txEl>
                                          </p:spTgt>
                                        </p:tgtEl>
                                      </p:cBhvr>
                                      <p:to x="100000" y="80000"/>
                                    </p:animScale>
                                    <p:animScale>
                                      <p:cBhvr>
                                        <p:cTn id="130" dur="166" decel="50000">
                                          <p:stCondLst>
                                            <p:cond delay="1338"/>
                                          </p:stCondLst>
                                        </p:cTn>
                                        <p:tgtEl>
                                          <p:spTgt spid="4">
                                            <p:txEl>
                                              <p:pRg st="7" end="7"/>
                                            </p:txEl>
                                          </p:spTgt>
                                        </p:tgtEl>
                                      </p:cBhvr>
                                      <p:to x="100000" y="100000"/>
                                    </p:animScale>
                                    <p:animScale>
                                      <p:cBhvr>
                                        <p:cTn id="131" dur="26">
                                          <p:stCondLst>
                                            <p:cond delay="1642"/>
                                          </p:stCondLst>
                                        </p:cTn>
                                        <p:tgtEl>
                                          <p:spTgt spid="4">
                                            <p:txEl>
                                              <p:pRg st="7" end="7"/>
                                            </p:txEl>
                                          </p:spTgt>
                                        </p:tgtEl>
                                      </p:cBhvr>
                                      <p:to x="100000" y="90000"/>
                                    </p:animScale>
                                    <p:animScale>
                                      <p:cBhvr>
                                        <p:cTn id="132" dur="166" decel="50000">
                                          <p:stCondLst>
                                            <p:cond delay="1668"/>
                                          </p:stCondLst>
                                        </p:cTn>
                                        <p:tgtEl>
                                          <p:spTgt spid="4">
                                            <p:txEl>
                                              <p:pRg st="7" end="7"/>
                                            </p:txEl>
                                          </p:spTgt>
                                        </p:tgtEl>
                                      </p:cBhvr>
                                      <p:to x="100000" y="100000"/>
                                    </p:animScale>
                                    <p:animScale>
                                      <p:cBhvr>
                                        <p:cTn id="133" dur="26">
                                          <p:stCondLst>
                                            <p:cond delay="1808"/>
                                          </p:stCondLst>
                                        </p:cTn>
                                        <p:tgtEl>
                                          <p:spTgt spid="4">
                                            <p:txEl>
                                              <p:pRg st="7" end="7"/>
                                            </p:txEl>
                                          </p:spTgt>
                                        </p:tgtEl>
                                      </p:cBhvr>
                                      <p:to x="100000" y="95000"/>
                                    </p:animScale>
                                    <p:animScale>
                                      <p:cBhvr>
                                        <p:cTn id="134" dur="166" decel="50000">
                                          <p:stCondLst>
                                            <p:cond delay="1834"/>
                                          </p:stCondLst>
                                        </p:cTn>
                                        <p:tgtEl>
                                          <p:spTgt spid="4">
                                            <p:txEl>
                                              <p:pRg st="7" end="7"/>
                                            </p:txEl>
                                          </p:spTgt>
                                        </p:tgtEl>
                                      </p:cBhvr>
                                      <p:to x="100000" y="100000"/>
                                    </p:animScale>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6" presetClass="entr" presetSubtype="0" fill="hold" nodeType="clickEffect">
                                  <p:stCondLst>
                                    <p:cond delay="0"/>
                                  </p:stCondLst>
                                  <p:childTnLst>
                                    <p:set>
                                      <p:cBhvr>
                                        <p:cTn id="138" dur="1" fill="hold">
                                          <p:stCondLst>
                                            <p:cond delay="0"/>
                                          </p:stCondLst>
                                        </p:cTn>
                                        <p:tgtEl>
                                          <p:spTgt spid="4">
                                            <p:txEl>
                                              <p:pRg st="8" end="8"/>
                                            </p:txEl>
                                          </p:spTgt>
                                        </p:tgtEl>
                                        <p:attrNameLst>
                                          <p:attrName>style.visibility</p:attrName>
                                        </p:attrNameLst>
                                      </p:cBhvr>
                                      <p:to>
                                        <p:strVal val="visible"/>
                                      </p:to>
                                    </p:set>
                                    <p:animEffect transition="in" filter="wipe(down)">
                                      <p:cBhvr>
                                        <p:cTn id="139" dur="580">
                                          <p:stCondLst>
                                            <p:cond delay="0"/>
                                          </p:stCondLst>
                                        </p:cTn>
                                        <p:tgtEl>
                                          <p:spTgt spid="4">
                                            <p:txEl>
                                              <p:pRg st="8" end="8"/>
                                            </p:txEl>
                                          </p:spTgt>
                                        </p:tgtEl>
                                      </p:cBhvr>
                                    </p:animEffect>
                                    <p:anim calcmode="lin" valueType="num">
                                      <p:cBhvr>
                                        <p:cTn id="140"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4">
                                            <p:txEl>
                                              <p:pRg st="8" end="8"/>
                                            </p:txEl>
                                          </p:spTgt>
                                        </p:tgtEl>
                                      </p:cBhvr>
                                      <p:to x="100000" y="60000"/>
                                    </p:animScale>
                                    <p:animScale>
                                      <p:cBhvr>
                                        <p:cTn id="146" dur="166" decel="50000">
                                          <p:stCondLst>
                                            <p:cond delay="676"/>
                                          </p:stCondLst>
                                        </p:cTn>
                                        <p:tgtEl>
                                          <p:spTgt spid="4">
                                            <p:txEl>
                                              <p:pRg st="8" end="8"/>
                                            </p:txEl>
                                          </p:spTgt>
                                        </p:tgtEl>
                                      </p:cBhvr>
                                      <p:to x="100000" y="100000"/>
                                    </p:animScale>
                                    <p:animScale>
                                      <p:cBhvr>
                                        <p:cTn id="147" dur="26">
                                          <p:stCondLst>
                                            <p:cond delay="1312"/>
                                          </p:stCondLst>
                                        </p:cTn>
                                        <p:tgtEl>
                                          <p:spTgt spid="4">
                                            <p:txEl>
                                              <p:pRg st="8" end="8"/>
                                            </p:txEl>
                                          </p:spTgt>
                                        </p:tgtEl>
                                      </p:cBhvr>
                                      <p:to x="100000" y="80000"/>
                                    </p:animScale>
                                    <p:animScale>
                                      <p:cBhvr>
                                        <p:cTn id="148" dur="166" decel="50000">
                                          <p:stCondLst>
                                            <p:cond delay="1338"/>
                                          </p:stCondLst>
                                        </p:cTn>
                                        <p:tgtEl>
                                          <p:spTgt spid="4">
                                            <p:txEl>
                                              <p:pRg st="8" end="8"/>
                                            </p:txEl>
                                          </p:spTgt>
                                        </p:tgtEl>
                                      </p:cBhvr>
                                      <p:to x="100000" y="100000"/>
                                    </p:animScale>
                                    <p:animScale>
                                      <p:cBhvr>
                                        <p:cTn id="149" dur="26">
                                          <p:stCondLst>
                                            <p:cond delay="1642"/>
                                          </p:stCondLst>
                                        </p:cTn>
                                        <p:tgtEl>
                                          <p:spTgt spid="4">
                                            <p:txEl>
                                              <p:pRg st="8" end="8"/>
                                            </p:txEl>
                                          </p:spTgt>
                                        </p:tgtEl>
                                      </p:cBhvr>
                                      <p:to x="100000" y="90000"/>
                                    </p:animScale>
                                    <p:animScale>
                                      <p:cBhvr>
                                        <p:cTn id="150" dur="166" decel="50000">
                                          <p:stCondLst>
                                            <p:cond delay="1668"/>
                                          </p:stCondLst>
                                        </p:cTn>
                                        <p:tgtEl>
                                          <p:spTgt spid="4">
                                            <p:txEl>
                                              <p:pRg st="8" end="8"/>
                                            </p:txEl>
                                          </p:spTgt>
                                        </p:tgtEl>
                                      </p:cBhvr>
                                      <p:to x="100000" y="100000"/>
                                    </p:animScale>
                                    <p:animScale>
                                      <p:cBhvr>
                                        <p:cTn id="151" dur="26">
                                          <p:stCondLst>
                                            <p:cond delay="1808"/>
                                          </p:stCondLst>
                                        </p:cTn>
                                        <p:tgtEl>
                                          <p:spTgt spid="4">
                                            <p:txEl>
                                              <p:pRg st="8" end="8"/>
                                            </p:txEl>
                                          </p:spTgt>
                                        </p:tgtEl>
                                      </p:cBhvr>
                                      <p:to x="100000" y="95000"/>
                                    </p:animScale>
                                    <p:animScale>
                                      <p:cBhvr>
                                        <p:cTn id="152" dur="166" decel="50000">
                                          <p:stCondLst>
                                            <p:cond delay="1834"/>
                                          </p:stCondLst>
                                        </p:cTn>
                                        <p:tgtEl>
                                          <p:spTgt spid="4">
                                            <p:txEl>
                                              <p:pRg st="8" end="8"/>
                                            </p:txEl>
                                          </p:spTgt>
                                        </p:tgtEl>
                                      </p:cBhvr>
                                      <p:to x="100000" y="100000"/>
                                    </p:animScale>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6" presetClass="entr" presetSubtype="0" fill="hold" nodeType="clickEffect">
                                  <p:stCondLst>
                                    <p:cond delay="0"/>
                                  </p:stCondLst>
                                  <p:childTnLst>
                                    <p:set>
                                      <p:cBhvr>
                                        <p:cTn id="156" dur="1" fill="hold">
                                          <p:stCondLst>
                                            <p:cond delay="0"/>
                                          </p:stCondLst>
                                        </p:cTn>
                                        <p:tgtEl>
                                          <p:spTgt spid="4">
                                            <p:txEl>
                                              <p:pRg st="10" end="10"/>
                                            </p:txEl>
                                          </p:spTgt>
                                        </p:tgtEl>
                                        <p:attrNameLst>
                                          <p:attrName>style.visibility</p:attrName>
                                        </p:attrNameLst>
                                      </p:cBhvr>
                                      <p:to>
                                        <p:strVal val="visible"/>
                                      </p:to>
                                    </p:set>
                                    <p:animEffect transition="in" filter="wipe(down)">
                                      <p:cBhvr>
                                        <p:cTn id="157" dur="580">
                                          <p:stCondLst>
                                            <p:cond delay="0"/>
                                          </p:stCondLst>
                                        </p:cTn>
                                        <p:tgtEl>
                                          <p:spTgt spid="4">
                                            <p:txEl>
                                              <p:pRg st="10" end="10"/>
                                            </p:txEl>
                                          </p:spTgt>
                                        </p:tgtEl>
                                      </p:cBhvr>
                                    </p:animEffect>
                                    <p:anim calcmode="lin" valueType="num">
                                      <p:cBhvr>
                                        <p:cTn id="158"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4">
                                            <p:txEl>
                                              <p:pRg st="10" end="10"/>
                                            </p:txEl>
                                          </p:spTgt>
                                        </p:tgtEl>
                                      </p:cBhvr>
                                      <p:to x="100000" y="60000"/>
                                    </p:animScale>
                                    <p:animScale>
                                      <p:cBhvr>
                                        <p:cTn id="164" dur="166" decel="50000">
                                          <p:stCondLst>
                                            <p:cond delay="676"/>
                                          </p:stCondLst>
                                        </p:cTn>
                                        <p:tgtEl>
                                          <p:spTgt spid="4">
                                            <p:txEl>
                                              <p:pRg st="10" end="10"/>
                                            </p:txEl>
                                          </p:spTgt>
                                        </p:tgtEl>
                                      </p:cBhvr>
                                      <p:to x="100000" y="100000"/>
                                    </p:animScale>
                                    <p:animScale>
                                      <p:cBhvr>
                                        <p:cTn id="165" dur="26">
                                          <p:stCondLst>
                                            <p:cond delay="1312"/>
                                          </p:stCondLst>
                                        </p:cTn>
                                        <p:tgtEl>
                                          <p:spTgt spid="4">
                                            <p:txEl>
                                              <p:pRg st="10" end="10"/>
                                            </p:txEl>
                                          </p:spTgt>
                                        </p:tgtEl>
                                      </p:cBhvr>
                                      <p:to x="100000" y="80000"/>
                                    </p:animScale>
                                    <p:animScale>
                                      <p:cBhvr>
                                        <p:cTn id="166" dur="166" decel="50000">
                                          <p:stCondLst>
                                            <p:cond delay="1338"/>
                                          </p:stCondLst>
                                        </p:cTn>
                                        <p:tgtEl>
                                          <p:spTgt spid="4">
                                            <p:txEl>
                                              <p:pRg st="10" end="10"/>
                                            </p:txEl>
                                          </p:spTgt>
                                        </p:tgtEl>
                                      </p:cBhvr>
                                      <p:to x="100000" y="100000"/>
                                    </p:animScale>
                                    <p:animScale>
                                      <p:cBhvr>
                                        <p:cTn id="167" dur="26">
                                          <p:stCondLst>
                                            <p:cond delay="1642"/>
                                          </p:stCondLst>
                                        </p:cTn>
                                        <p:tgtEl>
                                          <p:spTgt spid="4">
                                            <p:txEl>
                                              <p:pRg st="10" end="10"/>
                                            </p:txEl>
                                          </p:spTgt>
                                        </p:tgtEl>
                                      </p:cBhvr>
                                      <p:to x="100000" y="90000"/>
                                    </p:animScale>
                                    <p:animScale>
                                      <p:cBhvr>
                                        <p:cTn id="168" dur="166" decel="50000">
                                          <p:stCondLst>
                                            <p:cond delay="1668"/>
                                          </p:stCondLst>
                                        </p:cTn>
                                        <p:tgtEl>
                                          <p:spTgt spid="4">
                                            <p:txEl>
                                              <p:pRg st="10" end="10"/>
                                            </p:txEl>
                                          </p:spTgt>
                                        </p:tgtEl>
                                      </p:cBhvr>
                                      <p:to x="100000" y="100000"/>
                                    </p:animScale>
                                    <p:animScale>
                                      <p:cBhvr>
                                        <p:cTn id="169" dur="26">
                                          <p:stCondLst>
                                            <p:cond delay="1808"/>
                                          </p:stCondLst>
                                        </p:cTn>
                                        <p:tgtEl>
                                          <p:spTgt spid="4">
                                            <p:txEl>
                                              <p:pRg st="10" end="10"/>
                                            </p:txEl>
                                          </p:spTgt>
                                        </p:tgtEl>
                                      </p:cBhvr>
                                      <p:to x="100000" y="95000"/>
                                    </p:animScale>
                                    <p:animScale>
                                      <p:cBhvr>
                                        <p:cTn id="170" dur="166" decel="50000">
                                          <p:stCondLst>
                                            <p:cond delay="1834"/>
                                          </p:stCondLst>
                                        </p:cTn>
                                        <p:tgtEl>
                                          <p:spTgt spid="4">
                                            <p:txEl>
                                              <p:pRg st="10" end="10"/>
                                            </p:txEl>
                                          </p:spTgt>
                                        </p:tgtEl>
                                      </p:cBhvr>
                                      <p:to x="100000" y="100000"/>
                                    </p:animScale>
                                  </p:childTnLst>
                                </p:cTn>
                              </p:par>
                              <p:par>
                                <p:cTn id="171" presetID="26" presetClass="entr" presetSubtype="0" fill="hold" nodeType="withEffect">
                                  <p:stCondLst>
                                    <p:cond delay="0"/>
                                  </p:stCondLst>
                                  <p:childTnLst>
                                    <p:set>
                                      <p:cBhvr>
                                        <p:cTn id="172" dur="1" fill="hold">
                                          <p:stCondLst>
                                            <p:cond delay="0"/>
                                          </p:stCondLst>
                                        </p:cTn>
                                        <p:tgtEl>
                                          <p:spTgt spid="4">
                                            <p:txEl>
                                              <p:pRg st="11" end="11"/>
                                            </p:txEl>
                                          </p:spTgt>
                                        </p:tgtEl>
                                        <p:attrNameLst>
                                          <p:attrName>style.visibility</p:attrName>
                                        </p:attrNameLst>
                                      </p:cBhvr>
                                      <p:to>
                                        <p:strVal val="visible"/>
                                      </p:to>
                                    </p:set>
                                    <p:animEffect transition="in" filter="wipe(down)">
                                      <p:cBhvr>
                                        <p:cTn id="173" dur="580">
                                          <p:stCondLst>
                                            <p:cond delay="0"/>
                                          </p:stCondLst>
                                        </p:cTn>
                                        <p:tgtEl>
                                          <p:spTgt spid="4">
                                            <p:txEl>
                                              <p:pRg st="11" end="11"/>
                                            </p:txEl>
                                          </p:spTgt>
                                        </p:tgtEl>
                                      </p:cBhvr>
                                    </p:animEffect>
                                    <p:anim calcmode="lin" valueType="num">
                                      <p:cBhvr>
                                        <p:cTn id="174"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179" dur="26">
                                          <p:stCondLst>
                                            <p:cond delay="650"/>
                                          </p:stCondLst>
                                        </p:cTn>
                                        <p:tgtEl>
                                          <p:spTgt spid="4">
                                            <p:txEl>
                                              <p:pRg st="11" end="11"/>
                                            </p:txEl>
                                          </p:spTgt>
                                        </p:tgtEl>
                                      </p:cBhvr>
                                      <p:to x="100000" y="60000"/>
                                    </p:animScale>
                                    <p:animScale>
                                      <p:cBhvr>
                                        <p:cTn id="180" dur="166" decel="50000">
                                          <p:stCondLst>
                                            <p:cond delay="676"/>
                                          </p:stCondLst>
                                        </p:cTn>
                                        <p:tgtEl>
                                          <p:spTgt spid="4">
                                            <p:txEl>
                                              <p:pRg st="11" end="11"/>
                                            </p:txEl>
                                          </p:spTgt>
                                        </p:tgtEl>
                                      </p:cBhvr>
                                      <p:to x="100000" y="100000"/>
                                    </p:animScale>
                                    <p:animScale>
                                      <p:cBhvr>
                                        <p:cTn id="181" dur="26">
                                          <p:stCondLst>
                                            <p:cond delay="1312"/>
                                          </p:stCondLst>
                                        </p:cTn>
                                        <p:tgtEl>
                                          <p:spTgt spid="4">
                                            <p:txEl>
                                              <p:pRg st="11" end="11"/>
                                            </p:txEl>
                                          </p:spTgt>
                                        </p:tgtEl>
                                      </p:cBhvr>
                                      <p:to x="100000" y="80000"/>
                                    </p:animScale>
                                    <p:animScale>
                                      <p:cBhvr>
                                        <p:cTn id="182" dur="166" decel="50000">
                                          <p:stCondLst>
                                            <p:cond delay="1338"/>
                                          </p:stCondLst>
                                        </p:cTn>
                                        <p:tgtEl>
                                          <p:spTgt spid="4">
                                            <p:txEl>
                                              <p:pRg st="11" end="11"/>
                                            </p:txEl>
                                          </p:spTgt>
                                        </p:tgtEl>
                                      </p:cBhvr>
                                      <p:to x="100000" y="100000"/>
                                    </p:animScale>
                                    <p:animScale>
                                      <p:cBhvr>
                                        <p:cTn id="183" dur="26">
                                          <p:stCondLst>
                                            <p:cond delay="1642"/>
                                          </p:stCondLst>
                                        </p:cTn>
                                        <p:tgtEl>
                                          <p:spTgt spid="4">
                                            <p:txEl>
                                              <p:pRg st="11" end="11"/>
                                            </p:txEl>
                                          </p:spTgt>
                                        </p:tgtEl>
                                      </p:cBhvr>
                                      <p:to x="100000" y="90000"/>
                                    </p:animScale>
                                    <p:animScale>
                                      <p:cBhvr>
                                        <p:cTn id="184" dur="166" decel="50000">
                                          <p:stCondLst>
                                            <p:cond delay="1668"/>
                                          </p:stCondLst>
                                        </p:cTn>
                                        <p:tgtEl>
                                          <p:spTgt spid="4">
                                            <p:txEl>
                                              <p:pRg st="11" end="11"/>
                                            </p:txEl>
                                          </p:spTgt>
                                        </p:tgtEl>
                                      </p:cBhvr>
                                      <p:to x="100000" y="100000"/>
                                    </p:animScale>
                                    <p:animScale>
                                      <p:cBhvr>
                                        <p:cTn id="185" dur="26">
                                          <p:stCondLst>
                                            <p:cond delay="1808"/>
                                          </p:stCondLst>
                                        </p:cTn>
                                        <p:tgtEl>
                                          <p:spTgt spid="4">
                                            <p:txEl>
                                              <p:pRg st="11" end="11"/>
                                            </p:txEl>
                                          </p:spTgt>
                                        </p:tgtEl>
                                      </p:cBhvr>
                                      <p:to x="100000" y="95000"/>
                                    </p:animScale>
                                    <p:animScale>
                                      <p:cBhvr>
                                        <p:cTn id="186" dur="166" decel="50000">
                                          <p:stCondLst>
                                            <p:cond delay="1834"/>
                                          </p:stCondLst>
                                        </p:cTn>
                                        <p:tgtEl>
                                          <p:spTgt spid="4">
                                            <p:txEl>
                                              <p:pRg st="11" end="11"/>
                                            </p:txEl>
                                          </p:spTgt>
                                        </p:tgtEl>
                                      </p:cBhvr>
                                      <p:to x="100000" y="100000"/>
                                    </p:animScale>
                                  </p:childTnLst>
                                </p:cTn>
                              </p:par>
                              <p:par>
                                <p:cTn id="187" presetID="26" presetClass="entr" presetSubtype="0" fill="hold" nodeType="withEffect">
                                  <p:stCondLst>
                                    <p:cond delay="0"/>
                                  </p:stCondLst>
                                  <p:childTnLst>
                                    <p:set>
                                      <p:cBhvr>
                                        <p:cTn id="188" dur="1" fill="hold">
                                          <p:stCondLst>
                                            <p:cond delay="0"/>
                                          </p:stCondLst>
                                        </p:cTn>
                                        <p:tgtEl>
                                          <p:spTgt spid="4">
                                            <p:txEl>
                                              <p:pRg st="12" end="12"/>
                                            </p:txEl>
                                          </p:spTgt>
                                        </p:tgtEl>
                                        <p:attrNameLst>
                                          <p:attrName>style.visibility</p:attrName>
                                        </p:attrNameLst>
                                      </p:cBhvr>
                                      <p:to>
                                        <p:strVal val="visible"/>
                                      </p:to>
                                    </p:set>
                                    <p:animEffect transition="in" filter="wipe(down)">
                                      <p:cBhvr>
                                        <p:cTn id="189" dur="580">
                                          <p:stCondLst>
                                            <p:cond delay="0"/>
                                          </p:stCondLst>
                                        </p:cTn>
                                        <p:tgtEl>
                                          <p:spTgt spid="4">
                                            <p:txEl>
                                              <p:pRg st="12" end="12"/>
                                            </p:txEl>
                                          </p:spTgt>
                                        </p:tgtEl>
                                      </p:cBhvr>
                                    </p:animEffect>
                                    <p:anim calcmode="lin" valueType="num">
                                      <p:cBhvr>
                                        <p:cTn id="190" dur="1822" tmFilter="0,0; 0.14,0.36; 0.43,0.73; 0.71,0.91; 1.0,1.0">
                                          <p:stCondLst>
                                            <p:cond delay="0"/>
                                          </p:stCondLst>
                                        </p:cTn>
                                        <p:tgtEl>
                                          <p:spTgt spid="4">
                                            <p:txEl>
                                              <p:pRg st="12" end="12"/>
                                            </p:txEl>
                                          </p:spTgt>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
                                            <p:txEl>
                                              <p:pRg st="12" end="12"/>
                                            </p:txEl>
                                          </p:spTgt>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
                                            <p:txEl>
                                              <p:pRg st="12" end="12"/>
                                            </p:txEl>
                                          </p:spTgt>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
                                            <p:txEl>
                                              <p:pRg st="12" end="12"/>
                                            </p:txEl>
                                          </p:spTgt>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
                                            <p:txEl>
                                              <p:pRg st="12" end="12"/>
                                            </p:txEl>
                                          </p:spTgt>
                                        </p:tgtEl>
                                        <p:attrNameLst>
                                          <p:attrName>ppt_y</p:attrName>
                                        </p:attrNameLst>
                                      </p:cBhvr>
                                      <p:tavLst>
                                        <p:tav tm="0" fmla="#ppt_y-sin(pi*$)/81">
                                          <p:val>
                                            <p:fltVal val="0"/>
                                          </p:val>
                                        </p:tav>
                                        <p:tav tm="100000">
                                          <p:val>
                                            <p:fltVal val="1"/>
                                          </p:val>
                                        </p:tav>
                                      </p:tavLst>
                                    </p:anim>
                                    <p:animScale>
                                      <p:cBhvr>
                                        <p:cTn id="195" dur="26">
                                          <p:stCondLst>
                                            <p:cond delay="650"/>
                                          </p:stCondLst>
                                        </p:cTn>
                                        <p:tgtEl>
                                          <p:spTgt spid="4">
                                            <p:txEl>
                                              <p:pRg st="12" end="12"/>
                                            </p:txEl>
                                          </p:spTgt>
                                        </p:tgtEl>
                                      </p:cBhvr>
                                      <p:to x="100000" y="60000"/>
                                    </p:animScale>
                                    <p:animScale>
                                      <p:cBhvr>
                                        <p:cTn id="196" dur="166" decel="50000">
                                          <p:stCondLst>
                                            <p:cond delay="676"/>
                                          </p:stCondLst>
                                        </p:cTn>
                                        <p:tgtEl>
                                          <p:spTgt spid="4">
                                            <p:txEl>
                                              <p:pRg st="12" end="12"/>
                                            </p:txEl>
                                          </p:spTgt>
                                        </p:tgtEl>
                                      </p:cBhvr>
                                      <p:to x="100000" y="100000"/>
                                    </p:animScale>
                                    <p:animScale>
                                      <p:cBhvr>
                                        <p:cTn id="197" dur="26">
                                          <p:stCondLst>
                                            <p:cond delay="1312"/>
                                          </p:stCondLst>
                                        </p:cTn>
                                        <p:tgtEl>
                                          <p:spTgt spid="4">
                                            <p:txEl>
                                              <p:pRg st="12" end="12"/>
                                            </p:txEl>
                                          </p:spTgt>
                                        </p:tgtEl>
                                      </p:cBhvr>
                                      <p:to x="100000" y="80000"/>
                                    </p:animScale>
                                    <p:animScale>
                                      <p:cBhvr>
                                        <p:cTn id="198" dur="166" decel="50000">
                                          <p:stCondLst>
                                            <p:cond delay="1338"/>
                                          </p:stCondLst>
                                        </p:cTn>
                                        <p:tgtEl>
                                          <p:spTgt spid="4">
                                            <p:txEl>
                                              <p:pRg st="12" end="12"/>
                                            </p:txEl>
                                          </p:spTgt>
                                        </p:tgtEl>
                                      </p:cBhvr>
                                      <p:to x="100000" y="100000"/>
                                    </p:animScale>
                                    <p:animScale>
                                      <p:cBhvr>
                                        <p:cTn id="199" dur="26">
                                          <p:stCondLst>
                                            <p:cond delay="1642"/>
                                          </p:stCondLst>
                                        </p:cTn>
                                        <p:tgtEl>
                                          <p:spTgt spid="4">
                                            <p:txEl>
                                              <p:pRg st="12" end="12"/>
                                            </p:txEl>
                                          </p:spTgt>
                                        </p:tgtEl>
                                      </p:cBhvr>
                                      <p:to x="100000" y="90000"/>
                                    </p:animScale>
                                    <p:animScale>
                                      <p:cBhvr>
                                        <p:cTn id="200" dur="166" decel="50000">
                                          <p:stCondLst>
                                            <p:cond delay="1668"/>
                                          </p:stCondLst>
                                        </p:cTn>
                                        <p:tgtEl>
                                          <p:spTgt spid="4">
                                            <p:txEl>
                                              <p:pRg st="12" end="12"/>
                                            </p:txEl>
                                          </p:spTgt>
                                        </p:tgtEl>
                                      </p:cBhvr>
                                      <p:to x="100000" y="100000"/>
                                    </p:animScale>
                                    <p:animScale>
                                      <p:cBhvr>
                                        <p:cTn id="201" dur="26">
                                          <p:stCondLst>
                                            <p:cond delay="1808"/>
                                          </p:stCondLst>
                                        </p:cTn>
                                        <p:tgtEl>
                                          <p:spTgt spid="4">
                                            <p:txEl>
                                              <p:pRg st="12" end="12"/>
                                            </p:txEl>
                                          </p:spTgt>
                                        </p:tgtEl>
                                      </p:cBhvr>
                                      <p:to x="100000" y="95000"/>
                                    </p:animScale>
                                    <p:animScale>
                                      <p:cBhvr>
                                        <p:cTn id="202" dur="166" decel="50000">
                                          <p:stCondLst>
                                            <p:cond delay="1834"/>
                                          </p:stCondLst>
                                        </p:cTn>
                                        <p:tgtEl>
                                          <p:spTgt spid="4">
                                            <p:txEl>
                                              <p:pRg st="12" end="12"/>
                                            </p:txEl>
                                          </p:spTgt>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4">
                                            <p:txEl>
                                              <p:pRg st="13" end="13"/>
                                            </p:txEl>
                                          </p:spTgt>
                                        </p:tgtEl>
                                        <p:attrNameLst>
                                          <p:attrName>style.visibility</p:attrName>
                                        </p:attrNameLst>
                                      </p:cBhvr>
                                      <p:to>
                                        <p:strVal val="visible"/>
                                      </p:to>
                                    </p:set>
                                    <p:animEffect transition="in" filter="wipe(down)">
                                      <p:cBhvr>
                                        <p:cTn id="205" dur="580">
                                          <p:stCondLst>
                                            <p:cond delay="0"/>
                                          </p:stCondLst>
                                        </p:cTn>
                                        <p:tgtEl>
                                          <p:spTgt spid="4">
                                            <p:txEl>
                                              <p:pRg st="13" end="13"/>
                                            </p:txEl>
                                          </p:spTgt>
                                        </p:tgtEl>
                                      </p:cBhvr>
                                    </p:animEffect>
                                    <p:anim calcmode="lin" valueType="num">
                                      <p:cBhvr>
                                        <p:cTn id="206" dur="1822" tmFilter="0,0; 0.14,0.36; 0.43,0.73; 0.71,0.91; 1.0,1.0">
                                          <p:stCondLst>
                                            <p:cond delay="0"/>
                                          </p:stCondLst>
                                        </p:cTn>
                                        <p:tgtEl>
                                          <p:spTgt spid="4">
                                            <p:txEl>
                                              <p:pRg st="13" end="13"/>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4">
                                            <p:txEl>
                                              <p:pRg st="13" end="13"/>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4">
                                            <p:txEl>
                                              <p:pRg st="13" end="13"/>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4">
                                            <p:txEl>
                                              <p:pRg st="13" end="13"/>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4">
                                            <p:txEl>
                                              <p:pRg st="13" end="13"/>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4">
                                            <p:txEl>
                                              <p:pRg st="13" end="13"/>
                                            </p:txEl>
                                          </p:spTgt>
                                        </p:tgtEl>
                                      </p:cBhvr>
                                      <p:to x="100000" y="60000"/>
                                    </p:animScale>
                                    <p:animScale>
                                      <p:cBhvr>
                                        <p:cTn id="212" dur="166" decel="50000">
                                          <p:stCondLst>
                                            <p:cond delay="676"/>
                                          </p:stCondLst>
                                        </p:cTn>
                                        <p:tgtEl>
                                          <p:spTgt spid="4">
                                            <p:txEl>
                                              <p:pRg st="13" end="13"/>
                                            </p:txEl>
                                          </p:spTgt>
                                        </p:tgtEl>
                                      </p:cBhvr>
                                      <p:to x="100000" y="100000"/>
                                    </p:animScale>
                                    <p:animScale>
                                      <p:cBhvr>
                                        <p:cTn id="213" dur="26">
                                          <p:stCondLst>
                                            <p:cond delay="1312"/>
                                          </p:stCondLst>
                                        </p:cTn>
                                        <p:tgtEl>
                                          <p:spTgt spid="4">
                                            <p:txEl>
                                              <p:pRg st="13" end="13"/>
                                            </p:txEl>
                                          </p:spTgt>
                                        </p:tgtEl>
                                      </p:cBhvr>
                                      <p:to x="100000" y="80000"/>
                                    </p:animScale>
                                    <p:animScale>
                                      <p:cBhvr>
                                        <p:cTn id="214" dur="166" decel="50000">
                                          <p:stCondLst>
                                            <p:cond delay="1338"/>
                                          </p:stCondLst>
                                        </p:cTn>
                                        <p:tgtEl>
                                          <p:spTgt spid="4">
                                            <p:txEl>
                                              <p:pRg st="13" end="13"/>
                                            </p:txEl>
                                          </p:spTgt>
                                        </p:tgtEl>
                                      </p:cBhvr>
                                      <p:to x="100000" y="100000"/>
                                    </p:animScale>
                                    <p:animScale>
                                      <p:cBhvr>
                                        <p:cTn id="215" dur="26">
                                          <p:stCondLst>
                                            <p:cond delay="1642"/>
                                          </p:stCondLst>
                                        </p:cTn>
                                        <p:tgtEl>
                                          <p:spTgt spid="4">
                                            <p:txEl>
                                              <p:pRg st="13" end="13"/>
                                            </p:txEl>
                                          </p:spTgt>
                                        </p:tgtEl>
                                      </p:cBhvr>
                                      <p:to x="100000" y="90000"/>
                                    </p:animScale>
                                    <p:animScale>
                                      <p:cBhvr>
                                        <p:cTn id="216" dur="166" decel="50000">
                                          <p:stCondLst>
                                            <p:cond delay="1668"/>
                                          </p:stCondLst>
                                        </p:cTn>
                                        <p:tgtEl>
                                          <p:spTgt spid="4">
                                            <p:txEl>
                                              <p:pRg st="13" end="13"/>
                                            </p:txEl>
                                          </p:spTgt>
                                        </p:tgtEl>
                                      </p:cBhvr>
                                      <p:to x="100000" y="100000"/>
                                    </p:animScale>
                                    <p:animScale>
                                      <p:cBhvr>
                                        <p:cTn id="217" dur="26">
                                          <p:stCondLst>
                                            <p:cond delay="1808"/>
                                          </p:stCondLst>
                                        </p:cTn>
                                        <p:tgtEl>
                                          <p:spTgt spid="4">
                                            <p:txEl>
                                              <p:pRg st="13" end="13"/>
                                            </p:txEl>
                                          </p:spTgt>
                                        </p:tgtEl>
                                      </p:cBhvr>
                                      <p:to x="100000" y="95000"/>
                                    </p:animScale>
                                    <p:animScale>
                                      <p:cBhvr>
                                        <p:cTn id="218" dur="166" decel="50000">
                                          <p:stCondLst>
                                            <p:cond delay="1834"/>
                                          </p:stCondLst>
                                        </p:cTn>
                                        <p:tgtEl>
                                          <p:spTgt spid="4">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fa-IR" altLang="en-US" smtClean="0"/>
          </a:p>
        </p:txBody>
      </p:sp>
      <p:sp>
        <p:nvSpPr>
          <p:cNvPr id="18435" name="Content Placeholder 2"/>
          <p:cNvSpPr>
            <a:spLocks noGrp="1"/>
          </p:cNvSpPr>
          <p:nvPr>
            <p:ph idx="1"/>
          </p:nvPr>
        </p:nvSpPr>
        <p:spPr/>
        <p:txBody>
          <a:bodyPr/>
          <a:lstStyle/>
          <a:p>
            <a:endParaRPr lang="fa-IR" altLang="en-US"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522288" y="461963"/>
            <a:ext cx="809942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sz="3600" b="1">
                <a:solidFill>
                  <a:srgbClr val="FF0000"/>
                </a:solidFill>
                <a:latin typeface="Tahoma" pitchFamily="34" charset="0"/>
                <a:cs typeface="Tahoma" pitchFamily="34" charset="0"/>
              </a:rPr>
              <a:t>وابسته های پسین</a:t>
            </a:r>
          </a:p>
          <a:p>
            <a:endParaRPr lang="fa-IR" altLang="en-US" sz="2000" b="1">
              <a:latin typeface="Tahoma" pitchFamily="34" charset="0"/>
              <a:cs typeface="Tahoma" pitchFamily="34" charset="0"/>
            </a:endParaRPr>
          </a:p>
          <a:p>
            <a:r>
              <a:rPr lang="fa-IR" altLang="en-US" sz="2000" b="1">
                <a:solidFill>
                  <a:srgbClr val="FFFF00"/>
                </a:solidFill>
                <a:latin typeface="Tahoma" pitchFamily="34" charset="0"/>
                <a:cs typeface="Tahoma" pitchFamily="34" charset="0"/>
              </a:rPr>
              <a:t>1) «ی » نشانه ی نکره:     کتابی خریدم</a:t>
            </a:r>
          </a:p>
          <a:p>
            <a:endParaRPr lang="fa-IR" altLang="en-US" sz="2000" b="1">
              <a:solidFill>
                <a:srgbClr val="FFFF00"/>
              </a:solidFill>
              <a:latin typeface="Tahoma" pitchFamily="34" charset="0"/>
              <a:cs typeface="Tahoma" pitchFamily="34" charset="0"/>
            </a:endParaRPr>
          </a:p>
          <a:p>
            <a:r>
              <a:rPr lang="fa-IR" altLang="en-US" sz="2000" b="1">
                <a:solidFill>
                  <a:srgbClr val="FFFF00"/>
                </a:solidFill>
                <a:latin typeface="Tahoma" pitchFamily="34" charset="0"/>
                <a:cs typeface="Tahoma" pitchFamily="34" charset="0"/>
              </a:rPr>
              <a:t>2) نشانه های جمع:   دوستان  ،  کتابها</a:t>
            </a:r>
          </a:p>
          <a:p>
            <a:r>
              <a:rPr lang="fa-IR" altLang="en-US" sz="2000" b="1">
                <a:solidFill>
                  <a:srgbClr val="FFFF00"/>
                </a:solidFill>
                <a:latin typeface="Tahoma" pitchFamily="34" charset="0"/>
                <a:cs typeface="Tahoma" pitchFamily="34" charset="0"/>
              </a:rPr>
              <a:t>3)صفت شمارشی ترتیبی(همراه با پسوند –م):  کتاب چهارم   </a:t>
            </a:r>
          </a:p>
          <a:p>
            <a:r>
              <a:rPr lang="fa-IR" altLang="en-US" sz="2000" b="1">
                <a:solidFill>
                  <a:srgbClr val="FFFF00"/>
                </a:solidFill>
                <a:latin typeface="Tahoma" pitchFamily="34" charset="0"/>
                <a:cs typeface="Tahoma" pitchFamily="34" charset="0"/>
              </a:rPr>
              <a:t>4)صفت تفضیلی: دوست بهتر    </a:t>
            </a:r>
          </a:p>
          <a:p>
            <a:r>
              <a:rPr lang="fa-IR" altLang="en-US" sz="2000" b="1">
                <a:solidFill>
                  <a:srgbClr val="FFFF00"/>
                </a:solidFill>
                <a:latin typeface="Tahoma" pitchFamily="34" charset="0"/>
                <a:cs typeface="Tahoma" pitchFamily="34" charset="0"/>
              </a:rPr>
              <a:t>5)مضاف الیه : کتاب درس  ،  دفتر ریاضی</a:t>
            </a:r>
          </a:p>
          <a:p>
            <a:r>
              <a:rPr lang="fa-IR" altLang="en-US" sz="2000" b="1">
                <a:solidFill>
                  <a:srgbClr val="FFFF00"/>
                </a:solidFill>
                <a:latin typeface="Tahoma" pitchFamily="34" charset="0"/>
                <a:cs typeface="Tahoma" pitchFamily="34" charset="0"/>
              </a:rPr>
              <a:t>6)صفت بیانی:  کتاب سودمند ، دفتر بزرگ</a:t>
            </a:r>
          </a:p>
          <a:p>
            <a:r>
              <a:rPr lang="fa-IR" altLang="en-US" sz="2000" b="1">
                <a:solidFill>
                  <a:srgbClr val="FFFF00"/>
                </a:solidFill>
                <a:latin typeface="Tahoma" pitchFamily="34" charset="0"/>
                <a:cs typeface="Tahoma" pitchFamily="34" charset="0"/>
              </a:rPr>
              <a:t> صفت بیانی دارای انواعی است که به اشاره به آنها اشاره می کنم:</a:t>
            </a:r>
          </a:p>
          <a:p>
            <a:r>
              <a:rPr lang="fa-IR" altLang="en-US" sz="2000" b="1">
                <a:solidFill>
                  <a:srgbClr val="FFFF00"/>
                </a:solidFill>
                <a:latin typeface="Tahoma" pitchFamily="34" charset="0"/>
                <a:cs typeface="Tahoma" pitchFamily="34" charset="0"/>
              </a:rPr>
              <a:t>                         - بن مضارع + نده : خورنده ، بیننده، ….</a:t>
            </a:r>
          </a:p>
          <a:p>
            <a:r>
              <a:rPr lang="fa-IR" altLang="en-US" sz="2000" b="1">
                <a:solidFill>
                  <a:srgbClr val="FFFF00"/>
                </a:solidFill>
                <a:latin typeface="Tahoma" pitchFamily="34" charset="0"/>
                <a:cs typeface="Tahoma" pitchFamily="34" charset="0"/>
              </a:rPr>
              <a:t>  الف: فاعلی    - بن مضارع + « ا » : بینا، شنوا، دانا،….</a:t>
            </a:r>
          </a:p>
          <a:p>
            <a:r>
              <a:rPr lang="fa-IR" altLang="en-US" sz="2000" b="1">
                <a:solidFill>
                  <a:srgbClr val="FFFF00"/>
                </a:solidFill>
                <a:latin typeface="Tahoma" pitchFamily="34" charset="0"/>
                <a:cs typeface="Tahoma" pitchFamily="34" charset="0"/>
              </a:rPr>
              <a:t>                        - بن مضارع +«ان»: خندان، دوان، ….</a:t>
            </a:r>
          </a:p>
          <a:p>
            <a:endParaRPr lang="fa-IR" altLang="en-US" sz="2000" b="1">
              <a:solidFill>
                <a:srgbClr val="FFFF00"/>
              </a:solidFill>
              <a:latin typeface="Tahoma" pitchFamily="34" charset="0"/>
              <a:cs typeface="Tahoma" pitchFamily="34" charset="0"/>
            </a:endParaRPr>
          </a:p>
          <a:p>
            <a:r>
              <a:rPr lang="fa-IR" altLang="en-US" sz="2000" b="1">
                <a:solidFill>
                  <a:srgbClr val="FFFF00"/>
                </a:solidFill>
                <a:latin typeface="Tahoma" pitchFamily="34" charset="0"/>
                <a:cs typeface="Tahoma" pitchFamily="34" charset="0"/>
              </a:rPr>
              <a:t>ب: مفعولی     بن ماضی+ه : خورده ، شکسته ، …</a:t>
            </a:r>
          </a:p>
          <a:p>
            <a:r>
              <a:rPr lang="fa-IR" altLang="en-US" sz="2000" b="1">
                <a:solidFill>
                  <a:srgbClr val="FFFF00"/>
                </a:solidFill>
                <a:latin typeface="Tahoma" pitchFamily="34" charset="0"/>
                <a:cs typeface="Tahoma" pitchFamily="34" charset="0"/>
              </a:rPr>
              <a:t> ج:  لیاقت    مصدر + ی: خوردنی ، دیدنی ،….</a:t>
            </a:r>
          </a:p>
          <a:p>
            <a:r>
              <a:rPr lang="fa-IR" altLang="en-US" sz="2000" b="1">
                <a:solidFill>
                  <a:srgbClr val="FFFF00"/>
                </a:solidFill>
                <a:latin typeface="Tahoma" pitchFamily="34" charset="0"/>
                <a:cs typeface="Tahoma" pitchFamily="34" charset="0"/>
              </a:rPr>
              <a:t> د:  نسبی   اسم + ی«نسبت»:زمینی، آسمانی، خاکی ، قائم شهری ،بروجردی ،</a:t>
            </a:r>
          </a:p>
        </p:txBody>
      </p:sp>
      <p:pic>
        <p:nvPicPr>
          <p:cNvPr id="18439" name="Picture 2">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863" y="6592888"/>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71278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80">
                                          <p:stCondLst>
                                            <p:cond delay="0"/>
                                          </p:stCondLst>
                                        </p:cTn>
                                        <p:tgtEl>
                                          <p:spTgt spid="4">
                                            <p:txEl>
                                              <p:pRg st="4" end="4"/>
                                            </p:txEl>
                                          </p:spTgt>
                                        </p:tgtEl>
                                      </p:cBhvr>
                                    </p:animEffect>
                                    <p:anim calcmode="lin" valueType="num">
                                      <p:cBhvr>
                                        <p:cTn id="4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4" end="4"/>
                                            </p:txEl>
                                          </p:spTgt>
                                        </p:tgtEl>
                                      </p:cBhvr>
                                      <p:to x="100000" y="60000"/>
                                    </p:animScale>
                                    <p:animScale>
                                      <p:cBhvr>
                                        <p:cTn id="50" dur="166" decel="50000">
                                          <p:stCondLst>
                                            <p:cond delay="676"/>
                                          </p:stCondLst>
                                        </p:cTn>
                                        <p:tgtEl>
                                          <p:spTgt spid="4">
                                            <p:txEl>
                                              <p:pRg st="4" end="4"/>
                                            </p:txEl>
                                          </p:spTgt>
                                        </p:tgtEl>
                                      </p:cBhvr>
                                      <p:to x="100000" y="100000"/>
                                    </p:animScale>
                                    <p:animScale>
                                      <p:cBhvr>
                                        <p:cTn id="51" dur="26">
                                          <p:stCondLst>
                                            <p:cond delay="1312"/>
                                          </p:stCondLst>
                                        </p:cTn>
                                        <p:tgtEl>
                                          <p:spTgt spid="4">
                                            <p:txEl>
                                              <p:pRg st="4" end="4"/>
                                            </p:txEl>
                                          </p:spTgt>
                                        </p:tgtEl>
                                      </p:cBhvr>
                                      <p:to x="100000" y="80000"/>
                                    </p:animScale>
                                    <p:animScale>
                                      <p:cBhvr>
                                        <p:cTn id="52" dur="166" decel="50000">
                                          <p:stCondLst>
                                            <p:cond delay="1338"/>
                                          </p:stCondLst>
                                        </p:cTn>
                                        <p:tgtEl>
                                          <p:spTgt spid="4">
                                            <p:txEl>
                                              <p:pRg st="4" end="4"/>
                                            </p:txEl>
                                          </p:spTgt>
                                        </p:tgtEl>
                                      </p:cBhvr>
                                      <p:to x="100000" y="100000"/>
                                    </p:animScale>
                                    <p:animScale>
                                      <p:cBhvr>
                                        <p:cTn id="53" dur="26">
                                          <p:stCondLst>
                                            <p:cond delay="1642"/>
                                          </p:stCondLst>
                                        </p:cTn>
                                        <p:tgtEl>
                                          <p:spTgt spid="4">
                                            <p:txEl>
                                              <p:pRg st="4" end="4"/>
                                            </p:txEl>
                                          </p:spTgt>
                                        </p:tgtEl>
                                      </p:cBhvr>
                                      <p:to x="100000" y="90000"/>
                                    </p:animScale>
                                    <p:animScale>
                                      <p:cBhvr>
                                        <p:cTn id="54" dur="166" decel="50000">
                                          <p:stCondLst>
                                            <p:cond delay="1668"/>
                                          </p:stCondLst>
                                        </p:cTn>
                                        <p:tgtEl>
                                          <p:spTgt spid="4">
                                            <p:txEl>
                                              <p:pRg st="4" end="4"/>
                                            </p:txEl>
                                          </p:spTgt>
                                        </p:tgtEl>
                                      </p:cBhvr>
                                      <p:to x="100000" y="100000"/>
                                    </p:animScale>
                                    <p:animScale>
                                      <p:cBhvr>
                                        <p:cTn id="55" dur="26">
                                          <p:stCondLst>
                                            <p:cond delay="1808"/>
                                          </p:stCondLst>
                                        </p:cTn>
                                        <p:tgtEl>
                                          <p:spTgt spid="4">
                                            <p:txEl>
                                              <p:pRg st="4" end="4"/>
                                            </p:txEl>
                                          </p:spTgt>
                                        </p:tgtEl>
                                      </p:cBhvr>
                                      <p:to x="100000" y="95000"/>
                                    </p:animScale>
                                    <p:animScale>
                                      <p:cBhvr>
                                        <p:cTn id="56" dur="166" decel="50000">
                                          <p:stCondLst>
                                            <p:cond delay="1834"/>
                                          </p:stCondLst>
                                        </p:cTn>
                                        <p:tgtEl>
                                          <p:spTgt spid="4">
                                            <p:txEl>
                                              <p:pRg st="4" end="4"/>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wipe(down)">
                                      <p:cBhvr>
                                        <p:cTn id="61" dur="580">
                                          <p:stCondLst>
                                            <p:cond delay="0"/>
                                          </p:stCondLst>
                                        </p:cTn>
                                        <p:tgtEl>
                                          <p:spTgt spid="4">
                                            <p:txEl>
                                              <p:pRg st="5" end="5"/>
                                            </p:txEl>
                                          </p:spTgt>
                                        </p:tgtEl>
                                      </p:cBhvr>
                                    </p:animEffect>
                                    <p:anim calcmode="lin" valueType="num">
                                      <p:cBhvr>
                                        <p:cTn id="62"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5" end="5"/>
                                            </p:txEl>
                                          </p:spTgt>
                                        </p:tgtEl>
                                      </p:cBhvr>
                                      <p:to x="100000" y="60000"/>
                                    </p:animScale>
                                    <p:animScale>
                                      <p:cBhvr>
                                        <p:cTn id="68" dur="166" decel="50000">
                                          <p:stCondLst>
                                            <p:cond delay="676"/>
                                          </p:stCondLst>
                                        </p:cTn>
                                        <p:tgtEl>
                                          <p:spTgt spid="4">
                                            <p:txEl>
                                              <p:pRg st="5" end="5"/>
                                            </p:txEl>
                                          </p:spTgt>
                                        </p:tgtEl>
                                      </p:cBhvr>
                                      <p:to x="100000" y="100000"/>
                                    </p:animScale>
                                    <p:animScale>
                                      <p:cBhvr>
                                        <p:cTn id="69" dur="26">
                                          <p:stCondLst>
                                            <p:cond delay="1312"/>
                                          </p:stCondLst>
                                        </p:cTn>
                                        <p:tgtEl>
                                          <p:spTgt spid="4">
                                            <p:txEl>
                                              <p:pRg st="5" end="5"/>
                                            </p:txEl>
                                          </p:spTgt>
                                        </p:tgtEl>
                                      </p:cBhvr>
                                      <p:to x="100000" y="80000"/>
                                    </p:animScale>
                                    <p:animScale>
                                      <p:cBhvr>
                                        <p:cTn id="70" dur="166" decel="50000">
                                          <p:stCondLst>
                                            <p:cond delay="1338"/>
                                          </p:stCondLst>
                                        </p:cTn>
                                        <p:tgtEl>
                                          <p:spTgt spid="4">
                                            <p:txEl>
                                              <p:pRg st="5" end="5"/>
                                            </p:txEl>
                                          </p:spTgt>
                                        </p:tgtEl>
                                      </p:cBhvr>
                                      <p:to x="100000" y="100000"/>
                                    </p:animScale>
                                    <p:animScale>
                                      <p:cBhvr>
                                        <p:cTn id="71" dur="26">
                                          <p:stCondLst>
                                            <p:cond delay="1642"/>
                                          </p:stCondLst>
                                        </p:cTn>
                                        <p:tgtEl>
                                          <p:spTgt spid="4">
                                            <p:txEl>
                                              <p:pRg st="5" end="5"/>
                                            </p:txEl>
                                          </p:spTgt>
                                        </p:tgtEl>
                                      </p:cBhvr>
                                      <p:to x="100000" y="90000"/>
                                    </p:animScale>
                                    <p:animScale>
                                      <p:cBhvr>
                                        <p:cTn id="72" dur="166" decel="50000">
                                          <p:stCondLst>
                                            <p:cond delay="1668"/>
                                          </p:stCondLst>
                                        </p:cTn>
                                        <p:tgtEl>
                                          <p:spTgt spid="4">
                                            <p:txEl>
                                              <p:pRg st="5" end="5"/>
                                            </p:txEl>
                                          </p:spTgt>
                                        </p:tgtEl>
                                      </p:cBhvr>
                                      <p:to x="100000" y="100000"/>
                                    </p:animScale>
                                    <p:animScale>
                                      <p:cBhvr>
                                        <p:cTn id="73" dur="26">
                                          <p:stCondLst>
                                            <p:cond delay="1808"/>
                                          </p:stCondLst>
                                        </p:cTn>
                                        <p:tgtEl>
                                          <p:spTgt spid="4">
                                            <p:txEl>
                                              <p:pRg st="5" end="5"/>
                                            </p:txEl>
                                          </p:spTgt>
                                        </p:tgtEl>
                                      </p:cBhvr>
                                      <p:to x="100000" y="95000"/>
                                    </p:animScale>
                                    <p:animScale>
                                      <p:cBhvr>
                                        <p:cTn id="74" dur="166" decel="50000">
                                          <p:stCondLst>
                                            <p:cond delay="1834"/>
                                          </p:stCondLst>
                                        </p:cTn>
                                        <p:tgtEl>
                                          <p:spTgt spid="4">
                                            <p:txEl>
                                              <p:pRg st="5" end="5"/>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Effect transition="in" filter="wipe(down)">
                                      <p:cBhvr>
                                        <p:cTn id="79" dur="580">
                                          <p:stCondLst>
                                            <p:cond delay="0"/>
                                          </p:stCondLst>
                                        </p:cTn>
                                        <p:tgtEl>
                                          <p:spTgt spid="4">
                                            <p:txEl>
                                              <p:pRg st="6" end="6"/>
                                            </p:txEl>
                                          </p:spTgt>
                                        </p:tgtEl>
                                      </p:cBhvr>
                                    </p:animEffect>
                                    <p:anim calcmode="lin" valueType="num">
                                      <p:cBhvr>
                                        <p:cTn id="80"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6" end="6"/>
                                            </p:txEl>
                                          </p:spTgt>
                                        </p:tgtEl>
                                      </p:cBhvr>
                                      <p:to x="100000" y="60000"/>
                                    </p:animScale>
                                    <p:animScale>
                                      <p:cBhvr>
                                        <p:cTn id="86" dur="166" decel="50000">
                                          <p:stCondLst>
                                            <p:cond delay="676"/>
                                          </p:stCondLst>
                                        </p:cTn>
                                        <p:tgtEl>
                                          <p:spTgt spid="4">
                                            <p:txEl>
                                              <p:pRg st="6" end="6"/>
                                            </p:txEl>
                                          </p:spTgt>
                                        </p:tgtEl>
                                      </p:cBhvr>
                                      <p:to x="100000" y="100000"/>
                                    </p:animScale>
                                    <p:animScale>
                                      <p:cBhvr>
                                        <p:cTn id="87" dur="26">
                                          <p:stCondLst>
                                            <p:cond delay="1312"/>
                                          </p:stCondLst>
                                        </p:cTn>
                                        <p:tgtEl>
                                          <p:spTgt spid="4">
                                            <p:txEl>
                                              <p:pRg st="6" end="6"/>
                                            </p:txEl>
                                          </p:spTgt>
                                        </p:tgtEl>
                                      </p:cBhvr>
                                      <p:to x="100000" y="80000"/>
                                    </p:animScale>
                                    <p:animScale>
                                      <p:cBhvr>
                                        <p:cTn id="88" dur="166" decel="50000">
                                          <p:stCondLst>
                                            <p:cond delay="1338"/>
                                          </p:stCondLst>
                                        </p:cTn>
                                        <p:tgtEl>
                                          <p:spTgt spid="4">
                                            <p:txEl>
                                              <p:pRg st="6" end="6"/>
                                            </p:txEl>
                                          </p:spTgt>
                                        </p:tgtEl>
                                      </p:cBhvr>
                                      <p:to x="100000" y="100000"/>
                                    </p:animScale>
                                    <p:animScale>
                                      <p:cBhvr>
                                        <p:cTn id="89" dur="26">
                                          <p:stCondLst>
                                            <p:cond delay="1642"/>
                                          </p:stCondLst>
                                        </p:cTn>
                                        <p:tgtEl>
                                          <p:spTgt spid="4">
                                            <p:txEl>
                                              <p:pRg st="6" end="6"/>
                                            </p:txEl>
                                          </p:spTgt>
                                        </p:tgtEl>
                                      </p:cBhvr>
                                      <p:to x="100000" y="90000"/>
                                    </p:animScale>
                                    <p:animScale>
                                      <p:cBhvr>
                                        <p:cTn id="90" dur="166" decel="50000">
                                          <p:stCondLst>
                                            <p:cond delay="1668"/>
                                          </p:stCondLst>
                                        </p:cTn>
                                        <p:tgtEl>
                                          <p:spTgt spid="4">
                                            <p:txEl>
                                              <p:pRg st="6" end="6"/>
                                            </p:txEl>
                                          </p:spTgt>
                                        </p:tgtEl>
                                      </p:cBhvr>
                                      <p:to x="100000" y="100000"/>
                                    </p:animScale>
                                    <p:animScale>
                                      <p:cBhvr>
                                        <p:cTn id="91" dur="26">
                                          <p:stCondLst>
                                            <p:cond delay="1808"/>
                                          </p:stCondLst>
                                        </p:cTn>
                                        <p:tgtEl>
                                          <p:spTgt spid="4">
                                            <p:txEl>
                                              <p:pRg st="6" end="6"/>
                                            </p:txEl>
                                          </p:spTgt>
                                        </p:tgtEl>
                                      </p:cBhvr>
                                      <p:to x="100000" y="95000"/>
                                    </p:animScale>
                                    <p:animScale>
                                      <p:cBhvr>
                                        <p:cTn id="92" dur="166" decel="50000">
                                          <p:stCondLst>
                                            <p:cond delay="1834"/>
                                          </p:stCondLst>
                                        </p:cTn>
                                        <p:tgtEl>
                                          <p:spTgt spid="4">
                                            <p:txEl>
                                              <p:pRg st="6" end="6"/>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Effect transition="in" filter="wipe(down)">
                                      <p:cBhvr>
                                        <p:cTn id="97" dur="580">
                                          <p:stCondLst>
                                            <p:cond delay="0"/>
                                          </p:stCondLst>
                                        </p:cTn>
                                        <p:tgtEl>
                                          <p:spTgt spid="4">
                                            <p:txEl>
                                              <p:pRg st="7" end="7"/>
                                            </p:txEl>
                                          </p:spTgt>
                                        </p:tgtEl>
                                      </p:cBhvr>
                                    </p:animEffect>
                                    <p:anim calcmode="lin" valueType="num">
                                      <p:cBhvr>
                                        <p:cTn id="98"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7" end="7"/>
                                            </p:txEl>
                                          </p:spTgt>
                                        </p:tgtEl>
                                      </p:cBhvr>
                                      <p:to x="100000" y="60000"/>
                                    </p:animScale>
                                    <p:animScale>
                                      <p:cBhvr>
                                        <p:cTn id="104" dur="166" decel="50000">
                                          <p:stCondLst>
                                            <p:cond delay="676"/>
                                          </p:stCondLst>
                                        </p:cTn>
                                        <p:tgtEl>
                                          <p:spTgt spid="4">
                                            <p:txEl>
                                              <p:pRg st="7" end="7"/>
                                            </p:txEl>
                                          </p:spTgt>
                                        </p:tgtEl>
                                      </p:cBhvr>
                                      <p:to x="100000" y="100000"/>
                                    </p:animScale>
                                    <p:animScale>
                                      <p:cBhvr>
                                        <p:cTn id="105" dur="26">
                                          <p:stCondLst>
                                            <p:cond delay="1312"/>
                                          </p:stCondLst>
                                        </p:cTn>
                                        <p:tgtEl>
                                          <p:spTgt spid="4">
                                            <p:txEl>
                                              <p:pRg st="7" end="7"/>
                                            </p:txEl>
                                          </p:spTgt>
                                        </p:tgtEl>
                                      </p:cBhvr>
                                      <p:to x="100000" y="80000"/>
                                    </p:animScale>
                                    <p:animScale>
                                      <p:cBhvr>
                                        <p:cTn id="106" dur="166" decel="50000">
                                          <p:stCondLst>
                                            <p:cond delay="1338"/>
                                          </p:stCondLst>
                                        </p:cTn>
                                        <p:tgtEl>
                                          <p:spTgt spid="4">
                                            <p:txEl>
                                              <p:pRg st="7" end="7"/>
                                            </p:txEl>
                                          </p:spTgt>
                                        </p:tgtEl>
                                      </p:cBhvr>
                                      <p:to x="100000" y="100000"/>
                                    </p:animScale>
                                    <p:animScale>
                                      <p:cBhvr>
                                        <p:cTn id="107" dur="26">
                                          <p:stCondLst>
                                            <p:cond delay="1642"/>
                                          </p:stCondLst>
                                        </p:cTn>
                                        <p:tgtEl>
                                          <p:spTgt spid="4">
                                            <p:txEl>
                                              <p:pRg st="7" end="7"/>
                                            </p:txEl>
                                          </p:spTgt>
                                        </p:tgtEl>
                                      </p:cBhvr>
                                      <p:to x="100000" y="90000"/>
                                    </p:animScale>
                                    <p:animScale>
                                      <p:cBhvr>
                                        <p:cTn id="108" dur="166" decel="50000">
                                          <p:stCondLst>
                                            <p:cond delay="1668"/>
                                          </p:stCondLst>
                                        </p:cTn>
                                        <p:tgtEl>
                                          <p:spTgt spid="4">
                                            <p:txEl>
                                              <p:pRg st="7" end="7"/>
                                            </p:txEl>
                                          </p:spTgt>
                                        </p:tgtEl>
                                      </p:cBhvr>
                                      <p:to x="100000" y="100000"/>
                                    </p:animScale>
                                    <p:animScale>
                                      <p:cBhvr>
                                        <p:cTn id="109" dur="26">
                                          <p:stCondLst>
                                            <p:cond delay="1808"/>
                                          </p:stCondLst>
                                        </p:cTn>
                                        <p:tgtEl>
                                          <p:spTgt spid="4">
                                            <p:txEl>
                                              <p:pRg st="7" end="7"/>
                                            </p:txEl>
                                          </p:spTgt>
                                        </p:tgtEl>
                                      </p:cBhvr>
                                      <p:to x="100000" y="95000"/>
                                    </p:animScale>
                                    <p:animScale>
                                      <p:cBhvr>
                                        <p:cTn id="110" dur="166" decel="50000">
                                          <p:stCondLst>
                                            <p:cond delay="1834"/>
                                          </p:stCondLst>
                                        </p:cTn>
                                        <p:tgtEl>
                                          <p:spTgt spid="4">
                                            <p:txEl>
                                              <p:pRg st="7" end="7"/>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Effect transition="in" filter="wipe(down)">
                                      <p:cBhvr>
                                        <p:cTn id="115" dur="580">
                                          <p:stCondLst>
                                            <p:cond delay="0"/>
                                          </p:stCondLst>
                                        </p:cTn>
                                        <p:tgtEl>
                                          <p:spTgt spid="4">
                                            <p:txEl>
                                              <p:pRg st="8" end="8"/>
                                            </p:txEl>
                                          </p:spTgt>
                                        </p:tgtEl>
                                      </p:cBhvr>
                                    </p:animEffect>
                                    <p:anim calcmode="lin" valueType="num">
                                      <p:cBhvr>
                                        <p:cTn id="116"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8" end="8"/>
                                            </p:txEl>
                                          </p:spTgt>
                                        </p:tgtEl>
                                      </p:cBhvr>
                                      <p:to x="100000" y="60000"/>
                                    </p:animScale>
                                    <p:animScale>
                                      <p:cBhvr>
                                        <p:cTn id="122" dur="166" decel="50000">
                                          <p:stCondLst>
                                            <p:cond delay="676"/>
                                          </p:stCondLst>
                                        </p:cTn>
                                        <p:tgtEl>
                                          <p:spTgt spid="4">
                                            <p:txEl>
                                              <p:pRg st="8" end="8"/>
                                            </p:txEl>
                                          </p:spTgt>
                                        </p:tgtEl>
                                      </p:cBhvr>
                                      <p:to x="100000" y="100000"/>
                                    </p:animScale>
                                    <p:animScale>
                                      <p:cBhvr>
                                        <p:cTn id="123" dur="26">
                                          <p:stCondLst>
                                            <p:cond delay="1312"/>
                                          </p:stCondLst>
                                        </p:cTn>
                                        <p:tgtEl>
                                          <p:spTgt spid="4">
                                            <p:txEl>
                                              <p:pRg st="8" end="8"/>
                                            </p:txEl>
                                          </p:spTgt>
                                        </p:tgtEl>
                                      </p:cBhvr>
                                      <p:to x="100000" y="80000"/>
                                    </p:animScale>
                                    <p:animScale>
                                      <p:cBhvr>
                                        <p:cTn id="124" dur="166" decel="50000">
                                          <p:stCondLst>
                                            <p:cond delay="1338"/>
                                          </p:stCondLst>
                                        </p:cTn>
                                        <p:tgtEl>
                                          <p:spTgt spid="4">
                                            <p:txEl>
                                              <p:pRg st="8" end="8"/>
                                            </p:txEl>
                                          </p:spTgt>
                                        </p:tgtEl>
                                      </p:cBhvr>
                                      <p:to x="100000" y="100000"/>
                                    </p:animScale>
                                    <p:animScale>
                                      <p:cBhvr>
                                        <p:cTn id="125" dur="26">
                                          <p:stCondLst>
                                            <p:cond delay="1642"/>
                                          </p:stCondLst>
                                        </p:cTn>
                                        <p:tgtEl>
                                          <p:spTgt spid="4">
                                            <p:txEl>
                                              <p:pRg st="8" end="8"/>
                                            </p:txEl>
                                          </p:spTgt>
                                        </p:tgtEl>
                                      </p:cBhvr>
                                      <p:to x="100000" y="90000"/>
                                    </p:animScale>
                                    <p:animScale>
                                      <p:cBhvr>
                                        <p:cTn id="126" dur="166" decel="50000">
                                          <p:stCondLst>
                                            <p:cond delay="1668"/>
                                          </p:stCondLst>
                                        </p:cTn>
                                        <p:tgtEl>
                                          <p:spTgt spid="4">
                                            <p:txEl>
                                              <p:pRg st="8" end="8"/>
                                            </p:txEl>
                                          </p:spTgt>
                                        </p:tgtEl>
                                      </p:cBhvr>
                                      <p:to x="100000" y="100000"/>
                                    </p:animScale>
                                    <p:animScale>
                                      <p:cBhvr>
                                        <p:cTn id="127" dur="26">
                                          <p:stCondLst>
                                            <p:cond delay="1808"/>
                                          </p:stCondLst>
                                        </p:cTn>
                                        <p:tgtEl>
                                          <p:spTgt spid="4">
                                            <p:txEl>
                                              <p:pRg st="8" end="8"/>
                                            </p:txEl>
                                          </p:spTgt>
                                        </p:tgtEl>
                                      </p:cBhvr>
                                      <p:to x="100000" y="95000"/>
                                    </p:animScale>
                                    <p:animScale>
                                      <p:cBhvr>
                                        <p:cTn id="128" dur="166" decel="50000">
                                          <p:stCondLst>
                                            <p:cond delay="1834"/>
                                          </p:stCondLst>
                                        </p:cTn>
                                        <p:tgtEl>
                                          <p:spTgt spid="4">
                                            <p:txEl>
                                              <p:pRg st="8" end="8"/>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nodeType="clickEffect">
                                  <p:stCondLst>
                                    <p:cond delay="0"/>
                                  </p:stCondLst>
                                  <p:childTnLst>
                                    <p:set>
                                      <p:cBhvr>
                                        <p:cTn id="132" dur="1" fill="hold">
                                          <p:stCondLst>
                                            <p:cond delay="0"/>
                                          </p:stCondLst>
                                        </p:cTn>
                                        <p:tgtEl>
                                          <p:spTgt spid="4">
                                            <p:txEl>
                                              <p:pRg st="9" end="9"/>
                                            </p:txEl>
                                          </p:spTgt>
                                        </p:tgtEl>
                                        <p:attrNameLst>
                                          <p:attrName>style.visibility</p:attrName>
                                        </p:attrNameLst>
                                      </p:cBhvr>
                                      <p:to>
                                        <p:strVal val="visible"/>
                                      </p:to>
                                    </p:set>
                                    <p:animEffect transition="in" filter="wipe(down)">
                                      <p:cBhvr>
                                        <p:cTn id="133" dur="580">
                                          <p:stCondLst>
                                            <p:cond delay="0"/>
                                          </p:stCondLst>
                                        </p:cTn>
                                        <p:tgtEl>
                                          <p:spTgt spid="4">
                                            <p:txEl>
                                              <p:pRg st="9" end="9"/>
                                            </p:txEl>
                                          </p:spTgt>
                                        </p:tgtEl>
                                      </p:cBhvr>
                                    </p:animEffect>
                                    <p:anim calcmode="lin" valueType="num">
                                      <p:cBhvr>
                                        <p:cTn id="134"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txEl>
                                              <p:pRg st="9" end="9"/>
                                            </p:txEl>
                                          </p:spTgt>
                                        </p:tgtEl>
                                      </p:cBhvr>
                                      <p:to x="100000" y="60000"/>
                                    </p:animScale>
                                    <p:animScale>
                                      <p:cBhvr>
                                        <p:cTn id="140" dur="166" decel="50000">
                                          <p:stCondLst>
                                            <p:cond delay="676"/>
                                          </p:stCondLst>
                                        </p:cTn>
                                        <p:tgtEl>
                                          <p:spTgt spid="4">
                                            <p:txEl>
                                              <p:pRg st="9" end="9"/>
                                            </p:txEl>
                                          </p:spTgt>
                                        </p:tgtEl>
                                      </p:cBhvr>
                                      <p:to x="100000" y="100000"/>
                                    </p:animScale>
                                    <p:animScale>
                                      <p:cBhvr>
                                        <p:cTn id="141" dur="26">
                                          <p:stCondLst>
                                            <p:cond delay="1312"/>
                                          </p:stCondLst>
                                        </p:cTn>
                                        <p:tgtEl>
                                          <p:spTgt spid="4">
                                            <p:txEl>
                                              <p:pRg st="9" end="9"/>
                                            </p:txEl>
                                          </p:spTgt>
                                        </p:tgtEl>
                                      </p:cBhvr>
                                      <p:to x="100000" y="80000"/>
                                    </p:animScale>
                                    <p:animScale>
                                      <p:cBhvr>
                                        <p:cTn id="142" dur="166" decel="50000">
                                          <p:stCondLst>
                                            <p:cond delay="1338"/>
                                          </p:stCondLst>
                                        </p:cTn>
                                        <p:tgtEl>
                                          <p:spTgt spid="4">
                                            <p:txEl>
                                              <p:pRg st="9" end="9"/>
                                            </p:txEl>
                                          </p:spTgt>
                                        </p:tgtEl>
                                      </p:cBhvr>
                                      <p:to x="100000" y="100000"/>
                                    </p:animScale>
                                    <p:animScale>
                                      <p:cBhvr>
                                        <p:cTn id="143" dur="26">
                                          <p:stCondLst>
                                            <p:cond delay="1642"/>
                                          </p:stCondLst>
                                        </p:cTn>
                                        <p:tgtEl>
                                          <p:spTgt spid="4">
                                            <p:txEl>
                                              <p:pRg st="9" end="9"/>
                                            </p:txEl>
                                          </p:spTgt>
                                        </p:tgtEl>
                                      </p:cBhvr>
                                      <p:to x="100000" y="90000"/>
                                    </p:animScale>
                                    <p:animScale>
                                      <p:cBhvr>
                                        <p:cTn id="144" dur="166" decel="50000">
                                          <p:stCondLst>
                                            <p:cond delay="1668"/>
                                          </p:stCondLst>
                                        </p:cTn>
                                        <p:tgtEl>
                                          <p:spTgt spid="4">
                                            <p:txEl>
                                              <p:pRg st="9" end="9"/>
                                            </p:txEl>
                                          </p:spTgt>
                                        </p:tgtEl>
                                      </p:cBhvr>
                                      <p:to x="100000" y="100000"/>
                                    </p:animScale>
                                    <p:animScale>
                                      <p:cBhvr>
                                        <p:cTn id="145" dur="26">
                                          <p:stCondLst>
                                            <p:cond delay="1808"/>
                                          </p:stCondLst>
                                        </p:cTn>
                                        <p:tgtEl>
                                          <p:spTgt spid="4">
                                            <p:txEl>
                                              <p:pRg st="9" end="9"/>
                                            </p:txEl>
                                          </p:spTgt>
                                        </p:tgtEl>
                                      </p:cBhvr>
                                      <p:to x="100000" y="95000"/>
                                    </p:animScale>
                                    <p:animScale>
                                      <p:cBhvr>
                                        <p:cTn id="146" dur="166" decel="50000">
                                          <p:stCondLst>
                                            <p:cond delay="1834"/>
                                          </p:stCondLst>
                                        </p:cTn>
                                        <p:tgtEl>
                                          <p:spTgt spid="4">
                                            <p:txEl>
                                              <p:pRg st="9" end="9"/>
                                            </p:txEl>
                                          </p:spTgt>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4">
                                            <p:txEl>
                                              <p:pRg st="10" end="10"/>
                                            </p:txEl>
                                          </p:spTgt>
                                        </p:tgtEl>
                                        <p:attrNameLst>
                                          <p:attrName>style.visibility</p:attrName>
                                        </p:attrNameLst>
                                      </p:cBhvr>
                                      <p:to>
                                        <p:strVal val="visible"/>
                                      </p:to>
                                    </p:set>
                                    <p:animEffect transition="in" filter="wipe(down)">
                                      <p:cBhvr>
                                        <p:cTn id="149" dur="580">
                                          <p:stCondLst>
                                            <p:cond delay="0"/>
                                          </p:stCondLst>
                                        </p:cTn>
                                        <p:tgtEl>
                                          <p:spTgt spid="4">
                                            <p:txEl>
                                              <p:pRg st="10" end="10"/>
                                            </p:txEl>
                                          </p:spTgt>
                                        </p:tgtEl>
                                      </p:cBhvr>
                                    </p:animEffect>
                                    <p:anim calcmode="lin" valueType="num">
                                      <p:cBhvr>
                                        <p:cTn id="150"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4">
                                            <p:txEl>
                                              <p:pRg st="10" end="10"/>
                                            </p:txEl>
                                          </p:spTgt>
                                        </p:tgtEl>
                                      </p:cBhvr>
                                      <p:to x="100000" y="60000"/>
                                    </p:animScale>
                                    <p:animScale>
                                      <p:cBhvr>
                                        <p:cTn id="156" dur="166" decel="50000">
                                          <p:stCondLst>
                                            <p:cond delay="676"/>
                                          </p:stCondLst>
                                        </p:cTn>
                                        <p:tgtEl>
                                          <p:spTgt spid="4">
                                            <p:txEl>
                                              <p:pRg st="10" end="10"/>
                                            </p:txEl>
                                          </p:spTgt>
                                        </p:tgtEl>
                                      </p:cBhvr>
                                      <p:to x="100000" y="100000"/>
                                    </p:animScale>
                                    <p:animScale>
                                      <p:cBhvr>
                                        <p:cTn id="157" dur="26">
                                          <p:stCondLst>
                                            <p:cond delay="1312"/>
                                          </p:stCondLst>
                                        </p:cTn>
                                        <p:tgtEl>
                                          <p:spTgt spid="4">
                                            <p:txEl>
                                              <p:pRg st="10" end="10"/>
                                            </p:txEl>
                                          </p:spTgt>
                                        </p:tgtEl>
                                      </p:cBhvr>
                                      <p:to x="100000" y="80000"/>
                                    </p:animScale>
                                    <p:animScale>
                                      <p:cBhvr>
                                        <p:cTn id="158" dur="166" decel="50000">
                                          <p:stCondLst>
                                            <p:cond delay="1338"/>
                                          </p:stCondLst>
                                        </p:cTn>
                                        <p:tgtEl>
                                          <p:spTgt spid="4">
                                            <p:txEl>
                                              <p:pRg st="10" end="10"/>
                                            </p:txEl>
                                          </p:spTgt>
                                        </p:tgtEl>
                                      </p:cBhvr>
                                      <p:to x="100000" y="100000"/>
                                    </p:animScale>
                                    <p:animScale>
                                      <p:cBhvr>
                                        <p:cTn id="159" dur="26">
                                          <p:stCondLst>
                                            <p:cond delay="1642"/>
                                          </p:stCondLst>
                                        </p:cTn>
                                        <p:tgtEl>
                                          <p:spTgt spid="4">
                                            <p:txEl>
                                              <p:pRg st="10" end="10"/>
                                            </p:txEl>
                                          </p:spTgt>
                                        </p:tgtEl>
                                      </p:cBhvr>
                                      <p:to x="100000" y="90000"/>
                                    </p:animScale>
                                    <p:animScale>
                                      <p:cBhvr>
                                        <p:cTn id="160" dur="166" decel="50000">
                                          <p:stCondLst>
                                            <p:cond delay="1668"/>
                                          </p:stCondLst>
                                        </p:cTn>
                                        <p:tgtEl>
                                          <p:spTgt spid="4">
                                            <p:txEl>
                                              <p:pRg st="10" end="10"/>
                                            </p:txEl>
                                          </p:spTgt>
                                        </p:tgtEl>
                                      </p:cBhvr>
                                      <p:to x="100000" y="100000"/>
                                    </p:animScale>
                                    <p:animScale>
                                      <p:cBhvr>
                                        <p:cTn id="161" dur="26">
                                          <p:stCondLst>
                                            <p:cond delay="1808"/>
                                          </p:stCondLst>
                                        </p:cTn>
                                        <p:tgtEl>
                                          <p:spTgt spid="4">
                                            <p:txEl>
                                              <p:pRg st="10" end="10"/>
                                            </p:txEl>
                                          </p:spTgt>
                                        </p:tgtEl>
                                      </p:cBhvr>
                                      <p:to x="100000" y="95000"/>
                                    </p:animScale>
                                    <p:animScale>
                                      <p:cBhvr>
                                        <p:cTn id="162" dur="166" decel="50000">
                                          <p:stCondLst>
                                            <p:cond delay="1834"/>
                                          </p:stCondLst>
                                        </p:cTn>
                                        <p:tgtEl>
                                          <p:spTgt spid="4">
                                            <p:txEl>
                                              <p:pRg st="10" end="10"/>
                                            </p:txEl>
                                          </p:spTgt>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4">
                                            <p:txEl>
                                              <p:pRg st="11" end="11"/>
                                            </p:txEl>
                                          </p:spTgt>
                                        </p:tgtEl>
                                        <p:attrNameLst>
                                          <p:attrName>style.visibility</p:attrName>
                                        </p:attrNameLst>
                                      </p:cBhvr>
                                      <p:to>
                                        <p:strVal val="visible"/>
                                      </p:to>
                                    </p:set>
                                    <p:animEffect transition="in" filter="wipe(down)">
                                      <p:cBhvr>
                                        <p:cTn id="165" dur="580">
                                          <p:stCondLst>
                                            <p:cond delay="0"/>
                                          </p:stCondLst>
                                        </p:cTn>
                                        <p:tgtEl>
                                          <p:spTgt spid="4">
                                            <p:txEl>
                                              <p:pRg st="11" end="11"/>
                                            </p:txEl>
                                          </p:spTgt>
                                        </p:tgtEl>
                                      </p:cBhvr>
                                    </p:animEffect>
                                    <p:anim calcmode="lin" valueType="num">
                                      <p:cBhvr>
                                        <p:cTn id="166"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171" dur="26">
                                          <p:stCondLst>
                                            <p:cond delay="650"/>
                                          </p:stCondLst>
                                        </p:cTn>
                                        <p:tgtEl>
                                          <p:spTgt spid="4">
                                            <p:txEl>
                                              <p:pRg st="11" end="11"/>
                                            </p:txEl>
                                          </p:spTgt>
                                        </p:tgtEl>
                                      </p:cBhvr>
                                      <p:to x="100000" y="60000"/>
                                    </p:animScale>
                                    <p:animScale>
                                      <p:cBhvr>
                                        <p:cTn id="172" dur="166" decel="50000">
                                          <p:stCondLst>
                                            <p:cond delay="676"/>
                                          </p:stCondLst>
                                        </p:cTn>
                                        <p:tgtEl>
                                          <p:spTgt spid="4">
                                            <p:txEl>
                                              <p:pRg st="11" end="11"/>
                                            </p:txEl>
                                          </p:spTgt>
                                        </p:tgtEl>
                                      </p:cBhvr>
                                      <p:to x="100000" y="100000"/>
                                    </p:animScale>
                                    <p:animScale>
                                      <p:cBhvr>
                                        <p:cTn id="173" dur="26">
                                          <p:stCondLst>
                                            <p:cond delay="1312"/>
                                          </p:stCondLst>
                                        </p:cTn>
                                        <p:tgtEl>
                                          <p:spTgt spid="4">
                                            <p:txEl>
                                              <p:pRg st="11" end="11"/>
                                            </p:txEl>
                                          </p:spTgt>
                                        </p:tgtEl>
                                      </p:cBhvr>
                                      <p:to x="100000" y="80000"/>
                                    </p:animScale>
                                    <p:animScale>
                                      <p:cBhvr>
                                        <p:cTn id="174" dur="166" decel="50000">
                                          <p:stCondLst>
                                            <p:cond delay="1338"/>
                                          </p:stCondLst>
                                        </p:cTn>
                                        <p:tgtEl>
                                          <p:spTgt spid="4">
                                            <p:txEl>
                                              <p:pRg st="11" end="11"/>
                                            </p:txEl>
                                          </p:spTgt>
                                        </p:tgtEl>
                                      </p:cBhvr>
                                      <p:to x="100000" y="100000"/>
                                    </p:animScale>
                                    <p:animScale>
                                      <p:cBhvr>
                                        <p:cTn id="175" dur="26">
                                          <p:stCondLst>
                                            <p:cond delay="1642"/>
                                          </p:stCondLst>
                                        </p:cTn>
                                        <p:tgtEl>
                                          <p:spTgt spid="4">
                                            <p:txEl>
                                              <p:pRg st="11" end="11"/>
                                            </p:txEl>
                                          </p:spTgt>
                                        </p:tgtEl>
                                      </p:cBhvr>
                                      <p:to x="100000" y="90000"/>
                                    </p:animScale>
                                    <p:animScale>
                                      <p:cBhvr>
                                        <p:cTn id="176" dur="166" decel="50000">
                                          <p:stCondLst>
                                            <p:cond delay="1668"/>
                                          </p:stCondLst>
                                        </p:cTn>
                                        <p:tgtEl>
                                          <p:spTgt spid="4">
                                            <p:txEl>
                                              <p:pRg st="11" end="11"/>
                                            </p:txEl>
                                          </p:spTgt>
                                        </p:tgtEl>
                                      </p:cBhvr>
                                      <p:to x="100000" y="100000"/>
                                    </p:animScale>
                                    <p:animScale>
                                      <p:cBhvr>
                                        <p:cTn id="177" dur="26">
                                          <p:stCondLst>
                                            <p:cond delay="1808"/>
                                          </p:stCondLst>
                                        </p:cTn>
                                        <p:tgtEl>
                                          <p:spTgt spid="4">
                                            <p:txEl>
                                              <p:pRg st="11" end="11"/>
                                            </p:txEl>
                                          </p:spTgt>
                                        </p:tgtEl>
                                      </p:cBhvr>
                                      <p:to x="100000" y="95000"/>
                                    </p:animScale>
                                    <p:animScale>
                                      <p:cBhvr>
                                        <p:cTn id="178" dur="166" decel="50000">
                                          <p:stCondLst>
                                            <p:cond delay="1834"/>
                                          </p:stCondLst>
                                        </p:cTn>
                                        <p:tgtEl>
                                          <p:spTgt spid="4">
                                            <p:txEl>
                                              <p:pRg st="11" end="11"/>
                                            </p:txEl>
                                          </p:spTgt>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4">
                                            <p:txEl>
                                              <p:pRg st="12" end="12"/>
                                            </p:txEl>
                                          </p:spTgt>
                                        </p:tgtEl>
                                        <p:attrNameLst>
                                          <p:attrName>style.visibility</p:attrName>
                                        </p:attrNameLst>
                                      </p:cBhvr>
                                      <p:to>
                                        <p:strVal val="visible"/>
                                      </p:to>
                                    </p:set>
                                    <p:animEffect transition="in" filter="wipe(down)">
                                      <p:cBhvr>
                                        <p:cTn id="181" dur="580">
                                          <p:stCondLst>
                                            <p:cond delay="0"/>
                                          </p:stCondLst>
                                        </p:cTn>
                                        <p:tgtEl>
                                          <p:spTgt spid="4">
                                            <p:txEl>
                                              <p:pRg st="12" end="12"/>
                                            </p:txEl>
                                          </p:spTgt>
                                        </p:tgtEl>
                                      </p:cBhvr>
                                    </p:animEffect>
                                    <p:anim calcmode="lin" valueType="num">
                                      <p:cBhvr>
                                        <p:cTn id="182" dur="1822" tmFilter="0,0; 0.14,0.36; 0.43,0.73; 0.71,0.91; 1.0,1.0">
                                          <p:stCondLst>
                                            <p:cond delay="0"/>
                                          </p:stCondLst>
                                        </p:cTn>
                                        <p:tgtEl>
                                          <p:spTgt spid="4">
                                            <p:txEl>
                                              <p:pRg st="12" end="12"/>
                                            </p:txEl>
                                          </p:spTgt>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4">
                                            <p:txEl>
                                              <p:pRg st="12" end="12"/>
                                            </p:txEl>
                                          </p:spTgt>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4">
                                            <p:txEl>
                                              <p:pRg st="12" end="12"/>
                                            </p:txEl>
                                          </p:spTgt>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4">
                                            <p:txEl>
                                              <p:pRg st="12" end="12"/>
                                            </p:txEl>
                                          </p:spTgt>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4">
                                            <p:txEl>
                                              <p:pRg st="12" end="12"/>
                                            </p:txEl>
                                          </p:spTgt>
                                        </p:tgtEl>
                                        <p:attrNameLst>
                                          <p:attrName>ppt_y</p:attrName>
                                        </p:attrNameLst>
                                      </p:cBhvr>
                                      <p:tavLst>
                                        <p:tav tm="0" fmla="#ppt_y-sin(pi*$)/81">
                                          <p:val>
                                            <p:fltVal val="0"/>
                                          </p:val>
                                        </p:tav>
                                        <p:tav tm="100000">
                                          <p:val>
                                            <p:fltVal val="1"/>
                                          </p:val>
                                        </p:tav>
                                      </p:tavLst>
                                    </p:anim>
                                    <p:animScale>
                                      <p:cBhvr>
                                        <p:cTn id="187" dur="26">
                                          <p:stCondLst>
                                            <p:cond delay="650"/>
                                          </p:stCondLst>
                                        </p:cTn>
                                        <p:tgtEl>
                                          <p:spTgt spid="4">
                                            <p:txEl>
                                              <p:pRg st="12" end="12"/>
                                            </p:txEl>
                                          </p:spTgt>
                                        </p:tgtEl>
                                      </p:cBhvr>
                                      <p:to x="100000" y="60000"/>
                                    </p:animScale>
                                    <p:animScale>
                                      <p:cBhvr>
                                        <p:cTn id="188" dur="166" decel="50000">
                                          <p:stCondLst>
                                            <p:cond delay="676"/>
                                          </p:stCondLst>
                                        </p:cTn>
                                        <p:tgtEl>
                                          <p:spTgt spid="4">
                                            <p:txEl>
                                              <p:pRg st="12" end="12"/>
                                            </p:txEl>
                                          </p:spTgt>
                                        </p:tgtEl>
                                      </p:cBhvr>
                                      <p:to x="100000" y="100000"/>
                                    </p:animScale>
                                    <p:animScale>
                                      <p:cBhvr>
                                        <p:cTn id="189" dur="26">
                                          <p:stCondLst>
                                            <p:cond delay="1312"/>
                                          </p:stCondLst>
                                        </p:cTn>
                                        <p:tgtEl>
                                          <p:spTgt spid="4">
                                            <p:txEl>
                                              <p:pRg st="12" end="12"/>
                                            </p:txEl>
                                          </p:spTgt>
                                        </p:tgtEl>
                                      </p:cBhvr>
                                      <p:to x="100000" y="80000"/>
                                    </p:animScale>
                                    <p:animScale>
                                      <p:cBhvr>
                                        <p:cTn id="190" dur="166" decel="50000">
                                          <p:stCondLst>
                                            <p:cond delay="1338"/>
                                          </p:stCondLst>
                                        </p:cTn>
                                        <p:tgtEl>
                                          <p:spTgt spid="4">
                                            <p:txEl>
                                              <p:pRg st="12" end="12"/>
                                            </p:txEl>
                                          </p:spTgt>
                                        </p:tgtEl>
                                      </p:cBhvr>
                                      <p:to x="100000" y="100000"/>
                                    </p:animScale>
                                    <p:animScale>
                                      <p:cBhvr>
                                        <p:cTn id="191" dur="26">
                                          <p:stCondLst>
                                            <p:cond delay="1642"/>
                                          </p:stCondLst>
                                        </p:cTn>
                                        <p:tgtEl>
                                          <p:spTgt spid="4">
                                            <p:txEl>
                                              <p:pRg st="12" end="12"/>
                                            </p:txEl>
                                          </p:spTgt>
                                        </p:tgtEl>
                                      </p:cBhvr>
                                      <p:to x="100000" y="90000"/>
                                    </p:animScale>
                                    <p:animScale>
                                      <p:cBhvr>
                                        <p:cTn id="192" dur="166" decel="50000">
                                          <p:stCondLst>
                                            <p:cond delay="1668"/>
                                          </p:stCondLst>
                                        </p:cTn>
                                        <p:tgtEl>
                                          <p:spTgt spid="4">
                                            <p:txEl>
                                              <p:pRg st="12" end="12"/>
                                            </p:txEl>
                                          </p:spTgt>
                                        </p:tgtEl>
                                      </p:cBhvr>
                                      <p:to x="100000" y="100000"/>
                                    </p:animScale>
                                    <p:animScale>
                                      <p:cBhvr>
                                        <p:cTn id="193" dur="26">
                                          <p:stCondLst>
                                            <p:cond delay="1808"/>
                                          </p:stCondLst>
                                        </p:cTn>
                                        <p:tgtEl>
                                          <p:spTgt spid="4">
                                            <p:txEl>
                                              <p:pRg st="12" end="12"/>
                                            </p:txEl>
                                          </p:spTgt>
                                        </p:tgtEl>
                                      </p:cBhvr>
                                      <p:to x="100000" y="95000"/>
                                    </p:animScale>
                                    <p:animScale>
                                      <p:cBhvr>
                                        <p:cTn id="194" dur="166" decel="50000">
                                          <p:stCondLst>
                                            <p:cond delay="1834"/>
                                          </p:stCondLst>
                                        </p:cTn>
                                        <p:tgtEl>
                                          <p:spTgt spid="4">
                                            <p:txEl>
                                              <p:pRg st="12" end="12"/>
                                            </p:txEl>
                                          </p:spTgt>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4">
                                            <p:txEl>
                                              <p:pRg st="14" end="14"/>
                                            </p:txEl>
                                          </p:spTgt>
                                        </p:tgtEl>
                                        <p:attrNameLst>
                                          <p:attrName>style.visibility</p:attrName>
                                        </p:attrNameLst>
                                      </p:cBhvr>
                                      <p:to>
                                        <p:strVal val="visible"/>
                                      </p:to>
                                    </p:set>
                                    <p:animEffect transition="in" filter="wipe(down)">
                                      <p:cBhvr>
                                        <p:cTn id="197" dur="580">
                                          <p:stCondLst>
                                            <p:cond delay="0"/>
                                          </p:stCondLst>
                                        </p:cTn>
                                        <p:tgtEl>
                                          <p:spTgt spid="4">
                                            <p:txEl>
                                              <p:pRg st="14" end="14"/>
                                            </p:txEl>
                                          </p:spTgt>
                                        </p:tgtEl>
                                      </p:cBhvr>
                                    </p:animEffect>
                                    <p:anim calcmode="lin" valueType="num">
                                      <p:cBhvr>
                                        <p:cTn id="198" dur="1822" tmFilter="0,0; 0.14,0.36; 0.43,0.73; 0.71,0.91; 1.0,1.0">
                                          <p:stCondLst>
                                            <p:cond delay="0"/>
                                          </p:stCondLst>
                                        </p:cTn>
                                        <p:tgtEl>
                                          <p:spTgt spid="4">
                                            <p:txEl>
                                              <p:pRg st="14" end="14"/>
                                            </p:txEl>
                                          </p:spTgt>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4">
                                            <p:txEl>
                                              <p:pRg st="14" end="14"/>
                                            </p:txEl>
                                          </p:spTgt>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4">
                                            <p:txEl>
                                              <p:pRg st="14" end="14"/>
                                            </p:txEl>
                                          </p:spTgt>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4">
                                            <p:txEl>
                                              <p:pRg st="14" end="14"/>
                                            </p:txEl>
                                          </p:spTgt>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4">
                                            <p:txEl>
                                              <p:pRg st="14" end="14"/>
                                            </p:txEl>
                                          </p:spTgt>
                                        </p:tgtEl>
                                        <p:attrNameLst>
                                          <p:attrName>ppt_y</p:attrName>
                                        </p:attrNameLst>
                                      </p:cBhvr>
                                      <p:tavLst>
                                        <p:tav tm="0" fmla="#ppt_y-sin(pi*$)/81">
                                          <p:val>
                                            <p:fltVal val="0"/>
                                          </p:val>
                                        </p:tav>
                                        <p:tav tm="100000">
                                          <p:val>
                                            <p:fltVal val="1"/>
                                          </p:val>
                                        </p:tav>
                                      </p:tavLst>
                                    </p:anim>
                                    <p:animScale>
                                      <p:cBhvr>
                                        <p:cTn id="203" dur="26">
                                          <p:stCondLst>
                                            <p:cond delay="650"/>
                                          </p:stCondLst>
                                        </p:cTn>
                                        <p:tgtEl>
                                          <p:spTgt spid="4">
                                            <p:txEl>
                                              <p:pRg st="14" end="14"/>
                                            </p:txEl>
                                          </p:spTgt>
                                        </p:tgtEl>
                                      </p:cBhvr>
                                      <p:to x="100000" y="60000"/>
                                    </p:animScale>
                                    <p:animScale>
                                      <p:cBhvr>
                                        <p:cTn id="204" dur="166" decel="50000">
                                          <p:stCondLst>
                                            <p:cond delay="676"/>
                                          </p:stCondLst>
                                        </p:cTn>
                                        <p:tgtEl>
                                          <p:spTgt spid="4">
                                            <p:txEl>
                                              <p:pRg st="14" end="14"/>
                                            </p:txEl>
                                          </p:spTgt>
                                        </p:tgtEl>
                                      </p:cBhvr>
                                      <p:to x="100000" y="100000"/>
                                    </p:animScale>
                                    <p:animScale>
                                      <p:cBhvr>
                                        <p:cTn id="205" dur="26">
                                          <p:stCondLst>
                                            <p:cond delay="1312"/>
                                          </p:stCondLst>
                                        </p:cTn>
                                        <p:tgtEl>
                                          <p:spTgt spid="4">
                                            <p:txEl>
                                              <p:pRg st="14" end="14"/>
                                            </p:txEl>
                                          </p:spTgt>
                                        </p:tgtEl>
                                      </p:cBhvr>
                                      <p:to x="100000" y="80000"/>
                                    </p:animScale>
                                    <p:animScale>
                                      <p:cBhvr>
                                        <p:cTn id="206" dur="166" decel="50000">
                                          <p:stCondLst>
                                            <p:cond delay="1338"/>
                                          </p:stCondLst>
                                        </p:cTn>
                                        <p:tgtEl>
                                          <p:spTgt spid="4">
                                            <p:txEl>
                                              <p:pRg st="14" end="14"/>
                                            </p:txEl>
                                          </p:spTgt>
                                        </p:tgtEl>
                                      </p:cBhvr>
                                      <p:to x="100000" y="100000"/>
                                    </p:animScale>
                                    <p:animScale>
                                      <p:cBhvr>
                                        <p:cTn id="207" dur="26">
                                          <p:stCondLst>
                                            <p:cond delay="1642"/>
                                          </p:stCondLst>
                                        </p:cTn>
                                        <p:tgtEl>
                                          <p:spTgt spid="4">
                                            <p:txEl>
                                              <p:pRg st="14" end="14"/>
                                            </p:txEl>
                                          </p:spTgt>
                                        </p:tgtEl>
                                      </p:cBhvr>
                                      <p:to x="100000" y="90000"/>
                                    </p:animScale>
                                    <p:animScale>
                                      <p:cBhvr>
                                        <p:cTn id="208" dur="166" decel="50000">
                                          <p:stCondLst>
                                            <p:cond delay="1668"/>
                                          </p:stCondLst>
                                        </p:cTn>
                                        <p:tgtEl>
                                          <p:spTgt spid="4">
                                            <p:txEl>
                                              <p:pRg st="14" end="14"/>
                                            </p:txEl>
                                          </p:spTgt>
                                        </p:tgtEl>
                                      </p:cBhvr>
                                      <p:to x="100000" y="100000"/>
                                    </p:animScale>
                                    <p:animScale>
                                      <p:cBhvr>
                                        <p:cTn id="209" dur="26">
                                          <p:stCondLst>
                                            <p:cond delay="1808"/>
                                          </p:stCondLst>
                                        </p:cTn>
                                        <p:tgtEl>
                                          <p:spTgt spid="4">
                                            <p:txEl>
                                              <p:pRg st="14" end="14"/>
                                            </p:txEl>
                                          </p:spTgt>
                                        </p:tgtEl>
                                      </p:cBhvr>
                                      <p:to x="100000" y="95000"/>
                                    </p:animScale>
                                    <p:animScale>
                                      <p:cBhvr>
                                        <p:cTn id="210" dur="166" decel="50000">
                                          <p:stCondLst>
                                            <p:cond delay="1834"/>
                                          </p:stCondLst>
                                        </p:cTn>
                                        <p:tgtEl>
                                          <p:spTgt spid="4">
                                            <p:txEl>
                                              <p:pRg st="14" end="14"/>
                                            </p:txEl>
                                          </p:spTgt>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4">
                                            <p:txEl>
                                              <p:pRg st="15" end="15"/>
                                            </p:txEl>
                                          </p:spTgt>
                                        </p:tgtEl>
                                        <p:attrNameLst>
                                          <p:attrName>style.visibility</p:attrName>
                                        </p:attrNameLst>
                                      </p:cBhvr>
                                      <p:to>
                                        <p:strVal val="visible"/>
                                      </p:to>
                                    </p:set>
                                    <p:animEffect transition="in" filter="wipe(down)">
                                      <p:cBhvr>
                                        <p:cTn id="213" dur="580">
                                          <p:stCondLst>
                                            <p:cond delay="0"/>
                                          </p:stCondLst>
                                        </p:cTn>
                                        <p:tgtEl>
                                          <p:spTgt spid="4">
                                            <p:txEl>
                                              <p:pRg st="15" end="15"/>
                                            </p:txEl>
                                          </p:spTgt>
                                        </p:tgtEl>
                                      </p:cBhvr>
                                    </p:animEffect>
                                    <p:anim calcmode="lin" valueType="num">
                                      <p:cBhvr>
                                        <p:cTn id="214" dur="1822" tmFilter="0,0; 0.14,0.36; 0.43,0.73; 0.71,0.91; 1.0,1.0">
                                          <p:stCondLst>
                                            <p:cond delay="0"/>
                                          </p:stCondLst>
                                        </p:cTn>
                                        <p:tgtEl>
                                          <p:spTgt spid="4">
                                            <p:txEl>
                                              <p:pRg st="15" end="15"/>
                                            </p:txEl>
                                          </p:spTgt>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4">
                                            <p:txEl>
                                              <p:pRg st="15" end="15"/>
                                            </p:txEl>
                                          </p:spTgt>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4">
                                            <p:txEl>
                                              <p:pRg st="15" end="15"/>
                                            </p:txEl>
                                          </p:spTgt>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4">
                                            <p:txEl>
                                              <p:pRg st="15" end="15"/>
                                            </p:txEl>
                                          </p:spTgt>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4">
                                            <p:txEl>
                                              <p:pRg st="15" end="15"/>
                                            </p:txEl>
                                          </p:spTgt>
                                        </p:tgtEl>
                                        <p:attrNameLst>
                                          <p:attrName>ppt_y</p:attrName>
                                        </p:attrNameLst>
                                      </p:cBhvr>
                                      <p:tavLst>
                                        <p:tav tm="0" fmla="#ppt_y-sin(pi*$)/81">
                                          <p:val>
                                            <p:fltVal val="0"/>
                                          </p:val>
                                        </p:tav>
                                        <p:tav tm="100000">
                                          <p:val>
                                            <p:fltVal val="1"/>
                                          </p:val>
                                        </p:tav>
                                      </p:tavLst>
                                    </p:anim>
                                    <p:animScale>
                                      <p:cBhvr>
                                        <p:cTn id="219" dur="26">
                                          <p:stCondLst>
                                            <p:cond delay="650"/>
                                          </p:stCondLst>
                                        </p:cTn>
                                        <p:tgtEl>
                                          <p:spTgt spid="4">
                                            <p:txEl>
                                              <p:pRg st="15" end="15"/>
                                            </p:txEl>
                                          </p:spTgt>
                                        </p:tgtEl>
                                      </p:cBhvr>
                                      <p:to x="100000" y="60000"/>
                                    </p:animScale>
                                    <p:animScale>
                                      <p:cBhvr>
                                        <p:cTn id="220" dur="166" decel="50000">
                                          <p:stCondLst>
                                            <p:cond delay="676"/>
                                          </p:stCondLst>
                                        </p:cTn>
                                        <p:tgtEl>
                                          <p:spTgt spid="4">
                                            <p:txEl>
                                              <p:pRg st="15" end="15"/>
                                            </p:txEl>
                                          </p:spTgt>
                                        </p:tgtEl>
                                      </p:cBhvr>
                                      <p:to x="100000" y="100000"/>
                                    </p:animScale>
                                    <p:animScale>
                                      <p:cBhvr>
                                        <p:cTn id="221" dur="26">
                                          <p:stCondLst>
                                            <p:cond delay="1312"/>
                                          </p:stCondLst>
                                        </p:cTn>
                                        <p:tgtEl>
                                          <p:spTgt spid="4">
                                            <p:txEl>
                                              <p:pRg st="15" end="15"/>
                                            </p:txEl>
                                          </p:spTgt>
                                        </p:tgtEl>
                                      </p:cBhvr>
                                      <p:to x="100000" y="80000"/>
                                    </p:animScale>
                                    <p:animScale>
                                      <p:cBhvr>
                                        <p:cTn id="222" dur="166" decel="50000">
                                          <p:stCondLst>
                                            <p:cond delay="1338"/>
                                          </p:stCondLst>
                                        </p:cTn>
                                        <p:tgtEl>
                                          <p:spTgt spid="4">
                                            <p:txEl>
                                              <p:pRg st="15" end="15"/>
                                            </p:txEl>
                                          </p:spTgt>
                                        </p:tgtEl>
                                      </p:cBhvr>
                                      <p:to x="100000" y="100000"/>
                                    </p:animScale>
                                    <p:animScale>
                                      <p:cBhvr>
                                        <p:cTn id="223" dur="26">
                                          <p:stCondLst>
                                            <p:cond delay="1642"/>
                                          </p:stCondLst>
                                        </p:cTn>
                                        <p:tgtEl>
                                          <p:spTgt spid="4">
                                            <p:txEl>
                                              <p:pRg st="15" end="15"/>
                                            </p:txEl>
                                          </p:spTgt>
                                        </p:tgtEl>
                                      </p:cBhvr>
                                      <p:to x="100000" y="90000"/>
                                    </p:animScale>
                                    <p:animScale>
                                      <p:cBhvr>
                                        <p:cTn id="224" dur="166" decel="50000">
                                          <p:stCondLst>
                                            <p:cond delay="1668"/>
                                          </p:stCondLst>
                                        </p:cTn>
                                        <p:tgtEl>
                                          <p:spTgt spid="4">
                                            <p:txEl>
                                              <p:pRg st="15" end="15"/>
                                            </p:txEl>
                                          </p:spTgt>
                                        </p:tgtEl>
                                      </p:cBhvr>
                                      <p:to x="100000" y="100000"/>
                                    </p:animScale>
                                    <p:animScale>
                                      <p:cBhvr>
                                        <p:cTn id="225" dur="26">
                                          <p:stCondLst>
                                            <p:cond delay="1808"/>
                                          </p:stCondLst>
                                        </p:cTn>
                                        <p:tgtEl>
                                          <p:spTgt spid="4">
                                            <p:txEl>
                                              <p:pRg st="15" end="15"/>
                                            </p:txEl>
                                          </p:spTgt>
                                        </p:tgtEl>
                                      </p:cBhvr>
                                      <p:to x="100000" y="95000"/>
                                    </p:animScale>
                                    <p:animScale>
                                      <p:cBhvr>
                                        <p:cTn id="226" dur="166" decel="50000">
                                          <p:stCondLst>
                                            <p:cond delay="1834"/>
                                          </p:stCondLst>
                                        </p:cTn>
                                        <p:tgtEl>
                                          <p:spTgt spid="4">
                                            <p:txEl>
                                              <p:pRg st="15" end="15"/>
                                            </p:txEl>
                                          </p:spTgt>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4">
                                            <p:txEl>
                                              <p:pRg st="16" end="16"/>
                                            </p:txEl>
                                          </p:spTgt>
                                        </p:tgtEl>
                                        <p:attrNameLst>
                                          <p:attrName>style.visibility</p:attrName>
                                        </p:attrNameLst>
                                      </p:cBhvr>
                                      <p:to>
                                        <p:strVal val="visible"/>
                                      </p:to>
                                    </p:set>
                                    <p:animEffect transition="in" filter="wipe(down)">
                                      <p:cBhvr>
                                        <p:cTn id="229" dur="580">
                                          <p:stCondLst>
                                            <p:cond delay="0"/>
                                          </p:stCondLst>
                                        </p:cTn>
                                        <p:tgtEl>
                                          <p:spTgt spid="4">
                                            <p:txEl>
                                              <p:pRg st="16" end="16"/>
                                            </p:txEl>
                                          </p:spTgt>
                                        </p:tgtEl>
                                      </p:cBhvr>
                                    </p:animEffect>
                                    <p:anim calcmode="lin" valueType="num">
                                      <p:cBhvr>
                                        <p:cTn id="230" dur="1822" tmFilter="0,0; 0.14,0.36; 0.43,0.73; 0.71,0.91; 1.0,1.0">
                                          <p:stCondLst>
                                            <p:cond delay="0"/>
                                          </p:stCondLst>
                                        </p:cTn>
                                        <p:tgtEl>
                                          <p:spTgt spid="4">
                                            <p:txEl>
                                              <p:pRg st="16" end="16"/>
                                            </p:txEl>
                                          </p:spTgt>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4">
                                            <p:txEl>
                                              <p:pRg st="16" end="16"/>
                                            </p:txEl>
                                          </p:spTgt>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4">
                                            <p:txEl>
                                              <p:pRg st="16" end="16"/>
                                            </p:txEl>
                                          </p:spTgt>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4">
                                            <p:txEl>
                                              <p:pRg st="16" end="16"/>
                                            </p:txEl>
                                          </p:spTgt>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4">
                                            <p:txEl>
                                              <p:pRg st="16" end="16"/>
                                            </p:txEl>
                                          </p:spTgt>
                                        </p:tgtEl>
                                        <p:attrNameLst>
                                          <p:attrName>ppt_y</p:attrName>
                                        </p:attrNameLst>
                                      </p:cBhvr>
                                      <p:tavLst>
                                        <p:tav tm="0" fmla="#ppt_y-sin(pi*$)/81">
                                          <p:val>
                                            <p:fltVal val="0"/>
                                          </p:val>
                                        </p:tav>
                                        <p:tav tm="100000">
                                          <p:val>
                                            <p:fltVal val="1"/>
                                          </p:val>
                                        </p:tav>
                                      </p:tavLst>
                                    </p:anim>
                                    <p:animScale>
                                      <p:cBhvr>
                                        <p:cTn id="235" dur="26">
                                          <p:stCondLst>
                                            <p:cond delay="650"/>
                                          </p:stCondLst>
                                        </p:cTn>
                                        <p:tgtEl>
                                          <p:spTgt spid="4">
                                            <p:txEl>
                                              <p:pRg st="16" end="16"/>
                                            </p:txEl>
                                          </p:spTgt>
                                        </p:tgtEl>
                                      </p:cBhvr>
                                      <p:to x="100000" y="60000"/>
                                    </p:animScale>
                                    <p:animScale>
                                      <p:cBhvr>
                                        <p:cTn id="236" dur="166" decel="50000">
                                          <p:stCondLst>
                                            <p:cond delay="676"/>
                                          </p:stCondLst>
                                        </p:cTn>
                                        <p:tgtEl>
                                          <p:spTgt spid="4">
                                            <p:txEl>
                                              <p:pRg st="16" end="16"/>
                                            </p:txEl>
                                          </p:spTgt>
                                        </p:tgtEl>
                                      </p:cBhvr>
                                      <p:to x="100000" y="100000"/>
                                    </p:animScale>
                                    <p:animScale>
                                      <p:cBhvr>
                                        <p:cTn id="237" dur="26">
                                          <p:stCondLst>
                                            <p:cond delay="1312"/>
                                          </p:stCondLst>
                                        </p:cTn>
                                        <p:tgtEl>
                                          <p:spTgt spid="4">
                                            <p:txEl>
                                              <p:pRg st="16" end="16"/>
                                            </p:txEl>
                                          </p:spTgt>
                                        </p:tgtEl>
                                      </p:cBhvr>
                                      <p:to x="100000" y="80000"/>
                                    </p:animScale>
                                    <p:animScale>
                                      <p:cBhvr>
                                        <p:cTn id="238" dur="166" decel="50000">
                                          <p:stCondLst>
                                            <p:cond delay="1338"/>
                                          </p:stCondLst>
                                        </p:cTn>
                                        <p:tgtEl>
                                          <p:spTgt spid="4">
                                            <p:txEl>
                                              <p:pRg st="16" end="16"/>
                                            </p:txEl>
                                          </p:spTgt>
                                        </p:tgtEl>
                                      </p:cBhvr>
                                      <p:to x="100000" y="100000"/>
                                    </p:animScale>
                                    <p:animScale>
                                      <p:cBhvr>
                                        <p:cTn id="239" dur="26">
                                          <p:stCondLst>
                                            <p:cond delay="1642"/>
                                          </p:stCondLst>
                                        </p:cTn>
                                        <p:tgtEl>
                                          <p:spTgt spid="4">
                                            <p:txEl>
                                              <p:pRg st="16" end="16"/>
                                            </p:txEl>
                                          </p:spTgt>
                                        </p:tgtEl>
                                      </p:cBhvr>
                                      <p:to x="100000" y="90000"/>
                                    </p:animScale>
                                    <p:animScale>
                                      <p:cBhvr>
                                        <p:cTn id="240" dur="166" decel="50000">
                                          <p:stCondLst>
                                            <p:cond delay="1668"/>
                                          </p:stCondLst>
                                        </p:cTn>
                                        <p:tgtEl>
                                          <p:spTgt spid="4">
                                            <p:txEl>
                                              <p:pRg st="16" end="16"/>
                                            </p:txEl>
                                          </p:spTgt>
                                        </p:tgtEl>
                                      </p:cBhvr>
                                      <p:to x="100000" y="100000"/>
                                    </p:animScale>
                                    <p:animScale>
                                      <p:cBhvr>
                                        <p:cTn id="241" dur="26">
                                          <p:stCondLst>
                                            <p:cond delay="1808"/>
                                          </p:stCondLst>
                                        </p:cTn>
                                        <p:tgtEl>
                                          <p:spTgt spid="4">
                                            <p:txEl>
                                              <p:pRg st="16" end="16"/>
                                            </p:txEl>
                                          </p:spTgt>
                                        </p:tgtEl>
                                      </p:cBhvr>
                                      <p:to x="100000" y="95000"/>
                                    </p:animScale>
                                    <p:animScale>
                                      <p:cBhvr>
                                        <p:cTn id="242" dur="166" decel="50000">
                                          <p:stCondLst>
                                            <p:cond delay="1834"/>
                                          </p:stCondLst>
                                        </p:cTn>
                                        <p:tgtEl>
                                          <p:spTgt spid="4">
                                            <p:txEl>
                                              <p:pRg st="16" end="1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fa-IR" altLang="en-US" smtClean="0"/>
          </a:p>
        </p:txBody>
      </p:sp>
      <p:sp>
        <p:nvSpPr>
          <p:cNvPr id="3075" name="Content Placeholder 2"/>
          <p:cNvSpPr>
            <a:spLocks noGrp="1"/>
          </p:cNvSpPr>
          <p:nvPr>
            <p:ph idx="1"/>
          </p:nvPr>
        </p:nvSpPr>
        <p:spPr/>
        <p:txBody>
          <a:bodyPr/>
          <a:lstStyle/>
          <a:p>
            <a:pPr algn="ctr"/>
            <a:endParaRPr lang="fa-IR" altLang="en-US" smtClean="0"/>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538"/>
            <a:ext cx="9144000" cy="696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963" y="609600"/>
            <a:ext cx="2103437"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6788" y="603250"/>
            <a:ext cx="21336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5075" y="4575175"/>
            <a:ext cx="212725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5200" y="2560638"/>
            <a:ext cx="2163763"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603250"/>
            <a:ext cx="2022475"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1938" y="2560638"/>
            <a:ext cx="2139950"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3717925" y="609600"/>
            <a:ext cx="171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sz="2000" b="1">
                <a:solidFill>
                  <a:schemeClr val="bg1"/>
                </a:solidFill>
                <a:latin typeface="Tahoma" pitchFamily="34" charset="0"/>
                <a:cs typeface="Tahoma" pitchFamily="34" charset="0"/>
              </a:rPr>
              <a:t>لغات درس</a:t>
            </a:r>
          </a:p>
        </p:txBody>
      </p:sp>
      <p:sp>
        <p:nvSpPr>
          <p:cNvPr id="5" name="TextBox 4"/>
          <p:cNvSpPr txBox="1">
            <a:spLocks noChangeArrowheads="1"/>
          </p:cNvSpPr>
          <p:nvPr/>
        </p:nvSpPr>
        <p:spPr bwMode="auto">
          <a:xfrm>
            <a:off x="6018213" y="669925"/>
            <a:ext cx="1154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b="1">
                <a:solidFill>
                  <a:schemeClr val="bg1"/>
                </a:solidFill>
                <a:latin typeface="Tahoma" pitchFamily="34" charset="0"/>
                <a:cs typeface="Tahoma" pitchFamily="34" charset="0"/>
              </a:rPr>
              <a:t>معنی نثر</a:t>
            </a:r>
          </a:p>
        </p:txBody>
      </p:sp>
      <p:sp>
        <p:nvSpPr>
          <p:cNvPr id="6" name="TextBox 5"/>
          <p:cNvSpPr txBox="1">
            <a:spLocks noChangeArrowheads="1"/>
          </p:cNvSpPr>
          <p:nvPr/>
        </p:nvSpPr>
        <p:spPr bwMode="auto">
          <a:xfrm>
            <a:off x="1223963" y="647700"/>
            <a:ext cx="1660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sz="1400" b="1">
                <a:solidFill>
                  <a:schemeClr val="bg1"/>
                </a:solidFill>
                <a:latin typeface="Tahoma" pitchFamily="34" charset="0"/>
                <a:cs typeface="Tahoma" pitchFamily="34" charset="0"/>
              </a:rPr>
              <a:t>اشاره های قرآنی</a:t>
            </a:r>
          </a:p>
        </p:txBody>
      </p:sp>
      <p:sp>
        <p:nvSpPr>
          <p:cNvPr id="7" name="TextBox 6"/>
          <p:cNvSpPr txBox="1">
            <a:spLocks noChangeArrowheads="1"/>
          </p:cNvSpPr>
          <p:nvPr/>
        </p:nvSpPr>
        <p:spPr bwMode="auto">
          <a:xfrm>
            <a:off x="5213350" y="4578350"/>
            <a:ext cx="1792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sz="1600" b="1">
                <a:solidFill>
                  <a:srgbClr val="FF0000"/>
                </a:solidFill>
                <a:latin typeface="Tahoma" pitchFamily="34" charset="0"/>
                <a:cs typeface="Tahoma" pitchFamily="34" charset="0"/>
              </a:rPr>
              <a:t>آرایه های ادبی</a:t>
            </a:r>
          </a:p>
        </p:txBody>
      </p:sp>
      <p:sp>
        <p:nvSpPr>
          <p:cNvPr id="8" name="TextBox 7"/>
          <p:cNvSpPr txBox="1">
            <a:spLocks noChangeArrowheads="1"/>
          </p:cNvSpPr>
          <p:nvPr/>
        </p:nvSpPr>
        <p:spPr bwMode="auto">
          <a:xfrm>
            <a:off x="5367338" y="2544763"/>
            <a:ext cx="1919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b="1">
                <a:solidFill>
                  <a:schemeClr val="bg1"/>
                </a:solidFill>
                <a:latin typeface="Tahoma" pitchFamily="34" charset="0"/>
                <a:cs typeface="Tahoma" pitchFamily="34" charset="0"/>
              </a:rPr>
              <a:t>معرفی نویسنده</a:t>
            </a:r>
          </a:p>
        </p:txBody>
      </p:sp>
      <p:sp>
        <p:nvSpPr>
          <p:cNvPr id="9" name="Rectangle 8"/>
          <p:cNvSpPr>
            <a:spLocks noChangeArrowheads="1"/>
          </p:cNvSpPr>
          <p:nvPr/>
        </p:nvSpPr>
        <p:spPr bwMode="auto">
          <a:xfrm>
            <a:off x="2589213" y="3041650"/>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b="1">
                <a:solidFill>
                  <a:schemeClr val="bg1"/>
                </a:solidFill>
                <a:latin typeface="Tahoma" pitchFamily="34" charset="0"/>
                <a:cs typeface="Tahoma" pitchFamily="34" charset="0"/>
              </a:rPr>
              <a:t>خود ارزیابی</a:t>
            </a:r>
          </a:p>
        </p:txBody>
      </p:sp>
      <p:pic>
        <p:nvPicPr>
          <p:cNvPr id="4109" name="Picture 13">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3175" y="4562475"/>
            <a:ext cx="2046288"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a:spLocks noChangeArrowheads="1"/>
          </p:cNvSpPr>
          <p:nvPr/>
        </p:nvSpPr>
        <p:spPr bwMode="auto">
          <a:xfrm>
            <a:off x="2543175" y="4498975"/>
            <a:ext cx="160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sz="1400" b="1">
                <a:solidFill>
                  <a:schemeClr val="bg1"/>
                </a:solidFill>
                <a:latin typeface="Tahoma" pitchFamily="34" charset="0"/>
                <a:cs typeface="Tahoma" pitchFamily="34" charset="0"/>
              </a:rPr>
              <a:t>دانش های زبانی</a:t>
            </a:r>
          </a:p>
        </p:txBody>
      </p:sp>
      <p:pic>
        <p:nvPicPr>
          <p:cNvPr id="3092" name="Picture 15">
            <a:hlinkClick r:id="rId5"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04225" y="6480175"/>
            <a:ext cx="7191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3" name="Picture 16">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450013"/>
            <a:ext cx="71278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down)">
                                      <p:cBhvr>
                                        <p:cTn id="7" dur="580">
                                          <p:stCondLst>
                                            <p:cond delay="0"/>
                                          </p:stCondLst>
                                        </p:cTn>
                                        <p:tgtEl>
                                          <p:spTgt spid="4102"/>
                                        </p:tgtEl>
                                      </p:cBhvr>
                                    </p:animEffect>
                                    <p:anim calcmode="lin" valueType="num">
                                      <p:cBhvr>
                                        <p:cTn id="8"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2"/>
                                        </p:tgtEl>
                                      </p:cBhvr>
                                      <p:to x="100000" y="60000"/>
                                    </p:animScale>
                                    <p:animScale>
                                      <p:cBhvr>
                                        <p:cTn id="14" dur="166" decel="50000">
                                          <p:stCondLst>
                                            <p:cond delay="676"/>
                                          </p:stCondLst>
                                        </p:cTn>
                                        <p:tgtEl>
                                          <p:spTgt spid="4102"/>
                                        </p:tgtEl>
                                      </p:cBhvr>
                                      <p:to x="100000" y="100000"/>
                                    </p:animScale>
                                    <p:animScale>
                                      <p:cBhvr>
                                        <p:cTn id="15" dur="26">
                                          <p:stCondLst>
                                            <p:cond delay="1312"/>
                                          </p:stCondLst>
                                        </p:cTn>
                                        <p:tgtEl>
                                          <p:spTgt spid="4102"/>
                                        </p:tgtEl>
                                      </p:cBhvr>
                                      <p:to x="100000" y="80000"/>
                                    </p:animScale>
                                    <p:animScale>
                                      <p:cBhvr>
                                        <p:cTn id="16" dur="166" decel="50000">
                                          <p:stCondLst>
                                            <p:cond delay="1338"/>
                                          </p:stCondLst>
                                        </p:cTn>
                                        <p:tgtEl>
                                          <p:spTgt spid="4102"/>
                                        </p:tgtEl>
                                      </p:cBhvr>
                                      <p:to x="100000" y="100000"/>
                                    </p:animScale>
                                    <p:animScale>
                                      <p:cBhvr>
                                        <p:cTn id="17" dur="26">
                                          <p:stCondLst>
                                            <p:cond delay="1642"/>
                                          </p:stCondLst>
                                        </p:cTn>
                                        <p:tgtEl>
                                          <p:spTgt spid="4102"/>
                                        </p:tgtEl>
                                      </p:cBhvr>
                                      <p:to x="100000" y="90000"/>
                                    </p:animScale>
                                    <p:animScale>
                                      <p:cBhvr>
                                        <p:cTn id="18" dur="166" decel="50000">
                                          <p:stCondLst>
                                            <p:cond delay="1668"/>
                                          </p:stCondLst>
                                        </p:cTn>
                                        <p:tgtEl>
                                          <p:spTgt spid="4102"/>
                                        </p:tgtEl>
                                      </p:cBhvr>
                                      <p:to x="100000" y="100000"/>
                                    </p:animScale>
                                    <p:animScale>
                                      <p:cBhvr>
                                        <p:cTn id="19" dur="26">
                                          <p:stCondLst>
                                            <p:cond delay="1808"/>
                                          </p:stCondLst>
                                        </p:cTn>
                                        <p:tgtEl>
                                          <p:spTgt spid="4102"/>
                                        </p:tgtEl>
                                      </p:cBhvr>
                                      <p:to x="100000" y="95000"/>
                                    </p:animScale>
                                    <p:animScale>
                                      <p:cBhvr>
                                        <p:cTn id="20" dur="166" decel="50000">
                                          <p:stCondLst>
                                            <p:cond delay="1834"/>
                                          </p:stCondLst>
                                        </p:cTn>
                                        <p:tgtEl>
                                          <p:spTgt spid="410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4103"/>
                                        </p:tgtEl>
                                        <p:attrNameLst>
                                          <p:attrName>style.visibility</p:attrName>
                                        </p:attrNameLst>
                                      </p:cBhvr>
                                      <p:to>
                                        <p:strVal val="visible"/>
                                      </p:to>
                                    </p:set>
                                    <p:animEffect transition="in" filter="wipe(down)">
                                      <p:cBhvr>
                                        <p:cTn id="43" dur="580">
                                          <p:stCondLst>
                                            <p:cond delay="0"/>
                                          </p:stCondLst>
                                        </p:cTn>
                                        <p:tgtEl>
                                          <p:spTgt spid="4103"/>
                                        </p:tgtEl>
                                      </p:cBhvr>
                                    </p:animEffect>
                                    <p:anim calcmode="lin" valueType="num">
                                      <p:cBhvr>
                                        <p:cTn id="44" dur="1822" tmFilter="0,0; 0.14,0.36; 0.43,0.73; 0.71,0.91; 1.0,1.0">
                                          <p:stCondLst>
                                            <p:cond delay="0"/>
                                          </p:stCondLst>
                                        </p:cTn>
                                        <p:tgtEl>
                                          <p:spTgt spid="410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10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10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10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103"/>
                                        </p:tgtEl>
                                        <p:attrNameLst>
                                          <p:attrName>ppt_y</p:attrName>
                                        </p:attrNameLst>
                                      </p:cBhvr>
                                      <p:tavLst>
                                        <p:tav tm="0" fmla="#ppt_y-sin(pi*$)/81">
                                          <p:val>
                                            <p:fltVal val="0"/>
                                          </p:val>
                                        </p:tav>
                                        <p:tav tm="100000">
                                          <p:val>
                                            <p:fltVal val="1"/>
                                          </p:val>
                                        </p:tav>
                                      </p:tavLst>
                                    </p:anim>
                                    <p:animScale>
                                      <p:cBhvr>
                                        <p:cTn id="49" dur="26">
                                          <p:stCondLst>
                                            <p:cond delay="650"/>
                                          </p:stCondLst>
                                        </p:cTn>
                                        <p:tgtEl>
                                          <p:spTgt spid="4103"/>
                                        </p:tgtEl>
                                      </p:cBhvr>
                                      <p:to x="100000" y="60000"/>
                                    </p:animScale>
                                    <p:animScale>
                                      <p:cBhvr>
                                        <p:cTn id="50" dur="166" decel="50000">
                                          <p:stCondLst>
                                            <p:cond delay="676"/>
                                          </p:stCondLst>
                                        </p:cTn>
                                        <p:tgtEl>
                                          <p:spTgt spid="4103"/>
                                        </p:tgtEl>
                                      </p:cBhvr>
                                      <p:to x="100000" y="100000"/>
                                    </p:animScale>
                                    <p:animScale>
                                      <p:cBhvr>
                                        <p:cTn id="51" dur="26">
                                          <p:stCondLst>
                                            <p:cond delay="1312"/>
                                          </p:stCondLst>
                                        </p:cTn>
                                        <p:tgtEl>
                                          <p:spTgt spid="4103"/>
                                        </p:tgtEl>
                                      </p:cBhvr>
                                      <p:to x="100000" y="80000"/>
                                    </p:animScale>
                                    <p:animScale>
                                      <p:cBhvr>
                                        <p:cTn id="52" dur="166" decel="50000">
                                          <p:stCondLst>
                                            <p:cond delay="1338"/>
                                          </p:stCondLst>
                                        </p:cTn>
                                        <p:tgtEl>
                                          <p:spTgt spid="4103"/>
                                        </p:tgtEl>
                                      </p:cBhvr>
                                      <p:to x="100000" y="100000"/>
                                    </p:animScale>
                                    <p:animScale>
                                      <p:cBhvr>
                                        <p:cTn id="53" dur="26">
                                          <p:stCondLst>
                                            <p:cond delay="1642"/>
                                          </p:stCondLst>
                                        </p:cTn>
                                        <p:tgtEl>
                                          <p:spTgt spid="4103"/>
                                        </p:tgtEl>
                                      </p:cBhvr>
                                      <p:to x="100000" y="90000"/>
                                    </p:animScale>
                                    <p:animScale>
                                      <p:cBhvr>
                                        <p:cTn id="54" dur="166" decel="50000">
                                          <p:stCondLst>
                                            <p:cond delay="1668"/>
                                          </p:stCondLst>
                                        </p:cTn>
                                        <p:tgtEl>
                                          <p:spTgt spid="4103"/>
                                        </p:tgtEl>
                                      </p:cBhvr>
                                      <p:to x="100000" y="100000"/>
                                    </p:animScale>
                                    <p:animScale>
                                      <p:cBhvr>
                                        <p:cTn id="55" dur="26">
                                          <p:stCondLst>
                                            <p:cond delay="1808"/>
                                          </p:stCondLst>
                                        </p:cTn>
                                        <p:tgtEl>
                                          <p:spTgt spid="4103"/>
                                        </p:tgtEl>
                                      </p:cBhvr>
                                      <p:to x="100000" y="95000"/>
                                    </p:animScale>
                                    <p:animScale>
                                      <p:cBhvr>
                                        <p:cTn id="56" dur="166" decel="50000">
                                          <p:stCondLst>
                                            <p:cond delay="1834"/>
                                          </p:stCondLst>
                                        </p:cTn>
                                        <p:tgtEl>
                                          <p:spTgt spid="4103"/>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4106"/>
                                        </p:tgtEl>
                                        <p:attrNameLst>
                                          <p:attrName>style.visibility</p:attrName>
                                        </p:attrNameLst>
                                      </p:cBhvr>
                                      <p:to>
                                        <p:strVal val="visible"/>
                                      </p:to>
                                    </p:set>
                                    <p:animEffect transition="in" filter="wipe(down)">
                                      <p:cBhvr>
                                        <p:cTn id="79" dur="580">
                                          <p:stCondLst>
                                            <p:cond delay="0"/>
                                          </p:stCondLst>
                                        </p:cTn>
                                        <p:tgtEl>
                                          <p:spTgt spid="4106"/>
                                        </p:tgtEl>
                                      </p:cBhvr>
                                    </p:animEffect>
                                    <p:anim calcmode="lin" valueType="num">
                                      <p:cBhvr>
                                        <p:cTn id="80" dur="1822" tmFilter="0,0; 0.14,0.36; 0.43,0.73; 0.71,0.91; 1.0,1.0">
                                          <p:stCondLst>
                                            <p:cond delay="0"/>
                                          </p:stCondLst>
                                        </p:cTn>
                                        <p:tgtEl>
                                          <p:spTgt spid="410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10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10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10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106"/>
                                        </p:tgtEl>
                                        <p:attrNameLst>
                                          <p:attrName>ppt_y</p:attrName>
                                        </p:attrNameLst>
                                      </p:cBhvr>
                                      <p:tavLst>
                                        <p:tav tm="0" fmla="#ppt_y-sin(pi*$)/81">
                                          <p:val>
                                            <p:fltVal val="0"/>
                                          </p:val>
                                        </p:tav>
                                        <p:tav tm="100000">
                                          <p:val>
                                            <p:fltVal val="1"/>
                                          </p:val>
                                        </p:tav>
                                      </p:tavLst>
                                    </p:anim>
                                    <p:animScale>
                                      <p:cBhvr>
                                        <p:cTn id="85" dur="26">
                                          <p:stCondLst>
                                            <p:cond delay="650"/>
                                          </p:stCondLst>
                                        </p:cTn>
                                        <p:tgtEl>
                                          <p:spTgt spid="4106"/>
                                        </p:tgtEl>
                                      </p:cBhvr>
                                      <p:to x="100000" y="60000"/>
                                    </p:animScale>
                                    <p:animScale>
                                      <p:cBhvr>
                                        <p:cTn id="86" dur="166" decel="50000">
                                          <p:stCondLst>
                                            <p:cond delay="676"/>
                                          </p:stCondLst>
                                        </p:cTn>
                                        <p:tgtEl>
                                          <p:spTgt spid="4106"/>
                                        </p:tgtEl>
                                      </p:cBhvr>
                                      <p:to x="100000" y="100000"/>
                                    </p:animScale>
                                    <p:animScale>
                                      <p:cBhvr>
                                        <p:cTn id="87" dur="26">
                                          <p:stCondLst>
                                            <p:cond delay="1312"/>
                                          </p:stCondLst>
                                        </p:cTn>
                                        <p:tgtEl>
                                          <p:spTgt spid="4106"/>
                                        </p:tgtEl>
                                      </p:cBhvr>
                                      <p:to x="100000" y="80000"/>
                                    </p:animScale>
                                    <p:animScale>
                                      <p:cBhvr>
                                        <p:cTn id="88" dur="166" decel="50000">
                                          <p:stCondLst>
                                            <p:cond delay="1338"/>
                                          </p:stCondLst>
                                        </p:cTn>
                                        <p:tgtEl>
                                          <p:spTgt spid="4106"/>
                                        </p:tgtEl>
                                      </p:cBhvr>
                                      <p:to x="100000" y="100000"/>
                                    </p:animScale>
                                    <p:animScale>
                                      <p:cBhvr>
                                        <p:cTn id="89" dur="26">
                                          <p:stCondLst>
                                            <p:cond delay="1642"/>
                                          </p:stCondLst>
                                        </p:cTn>
                                        <p:tgtEl>
                                          <p:spTgt spid="4106"/>
                                        </p:tgtEl>
                                      </p:cBhvr>
                                      <p:to x="100000" y="90000"/>
                                    </p:animScale>
                                    <p:animScale>
                                      <p:cBhvr>
                                        <p:cTn id="90" dur="166" decel="50000">
                                          <p:stCondLst>
                                            <p:cond delay="1668"/>
                                          </p:stCondLst>
                                        </p:cTn>
                                        <p:tgtEl>
                                          <p:spTgt spid="4106"/>
                                        </p:tgtEl>
                                      </p:cBhvr>
                                      <p:to x="100000" y="100000"/>
                                    </p:animScale>
                                    <p:animScale>
                                      <p:cBhvr>
                                        <p:cTn id="91" dur="26">
                                          <p:stCondLst>
                                            <p:cond delay="1808"/>
                                          </p:stCondLst>
                                        </p:cTn>
                                        <p:tgtEl>
                                          <p:spTgt spid="4106"/>
                                        </p:tgtEl>
                                      </p:cBhvr>
                                      <p:to x="100000" y="95000"/>
                                    </p:animScale>
                                    <p:animScale>
                                      <p:cBhvr>
                                        <p:cTn id="92" dur="166" decel="50000">
                                          <p:stCondLst>
                                            <p:cond delay="1834"/>
                                          </p:stCondLst>
                                        </p:cTn>
                                        <p:tgtEl>
                                          <p:spTgt spid="4106"/>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wipe(down)">
                                      <p:cBhvr>
                                        <p:cTn id="97" dur="580">
                                          <p:stCondLst>
                                            <p:cond delay="0"/>
                                          </p:stCondLst>
                                        </p:cTn>
                                        <p:tgtEl>
                                          <p:spTgt spid="6"/>
                                        </p:tgtEl>
                                      </p:cBhvr>
                                    </p:animEffect>
                                    <p:anim calcmode="lin" valueType="num">
                                      <p:cBhvr>
                                        <p:cTn id="9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tgtEl>
                                      </p:cBhvr>
                                      <p:to x="100000" y="60000"/>
                                    </p:animScale>
                                    <p:animScale>
                                      <p:cBhvr>
                                        <p:cTn id="104" dur="166" decel="50000">
                                          <p:stCondLst>
                                            <p:cond delay="676"/>
                                          </p:stCondLst>
                                        </p:cTn>
                                        <p:tgtEl>
                                          <p:spTgt spid="6"/>
                                        </p:tgtEl>
                                      </p:cBhvr>
                                      <p:to x="100000" y="100000"/>
                                    </p:animScale>
                                    <p:animScale>
                                      <p:cBhvr>
                                        <p:cTn id="105" dur="26">
                                          <p:stCondLst>
                                            <p:cond delay="1312"/>
                                          </p:stCondLst>
                                        </p:cTn>
                                        <p:tgtEl>
                                          <p:spTgt spid="6"/>
                                        </p:tgtEl>
                                      </p:cBhvr>
                                      <p:to x="100000" y="80000"/>
                                    </p:animScale>
                                    <p:animScale>
                                      <p:cBhvr>
                                        <p:cTn id="106" dur="166" decel="50000">
                                          <p:stCondLst>
                                            <p:cond delay="1338"/>
                                          </p:stCondLst>
                                        </p:cTn>
                                        <p:tgtEl>
                                          <p:spTgt spid="6"/>
                                        </p:tgtEl>
                                      </p:cBhvr>
                                      <p:to x="100000" y="100000"/>
                                    </p:animScale>
                                    <p:animScale>
                                      <p:cBhvr>
                                        <p:cTn id="107" dur="26">
                                          <p:stCondLst>
                                            <p:cond delay="1642"/>
                                          </p:stCondLst>
                                        </p:cTn>
                                        <p:tgtEl>
                                          <p:spTgt spid="6"/>
                                        </p:tgtEl>
                                      </p:cBhvr>
                                      <p:to x="100000" y="90000"/>
                                    </p:animScale>
                                    <p:animScale>
                                      <p:cBhvr>
                                        <p:cTn id="108" dur="166" decel="50000">
                                          <p:stCondLst>
                                            <p:cond delay="1668"/>
                                          </p:stCondLst>
                                        </p:cTn>
                                        <p:tgtEl>
                                          <p:spTgt spid="6"/>
                                        </p:tgtEl>
                                      </p:cBhvr>
                                      <p:to x="100000" y="100000"/>
                                    </p:animScale>
                                    <p:animScale>
                                      <p:cBhvr>
                                        <p:cTn id="109" dur="26">
                                          <p:stCondLst>
                                            <p:cond delay="1808"/>
                                          </p:stCondLst>
                                        </p:cTn>
                                        <p:tgtEl>
                                          <p:spTgt spid="6"/>
                                        </p:tgtEl>
                                      </p:cBhvr>
                                      <p:to x="100000" y="95000"/>
                                    </p:animScale>
                                    <p:animScale>
                                      <p:cBhvr>
                                        <p:cTn id="110" dur="166" decel="50000">
                                          <p:stCondLst>
                                            <p:cond delay="1834"/>
                                          </p:stCondLst>
                                        </p:cTn>
                                        <p:tgtEl>
                                          <p:spTgt spid="6"/>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4107"/>
                                        </p:tgtEl>
                                        <p:attrNameLst>
                                          <p:attrName>style.visibility</p:attrName>
                                        </p:attrNameLst>
                                      </p:cBhvr>
                                      <p:to>
                                        <p:strVal val="visible"/>
                                      </p:to>
                                    </p:set>
                                    <p:animEffect transition="in" filter="wipe(down)">
                                      <p:cBhvr>
                                        <p:cTn id="115" dur="580">
                                          <p:stCondLst>
                                            <p:cond delay="0"/>
                                          </p:stCondLst>
                                        </p:cTn>
                                        <p:tgtEl>
                                          <p:spTgt spid="4107"/>
                                        </p:tgtEl>
                                      </p:cBhvr>
                                    </p:animEffect>
                                    <p:anim calcmode="lin" valueType="num">
                                      <p:cBhvr>
                                        <p:cTn id="116" dur="1822" tmFilter="0,0; 0.14,0.36; 0.43,0.73; 0.71,0.91; 1.0,1.0">
                                          <p:stCondLst>
                                            <p:cond delay="0"/>
                                          </p:stCondLst>
                                        </p:cTn>
                                        <p:tgtEl>
                                          <p:spTgt spid="410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10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10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10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107"/>
                                        </p:tgtEl>
                                        <p:attrNameLst>
                                          <p:attrName>ppt_y</p:attrName>
                                        </p:attrNameLst>
                                      </p:cBhvr>
                                      <p:tavLst>
                                        <p:tav tm="0" fmla="#ppt_y-sin(pi*$)/81">
                                          <p:val>
                                            <p:fltVal val="0"/>
                                          </p:val>
                                        </p:tav>
                                        <p:tav tm="100000">
                                          <p:val>
                                            <p:fltVal val="1"/>
                                          </p:val>
                                        </p:tav>
                                      </p:tavLst>
                                    </p:anim>
                                    <p:animScale>
                                      <p:cBhvr>
                                        <p:cTn id="121" dur="26">
                                          <p:stCondLst>
                                            <p:cond delay="650"/>
                                          </p:stCondLst>
                                        </p:cTn>
                                        <p:tgtEl>
                                          <p:spTgt spid="4107"/>
                                        </p:tgtEl>
                                      </p:cBhvr>
                                      <p:to x="100000" y="60000"/>
                                    </p:animScale>
                                    <p:animScale>
                                      <p:cBhvr>
                                        <p:cTn id="122" dur="166" decel="50000">
                                          <p:stCondLst>
                                            <p:cond delay="676"/>
                                          </p:stCondLst>
                                        </p:cTn>
                                        <p:tgtEl>
                                          <p:spTgt spid="4107"/>
                                        </p:tgtEl>
                                      </p:cBhvr>
                                      <p:to x="100000" y="100000"/>
                                    </p:animScale>
                                    <p:animScale>
                                      <p:cBhvr>
                                        <p:cTn id="123" dur="26">
                                          <p:stCondLst>
                                            <p:cond delay="1312"/>
                                          </p:stCondLst>
                                        </p:cTn>
                                        <p:tgtEl>
                                          <p:spTgt spid="4107"/>
                                        </p:tgtEl>
                                      </p:cBhvr>
                                      <p:to x="100000" y="80000"/>
                                    </p:animScale>
                                    <p:animScale>
                                      <p:cBhvr>
                                        <p:cTn id="124" dur="166" decel="50000">
                                          <p:stCondLst>
                                            <p:cond delay="1338"/>
                                          </p:stCondLst>
                                        </p:cTn>
                                        <p:tgtEl>
                                          <p:spTgt spid="4107"/>
                                        </p:tgtEl>
                                      </p:cBhvr>
                                      <p:to x="100000" y="100000"/>
                                    </p:animScale>
                                    <p:animScale>
                                      <p:cBhvr>
                                        <p:cTn id="125" dur="26">
                                          <p:stCondLst>
                                            <p:cond delay="1642"/>
                                          </p:stCondLst>
                                        </p:cTn>
                                        <p:tgtEl>
                                          <p:spTgt spid="4107"/>
                                        </p:tgtEl>
                                      </p:cBhvr>
                                      <p:to x="100000" y="90000"/>
                                    </p:animScale>
                                    <p:animScale>
                                      <p:cBhvr>
                                        <p:cTn id="126" dur="166" decel="50000">
                                          <p:stCondLst>
                                            <p:cond delay="1668"/>
                                          </p:stCondLst>
                                        </p:cTn>
                                        <p:tgtEl>
                                          <p:spTgt spid="4107"/>
                                        </p:tgtEl>
                                      </p:cBhvr>
                                      <p:to x="100000" y="100000"/>
                                    </p:animScale>
                                    <p:animScale>
                                      <p:cBhvr>
                                        <p:cTn id="127" dur="26">
                                          <p:stCondLst>
                                            <p:cond delay="1808"/>
                                          </p:stCondLst>
                                        </p:cTn>
                                        <p:tgtEl>
                                          <p:spTgt spid="4107"/>
                                        </p:tgtEl>
                                      </p:cBhvr>
                                      <p:to x="100000" y="95000"/>
                                    </p:animScale>
                                    <p:animScale>
                                      <p:cBhvr>
                                        <p:cTn id="128" dur="166" decel="50000">
                                          <p:stCondLst>
                                            <p:cond delay="1834"/>
                                          </p:stCondLst>
                                        </p:cTn>
                                        <p:tgtEl>
                                          <p:spTgt spid="4107"/>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wipe(down)">
                                      <p:cBhvr>
                                        <p:cTn id="133" dur="580">
                                          <p:stCondLst>
                                            <p:cond delay="0"/>
                                          </p:stCondLst>
                                        </p:cTn>
                                        <p:tgtEl>
                                          <p:spTgt spid="8"/>
                                        </p:tgtEl>
                                      </p:cBhvr>
                                    </p:animEffect>
                                    <p:anim calcmode="lin" valueType="num">
                                      <p:cBhvr>
                                        <p:cTn id="1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9" dur="26">
                                          <p:stCondLst>
                                            <p:cond delay="650"/>
                                          </p:stCondLst>
                                        </p:cTn>
                                        <p:tgtEl>
                                          <p:spTgt spid="8"/>
                                        </p:tgtEl>
                                      </p:cBhvr>
                                      <p:to x="100000" y="60000"/>
                                    </p:animScale>
                                    <p:animScale>
                                      <p:cBhvr>
                                        <p:cTn id="140" dur="166" decel="50000">
                                          <p:stCondLst>
                                            <p:cond delay="676"/>
                                          </p:stCondLst>
                                        </p:cTn>
                                        <p:tgtEl>
                                          <p:spTgt spid="8"/>
                                        </p:tgtEl>
                                      </p:cBhvr>
                                      <p:to x="100000" y="100000"/>
                                    </p:animScale>
                                    <p:animScale>
                                      <p:cBhvr>
                                        <p:cTn id="141" dur="26">
                                          <p:stCondLst>
                                            <p:cond delay="1312"/>
                                          </p:stCondLst>
                                        </p:cTn>
                                        <p:tgtEl>
                                          <p:spTgt spid="8"/>
                                        </p:tgtEl>
                                      </p:cBhvr>
                                      <p:to x="100000" y="80000"/>
                                    </p:animScale>
                                    <p:animScale>
                                      <p:cBhvr>
                                        <p:cTn id="142" dur="166" decel="50000">
                                          <p:stCondLst>
                                            <p:cond delay="1338"/>
                                          </p:stCondLst>
                                        </p:cTn>
                                        <p:tgtEl>
                                          <p:spTgt spid="8"/>
                                        </p:tgtEl>
                                      </p:cBhvr>
                                      <p:to x="100000" y="100000"/>
                                    </p:animScale>
                                    <p:animScale>
                                      <p:cBhvr>
                                        <p:cTn id="143" dur="26">
                                          <p:stCondLst>
                                            <p:cond delay="1642"/>
                                          </p:stCondLst>
                                        </p:cTn>
                                        <p:tgtEl>
                                          <p:spTgt spid="8"/>
                                        </p:tgtEl>
                                      </p:cBhvr>
                                      <p:to x="100000" y="90000"/>
                                    </p:animScale>
                                    <p:animScale>
                                      <p:cBhvr>
                                        <p:cTn id="144" dur="166" decel="50000">
                                          <p:stCondLst>
                                            <p:cond delay="1668"/>
                                          </p:stCondLst>
                                        </p:cTn>
                                        <p:tgtEl>
                                          <p:spTgt spid="8"/>
                                        </p:tgtEl>
                                      </p:cBhvr>
                                      <p:to x="100000" y="100000"/>
                                    </p:animScale>
                                    <p:animScale>
                                      <p:cBhvr>
                                        <p:cTn id="145" dur="26">
                                          <p:stCondLst>
                                            <p:cond delay="1808"/>
                                          </p:stCondLst>
                                        </p:cTn>
                                        <p:tgtEl>
                                          <p:spTgt spid="8"/>
                                        </p:tgtEl>
                                      </p:cBhvr>
                                      <p:to x="100000" y="95000"/>
                                    </p:animScale>
                                    <p:animScale>
                                      <p:cBhvr>
                                        <p:cTn id="146" dur="166" decel="50000">
                                          <p:stCondLst>
                                            <p:cond delay="1834"/>
                                          </p:stCondLst>
                                        </p:cTn>
                                        <p:tgtEl>
                                          <p:spTgt spid="8"/>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6" presetClass="entr" presetSubtype="0" fill="hold" nodeType="clickEffect">
                                  <p:stCondLst>
                                    <p:cond delay="0"/>
                                  </p:stCondLst>
                                  <p:childTnLst>
                                    <p:set>
                                      <p:cBhvr>
                                        <p:cTn id="150" dur="1" fill="hold">
                                          <p:stCondLst>
                                            <p:cond delay="0"/>
                                          </p:stCondLst>
                                        </p:cTn>
                                        <p:tgtEl>
                                          <p:spTgt spid="4105"/>
                                        </p:tgtEl>
                                        <p:attrNameLst>
                                          <p:attrName>style.visibility</p:attrName>
                                        </p:attrNameLst>
                                      </p:cBhvr>
                                      <p:to>
                                        <p:strVal val="visible"/>
                                      </p:to>
                                    </p:set>
                                    <p:animEffect transition="in" filter="wipe(down)">
                                      <p:cBhvr>
                                        <p:cTn id="151" dur="580">
                                          <p:stCondLst>
                                            <p:cond delay="0"/>
                                          </p:stCondLst>
                                        </p:cTn>
                                        <p:tgtEl>
                                          <p:spTgt spid="4105"/>
                                        </p:tgtEl>
                                      </p:cBhvr>
                                    </p:animEffect>
                                    <p:anim calcmode="lin" valueType="num">
                                      <p:cBhvr>
                                        <p:cTn id="152" dur="1822" tmFilter="0,0; 0.14,0.36; 0.43,0.73; 0.71,0.91; 1.0,1.0">
                                          <p:stCondLst>
                                            <p:cond delay="0"/>
                                          </p:stCondLst>
                                        </p:cTn>
                                        <p:tgtEl>
                                          <p:spTgt spid="4105"/>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105"/>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105"/>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105"/>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105"/>
                                        </p:tgtEl>
                                        <p:attrNameLst>
                                          <p:attrName>ppt_y</p:attrName>
                                        </p:attrNameLst>
                                      </p:cBhvr>
                                      <p:tavLst>
                                        <p:tav tm="0" fmla="#ppt_y-sin(pi*$)/81">
                                          <p:val>
                                            <p:fltVal val="0"/>
                                          </p:val>
                                        </p:tav>
                                        <p:tav tm="100000">
                                          <p:val>
                                            <p:fltVal val="1"/>
                                          </p:val>
                                        </p:tav>
                                      </p:tavLst>
                                    </p:anim>
                                    <p:animScale>
                                      <p:cBhvr>
                                        <p:cTn id="157" dur="26">
                                          <p:stCondLst>
                                            <p:cond delay="650"/>
                                          </p:stCondLst>
                                        </p:cTn>
                                        <p:tgtEl>
                                          <p:spTgt spid="4105"/>
                                        </p:tgtEl>
                                      </p:cBhvr>
                                      <p:to x="100000" y="60000"/>
                                    </p:animScale>
                                    <p:animScale>
                                      <p:cBhvr>
                                        <p:cTn id="158" dur="166" decel="50000">
                                          <p:stCondLst>
                                            <p:cond delay="676"/>
                                          </p:stCondLst>
                                        </p:cTn>
                                        <p:tgtEl>
                                          <p:spTgt spid="4105"/>
                                        </p:tgtEl>
                                      </p:cBhvr>
                                      <p:to x="100000" y="100000"/>
                                    </p:animScale>
                                    <p:animScale>
                                      <p:cBhvr>
                                        <p:cTn id="159" dur="26">
                                          <p:stCondLst>
                                            <p:cond delay="1312"/>
                                          </p:stCondLst>
                                        </p:cTn>
                                        <p:tgtEl>
                                          <p:spTgt spid="4105"/>
                                        </p:tgtEl>
                                      </p:cBhvr>
                                      <p:to x="100000" y="80000"/>
                                    </p:animScale>
                                    <p:animScale>
                                      <p:cBhvr>
                                        <p:cTn id="160" dur="166" decel="50000">
                                          <p:stCondLst>
                                            <p:cond delay="1338"/>
                                          </p:stCondLst>
                                        </p:cTn>
                                        <p:tgtEl>
                                          <p:spTgt spid="4105"/>
                                        </p:tgtEl>
                                      </p:cBhvr>
                                      <p:to x="100000" y="100000"/>
                                    </p:animScale>
                                    <p:animScale>
                                      <p:cBhvr>
                                        <p:cTn id="161" dur="26">
                                          <p:stCondLst>
                                            <p:cond delay="1642"/>
                                          </p:stCondLst>
                                        </p:cTn>
                                        <p:tgtEl>
                                          <p:spTgt spid="4105"/>
                                        </p:tgtEl>
                                      </p:cBhvr>
                                      <p:to x="100000" y="90000"/>
                                    </p:animScale>
                                    <p:animScale>
                                      <p:cBhvr>
                                        <p:cTn id="162" dur="166" decel="50000">
                                          <p:stCondLst>
                                            <p:cond delay="1668"/>
                                          </p:stCondLst>
                                        </p:cTn>
                                        <p:tgtEl>
                                          <p:spTgt spid="4105"/>
                                        </p:tgtEl>
                                      </p:cBhvr>
                                      <p:to x="100000" y="100000"/>
                                    </p:animScale>
                                    <p:animScale>
                                      <p:cBhvr>
                                        <p:cTn id="163" dur="26">
                                          <p:stCondLst>
                                            <p:cond delay="1808"/>
                                          </p:stCondLst>
                                        </p:cTn>
                                        <p:tgtEl>
                                          <p:spTgt spid="4105"/>
                                        </p:tgtEl>
                                      </p:cBhvr>
                                      <p:to x="100000" y="95000"/>
                                    </p:animScale>
                                    <p:animScale>
                                      <p:cBhvr>
                                        <p:cTn id="164" dur="166" decel="50000">
                                          <p:stCondLst>
                                            <p:cond delay="1834"/>
                                          </p:stCondLst>
                                        </p:cTn>
                                        <p:tgtEl>
                                          <p:spTgt spid="4105"/>
                                        </p:tgtEl>
                                      </p:cBhvr>
                                      <p:to x="100000" y="100000"/>
                                    </p:animScale>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9"/>
                                        </p:tgtEl>
                                        <p:attrNameLst>
                                          <p:attrName>style.visibility</p:attrName>
                                        </p:attrNameLst>
                                      </p:cBhvr>
                                      <p:to>
                                        <p:strVal val="visible"/>
                                      </p:to>
                                    </p:set>
                                    <p:animEffect transition="in" filter="wipe(down)">
                                      <p:cBhvr>
                                        <p:cTn id="169" dur="580">
                                          <p:stCondLst>
                                            <p:cond delay="0"/>
                                          </p:stCondLst>
                                        </p:cTn>
                                        <p:tgtEl>
                                          <p:spTgt spid="9"/>
                                        </p:tgtEl>
                                      </p:cBhvr>
                                    </p:animEffect>
                                    <p:anim calcmode="lin" valueType="num">
                                      <p:cBhvr>
                                        <p:cTn id="17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5" dur="26">
                                          <p:stCondLst>
                                            <p:cond delay="650"/>
                                          </p:stCondLst>
                                        </p:cTn>
                                        <p:tgtEl>
                                          <p:spTgt spid="9"/>
                                        </p:tgtEl>
                                      </p:cBhvr>
                                      <p:to x="100000" y="60000"/>
                                    </p:animScale>
                                    <p:animScale>
                                      <p:cBhvr>
                                        <p:cTn id="176" dur="166" decel="50000">
                                          <p:stCondLst>
                                            <p:cond delay="676"/>
                                          </p:stCondLst>
                                        </p:cTn>
                                        <p:tgtEl>
                                          <p:spTgt spid="9"/>
                                        </p:tgtEl>
                                      </p:cBhvr>
                                      <p:to x="100000" y="100000"/>
                                    </p:animScale>
                                    <p:animScale>
                                      <p:cBhvr>
                                        <p:cTn id="177" dur="26">
                                          <p:stCondLst>
                                            <p:cond delay="1312"/>
                                          </p:stCondLst>
                                        </p:cTn>
                                        <p:tgtEl>
                                          <p:spTgt spid="9"/>
                                        </p:tgtEl>
                                      </p:cBhvr>
                                      <p:to x="100000" y="80000"/>
                                    </p:animScale>
                                    <p:animScale>
                                      <p:cBhvr>
                                        <p:cTn id="178" dur="166" decel="50000">
                                          <p:stCondLst>
                                            <p:cond delay="1338"/>
                                          </p:stCondLst>
                                        </p:cTn>
                                        <p:tgtEl>
                                          <p:spTgt spid="9"/>
                                        </p:tgtEl>
                                      </p:cBhvr>
                                      <p:to x="100000" y="100000"/>
                                    </p:animScale>
                                    <p:animScale>
                                      <p:cBhvr>
                                        <p:cTn id="179" dur="26">
                                          <p:stCondLst>
                                            <p:cond delay="1642"/>
                                          </p:stCondLst>
                                        </p:cTn>
                                        <p:tgtEl>
                                          <p:spTgt spid="9"/>
                                        </p:tgtEl>
                                      </p:cBhvr>
                                      <p:to x="100000" y="90000"/>
                                    </p:animScale>
                                    <p:animScale>
                                      <p:cBhvr>
                                        <p:cTn id="180" dur="166" decel="50000">
                                          <p:stCondLst>
                                            <p:cond delay="1668"/>
                                          </p:stCondLst>
                                        </p:cTn>
                                        <p:tgtEl>
                                          <p:spTgt spid="9"/>
                                        </p:tgtEl>
                                      </p:cBhvr>
                                      <p:to x="100000" y="100000"/>
                                    </p:animScale>
                                    <p:animScale>
                                      <p:cBhvr>
                                        <p:cTn id="181" dur="26">
                                          <p:stCondLst>
                                            <p:cond delay="1808"/>
                                          </p:stCondLst>
                                        </p:cTn>
                                        <p:tgtEl>
                                          <p:spTgt spid="9"/>
                                        </p:tgtEl>
                                      </p:cBhvr>
                                      <p:to x="100000" y="95000"/>
                                    </p:animScale>
                                    <p:animScale>
                                      <p:cBhvr>
                                        <p:cTn id="182" dur="166" decel="50000">
                                          <p:stCondLst>
                                            <p:cond delay="1834"/>
                                          </p:stCondLst>
                                        </p:cTn>
                                        <p:tgtEl>
                                          <p:spTgt spid="9"/>
                                        </p:tgtEl>
                                      </p:cBhvr>
                                      <p:to x="100000" y="100000"/>
                                    </p:animScale>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6" presetClass="entr" presetSubtype="0" fill="hold" nodeType="clickEffect">
                                  <p:stCondLst>
                                    <p:cond delay="0"/>
                                  </p:stCondLst>
                                  <p:childTnLst>
                                    <p:set>
                                      <p:cBhvr>
                                        <p:cTn id="186" dur="1" fill="hold">
                                          <p:stCondLst>
                                            <p:cond delay="0"/>
                                          </p:stCondLst>
                                        </p:cTn>
                                        <p:tgtEl>
                                          <p:spTgt spid="4104"/>
                                        </p:tgtEl>
                                        <p:attrNameLst>
                                          <p:attrName>style.visibility</p:attrName>
                                        </p:attrNameLst>
                                      </p:cBhvr>
                                      <p:to>
                                        <p:strVal val="visible"/>
                                      </p:to>
                                    </p:set>
                                    <p:animEffect transition="in" filter="wipe(down)">
                                      <p:cBhvr>
                                        <p:cTn id="187" dur="580">
                                          <p:stCondLst>
                                            <p:cond delay="0"/>
                                          </p:stCondLst>
                                        </p:cTn>
                                        <p:tgtEl>
                                          <p:spTgt spid="4104"/>
                                        </p:tgtEl>
                                      </p:cBhvr>
                                    </p:animEffect>
                                    <p:anim calcmode="lin" valueType="num">
                                      <p:cBhvr>
                                        <p:cTn id="188" dur="1822" tmFilter="0,0; 0.14,0.36; 0.43,0.73; 0.71,0.91; 1.0,1.0">
                                          <p:stCondLst>
                                            <p:cond delay="0"/>
                                          </p:stCondLst>
                                        </p:cTn>
                                        <p:tgtEl>
                                          <p:spTgt spid="4104"/>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4104"/>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4104"/>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4104"/>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4104"/>
                                        </p:tgtEl>
                                        <p:attrNameLst>
                                          <p:attrName>ppt_y</p:attrName>
                                        </p:attrNameLst>
                                      </p:cBhvr>
                                      <p:tavLst>
                                        <p:tav tm="0" fmla="#ppt_y-sin(pi*$)/81">
                                          <p:val>
                                            <p:fltVal val="0"/>
                                          </p:val>
                                        </p:tav>
                                        <p:tav tm="100000">
                                          <p:val>
                                            <p:fltVal val="1"/>
                                          </p:val>
                                        </p:tav>
                                      </p:tavLst>
                                    </p:anim>
                                    <p:animScale>
                                      <p:cBhvr>
                                        <p:cTn id="193" dur="26">
                                          <p:stCondLst>
                                            <p:cond delay="650"/>
                                          </p:stCondLst>
                                        </p:cTn>
                                        <p:tgtEl>
                                          <p:spTgt spid="4104"/>
                                        </p:tgtEl>
                                      </p:cBhvr>
                                      <p:to x="100000" y="60000"/>
                                    </p:animScale>
                                    <p:animScale>
                                      <p:cBhvr>
                                        <p:cTn id="194" dur="166" decel="50000">
                                          <p:stCondLst>
                                            <p:cond delay="676"/>
                                          </p:stCondLst>
                                        </p:cTn>
                                        <p:tgtEl>
                                          <p:spTgt spid="4104"/>
                                        </p:tgtEl>
                                      </p:cBhvr>
                                      <p:to x="100000" y="100000"/>
                                    </p:animScale>
                                    <p:animScale>
                                      <p:cBhvr>
                                        <p:cTn id="195" dur="26">
                                          <p:stCondLst>
                                            <p:cond delay="1312"/>
                                          </p:stCondLst>
                                        </p:cTn>
                                        <p:tgtEl>
                                          <p:spTgt spid="4104"/>
                                        </p:tgtEl>
                                      </p:cBhvr>
                                      <p:to x="100000" y="80000"/>
                                    </p:animScale>
                                    <p:animScale>
                                      <p:cBhvr>
                                        <p:cTn id="196" dur="166" decel="50000">
                                          <p:stCondLst>
                                            <p:cond delay="1338"/>
                                          </p:stCondLst>
                                        </p:cTn>
                                        <p:tgtEl>
                                          <p:spTgt spid="4104"/>
                                        </p:tgtEl>
                                      </p:cBhvr>
                                      <p:to x="100000" y="100000"/>
                                    </p:animScale>
                                    <p:animScale>
                                      <p:cBhvr>
                                        <p:cTn id="197" dur="26">
                                          <p:stCondLst>
                                            <p:cond delay="1642"/>
                                          </p:stCondLst>
                                        </p:cTn>
                                        <p:tgtEl>
                                          <p:spTgt spid="4104"/>
                                        </p:tgtEl>
                                      </p:cBhvr>
                                      <p:to x="100000" y="90000"/>
                                    </p:animScale>
                                    <p:animScale>
                                      <p:cBhvr>
                                        <p:cTn id="198" dur="166" decel="50000">
                                          <p:stCondLst>
                                            <p:cond delay="1668"/>
                                          </p:stCondLst>
                                        </p:cTn>
                                        <p:tgtEl>
                                          <p:spTgt spid="4104"/>
                                        </p:tgtEl>
                                      </p:cBhvr>
                                      <p:to x="100000" y="100000"/>
                                    </p:animScale>
                                    <p:animScale>
                                      <p:cBhvr>
                                        <p:cTn id="199" dur="26">
                                          <p:stCondLst>
                                            <p:cond delay="1808"/>
                                          </p:stCondLst>
                                        </p:cTn>
                                        <p:tgtEl>
                                          <p:spTgt spid="4104"/>
                                        </p:tgtEl>
                                      </p:cBhvr>
                                      <p:to x="100000" y="95000"/>
                                    </p:animScale>
                                    <p:animScale>
                                      <p:cBhvr>
                                        <p:cTn id="200" dur="166" decel="50000">
                                          <p:stCondLst>
                                            <p:cond delay="1834"/>
                                          </p:stCondLst>
                                        </p:cTn>
                                        <p:tgtEl>
                                          <p:spTgt spid="4104"/>
                                        </p:tgtEl>
                                      </p:cBhvr>
                                      <p:to x="100000" y="100000"/>
                                    </p:animScale>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7"/>
                                        </p:tgtEl>
                                        <p:attrNameLst>
                                          <p:attrName>style.visibility</p:attrName>
                                        </p:attrNameLst>
                                      </p:cBhvr>
                                      <p:to>
                                        <p:strVal val="visible"/>
                                      </p:to>
                                    </p:set>
                                    <p:animEffect transition="in" filter="wipe(down)">
                                      <p:cBhvr>
                                        <p:cTn id="205" dur="580">
                                          <p:stCondLst>
                                            <p:cond delay="0"/>
                                          </p:stCondLst>
                                        </p:cTn>
                                        <p:tgtEl>
                                          <p:spTgt spid="7"/>
                                        </p:tgtEl>
                                      </p:cBhvr>
                                    </p:animEffect>
                                    <p:anim calcmode="lin" valueType="num">
                                      <p:cBhvr>
                                        <p:cTn id="20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1" dur="26">
                                          <p:stCondLst>
                                            <p:cond delay="650"/>
                                          </p:stCondLst>
                                        </p:cTn>
                                        <p:tgtEl>
                                          <p:spTgt spid="7"/>
                                        </p:tgtEl>
                                      </p:cBhvr>
                                      <p:to x="100000" y="60000"/>
                                    </p:animScale>
                                    <p:animScale>
                                      <p:cBhvr>
                                        <p:cTn id="212" dur="166" decel="50000">
                                          <p:stCondLst>
                                            <p:cond delay="676"/>
                                          </p:stCondLst>
                                        </p:cTn>
                                        <p:tgtEl>
                                          <p:spTgt spid="7"/>
                                        </p:tgtEl>
                                      </p:cBhvr>
                                      <p:to x="100000" y="100000"/>
                                    </p:animScale>
                                    <p:animScale>
                                      <p:cBhvr>
                                        <p:cTn id="213" dur="26">
                                          <p:stCondLst>
                                            <p:cond delay="1312"/>
                                          </p:stCondLst>
                                        </p:cTn>
                                        <p:tgtEl>
                                          <p:spTgt spid="7"/>
                                        </p:tgtEl>
                                      </p:cBhvr>
                                      <p:to x="100000" y="80000"/>
                                    </p:animScale>
                                    <p:animScale>
                                      <p:cBhvr>
                                        <p:cTn id="214" dur="166" decel="50000">
                                          <p:stCondLst>
                                            <p:cond delay="1338"/>
                                          </p:stCondLst>
                                        </p:cTn>
                                        <p:tgtEl>
                                          <p:spTgt spid="7"/>
                                        </p:tgtEl>
                                      </p:cBhvr>
                                      <p:to x="100000" y="100000"/>
                                    </p:animScale>
                                    <p:animScale>
                                      <p:cBhvr>
                                        <p:cTn id="215" dur="26">
                                          <p:stCondLst>
                                            <p:cond delay="1642"/>
                                          </p:stCondLst>
                                        </p:cTn>
                                        <p:tgtEl>
                                          <p:spTgt spid="7"/>
                                        </p:tgtEl>
                                      </p:cBhvr>
                                      <p:to x="100000" y="90000"/>
                                    </p:animScale>
                                    <p:animScale>
                                      <p:cBhvr>
                                        <p:cTn id="216" dur="166" decel="50000">
                                          <p:stCondLst>
                                            <p:cond delay="1668"/>
                                          </p:stCondLst>
                                        </p:cTn>
                                        <p:tgtEl>
                                          <p:spTgt spid="7"/>
                                        </p:tgtEl>
                                      </p:cBhvr>
                                      <p:to x="100000" y="100000"/>
                                    </p:animScale>
                                    <p:animScale>
                                      <p:cBhvr>
                                        <p:cTn id="217" dur="26">
                                          <p:stCondLst>
                                            <p:cond delay="1808"/>
                                          </p:stCondLst>
                                        </p:cTn>
                                        <p:tgtEl>
                                          <p:spTgt spid="7"/>
                                        </p:tgtEl>
                                      </p:cBhvr>
                                      <p:to x="100000" y="95000"/>
                                    </p:animScale>
                                    <p:animScale>
                                      <p:cBhvr>
                                        <p:cTn id="218" dur="166" decel="50000">
                                          <p:stCondLst>
                                            <p:cond delay="1834"/>
                                          </p:stCondLst>
                                        </p:cTn>
                                        <p:tgtEl>
                                          <p:spTgt spid="7"/>
                                        </p:tgtEl>
                                      </p:cBhvr>
                                      <p:to x="100000" y="100000"/>
                                    </p:animScale>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6" presetClass="entr" presetSubtype="0" fill="hold" nodeType="clickEffect">
                                  <p:stCondLst>
                                    <p:cond delay="0"/>
                                  </p:stCondLst>
                                  <p:childTnLst>
                                    <p:set>
                                      <p:cBhvr>
                                        <p:cTn id="222" dur="1" fill="hold">
                                          <p:stCondLst>
                                            <p:cond delay="0"/>
                                          </p:stCondLst>
                                        </p:cTn>
                                        <p:tgtEl>
                                          <p:spTgt spid="4109"/>
                                        </p:tgtEl>
                                        <p:attrNameLst>
                                          <p:attrName>style.visibility</p:attrName>
                                        </p:attrNameLst>
                                      </p:cBhvr>
                                      <p:to>
                                        <p:strVal val="visible"/>
                                      </p:to>
                                    </p:set>
                                    <p:animEffect transition="in" filter="wipe(down)">
                                      <p:cBhvr>
                                        <p:cTn id="223" dur="580">
                                          <p:stCondLst>
                                            <p:cond delay="0"/>
                                          </p:stCondLst>
                                        </p:cTn>
                                        <p:tgtEl>
                                          <p:spTgt spid="4109"/>
                                        </p:tgtEl>
                                      </p:cBhvr>
                                    </p:animEffect>
                                    <p:anim calcmode="lin" valueType="num">
                                      <p:cBhvr>
                                        <p:cTn id="224" dur="1822"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4109"/>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4109"/>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4109"/>
                                        </p:tgtEl>
                                        <p:attrNameLst>
                                          <p:attrName>ppt_y</p:attrName>
                                        </p:attrNameLst>
                                      </p:cBhvr>
                                      <p:tavLst>
                                        <p:tav tm="0" fmla="#ppt_y-sin(pi*$)/81">
                                          <p:val>
                                            <p:fltVal val="0"/>
                                          </p:val>
                                        </p:tav>
                                        <p:tav tm="100000">
                                          <p:val>
                                            <p:fltVal val="1"/>
                                          </p:val>
                                        </p:tav>
                                      </p:tavLst>
                                    </p:anim>
                                    <p:animScale>
                                      <p:cBhvr>
                                        <p:cTn id="229" dur="26">
                                          <p:stCondLst>
                                            <p:cond delay="650"/>
                                          </p:stCondLst>
                                        </p:cTn>
                                        <p:tgtEl>
                                          <p:spTgt spid="4109"/>
                                        </p:tgtEl>
                                      </p:cBhvr>
                                      <p:to x="100000" y="60000"/>
                                    </p:animScale>
                                    <p:animScale>
                                      <p:cBhvr>
                                        <p:cTn id="230" dur="166" decel="50000">
                                          <p:stCondLst>
                                            <p:cond delay="676"/>
                                          </p:stCondLst>
                                        </p:cTn>
                                        <p:tgtEl>
                                          <p:spTgt spid="4109"/>
                                        </p:tgtEl>
                                      </p:cBhvr>
                                      <p:to x="100000" y="100000"/>
                                    </p:animScale>
                                    <p:animScale>
                                      <p:cBhvr>
                                        <p:cTn id="231" dur="26">
                                          <p:stCondLst>
                                            <p:cond delay="1312"/>
                                          </p:stCondLst>
                                        </p:cTn>
                                        <p:tgtEl>
                                          <p:spTgt spid="4109"/>
                                        </p:tgtEl>
                                      </p:cBhvr>
                                      <p:to x="100000" y="80000"/>
                                    </p:animScale>
                                    <p:animScale>
                                      <p:cBhvr>
                                        <p:cTn id="232" dur="166" decel="50000">
                                          <p:stCondLst>
                                            <p:cond delay="1338"/>
                                          </p:stCondLst>
                                        </p:cTn>
                                        <p:tgtEl>
                                          <p:spTgt spid="4109"/>
                                        </p:tgtEl>
                                      </p:cBhvr>
                                      <p:to x="100000" y="100000"/>
                                    </p:animScale>
                                    <p:animScale>
                                      <p:cBhvr>
                                        <p:cTn id="233" dur="26">
                                          <p:stCondLst>
                                            <p:cond delay="1642"/>
                                          </p:stCondLst>
                                        </p:cTn>
                                        <p:tgtEl>
                                          <p:spTgt spid="4109"/>
                                        </p:tgtEl>
                                      </p:cBhvr>
                                      <p:to x="100000" y="90000"/>
                                    </p:animScale>
                                    <p:animScale>
                                      <p:cBhvr>
                                        <p:cTn id="234" dur="166" decel="50000">
                                          <p:stCondLst>
                                            <p:cond delay="1668"/>
                                          </p:stCondLst>
                                        </p:cTn>
                                        <p:tgtEl>
                                          <p:spTgt spid="4109"/>
                                        </p:tgtEl>
                                      </p:cBhvr>
                                      <p:to x="100000" y="100000"/>
                                    </p:animScale>
                                    <p:animScale>
                                      <p:cBhvr>
                                        <p:cTn id="235" dur="26">
                                          <p:stCondLst>
                                            <p:cond delay="1808"/>
                                          </p:stCondLst>
                                        </p:cTn>
                                        <p:tgtEl>
                                          <p:spTgt spid="4109"/>
                                        </p:tgtEl>
                                      </p:cBhvr>
                                      <p:to x="100000" y="95000"/>
                                    </p:animScale>
                                    <p:animScale>
                                      <p:cBhvr>
                                        <p:cTn id="236" dur="166" decel="50000">
                                          <p:stCondLst>
                                            <p:cond delay="1834"/>
                                          </p:stCondLst>
                                        </p:cTn>
                                        <p:tgtEl>
                                          <p:spTgt spid="4109"/>
                                        </p:tgtEl>
                                      </p:cBhvr>
                                      <p:to x="100000" y="100000"/>
                                    </p:animScale>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10"/>
                                        </p:tgtEl>
                                        <p:attrNameLst>
                                          <p:attrName>style.visibility</p:attrName>
                                        </p:attrNameLst>
                                      </p:cBhvr>
                                      <p:to>
                                        <p:strVal val="visible"/>
                                      </p:to>
                                    </p:set>
                                    <p:animEffect transition="in" filter="wipe(down)">
                                      <p:cBhvr>
                                        <p:cTn id="241" dur="580">
                                          <p:stCondLst>
                                            <p:cond delay="0"/>
                                          </p:stCondLst>
                                        </p:cTn>
                                        <p:tgtEl>
                                          <p:spTgt spid="10"/>
                                        </p:tgtEl>
                                      </p:cBhvr>
                                    </p:animEffect>
                                    <p:anim calcmode="lin" valueType="num">
                                      <p:cBhvr>
                                        <p:cTn id="2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7" dur="26">
                                          <p:stCondLst>
                                            <p:cond delay="650"/>
                                          </p:stCondLst>
                                        </p:cTn>
                                        <p:tgtEl>
                                          <p:spTgt spid="10"/>
                                        </p:tgtEl>
                                      </p:cBhvr>
                                      <p:to x="100000" y="60000"/>
                                    </p:animScale>
                                    <p:animScale>
                                      <p:cBhvr>
                                        <p:cTn id="248" dur="166" decel="50000">
                                          <p:stCondLst>
                                            <p:cond delay="676"/>
                                          </p:stCondLst>
                                        </p:cTn>
                                        <p:tgtEl>
                                          <p:spTgt spid="10"/>
                                        </p:tgtEl>
                                      </p:cBhvr>
                                      <p:to x="100000" y="100000"/>
                                    </p:animScale>
                                    <p:animScale>
                                      <p:cBhvr>
                                        <p:cTn id="249" dur="26">
                                          <p:stCondLst>
                                            <p:cond delay="1312"/>
                                          </p:stCondLst>
                                        </p:cTn>
                                        <p:tgtEl>
                                          <p:spTgt spid="10"/>
                                        </p:tgtEl>
                                      </p:cBhvr>
                                      <p:to x="100000" y="80000"/>
                                    </p:animScale>
                                    <p:animScale>
                                      <p:cBhvr>
                                        <p:cTn id="250" dur="166" decel="50000">
                                          <p:stCondLst>
                                            <p:cond delay="1338"/>
                                          </p:stCondLst>
                                        </p:cTn>
                                        <p:tgtEl>
                                          <p:spTgt spid="10"/>
                                        </p:tgtEl>
                                      </p:cBhvr>
                                      <p:to x="100000" y="100000"/>
                                    </p:animScale>
                                    <p:animScale>
                                      <p:cBhvr>
                                        <p:cTn id="251" dur="26">
                                          <p:stCondLst>
                                            <p:cond delay="1642"/>
                                          </p:stCondLst>
                                        </p:cTn>
                                        <p:tgtEl>
                                          <p:spTgt spid="10"/>
                                        </p:tgtEl>
                                      </p:cBhvr>
                                      <p:to x="100000" y="90000"/>
                                    </p:animScale>
                                    <p:animScale>
                                      <p:cBhvr>
                                        <p:cTn id="252" dur="166" decel="50000">
                                          <p:stCondLst>
                                            <p:cond delay="1668"/>
                                          </p:stCondLst>
                                        </p:cTn>
                                        <p:tgtEl>
                                          <p:spTgt spid="10"/>
                                        </p:tgtEl>
                                      </p:cBhvr>
                                      <p:to x="100000" y="100000"/>
                                    </p:animScale>
                                    <p:animScale>
                                      <p:cBhvr>
                                        <p:cTn id="253" dur="26">
                                          <p:stCondLst>
                                            <p:cond delay="1808"/>
                                          </p:stCondLst>
                                        </p:cTn>
                                        <p:tgtEl>
                                          <p:spTgt spid="10"/>
                                        </p:tgtEl>
                                      </p:cBhvr>
                                      <p:to x="100000" y="95000"/>
                                    </p:animScale>
                                    <p:animScale>
                                      <p:cBhvr>
                                        <p:cTn id="25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fa-IR" altLang="en-US" smtClean="0"/>
          </a:p>
        </p:txBody>
      </p:sp>
      <p:graphicFrame>
        <p:nvGraphicFramePr>
          <p:cNvPr id="10" name="Content Placeholder 9"/>
          <p:cNvGraphicFramePr>
            <a:graphicFrameLocks noGrp="1"/>
          </p:cNvGraphicFramePr>
          <p:nvPr>
            <p:ph idx="1"/>
          </p:nvPr>
        </p:nvGraphicFramePr>
        <p:xfrm>
          <a:off x="457200" y="1600200"/>
          <a:ext cx="8229600" cy="3708400"/>
        </p:xfrm>
        <a:graphic>
          <a:graphicData uri="http://schemas.openxmlformats.org/drawingml/2006/table">
            <a:tbl>
              <a:tblPr rtl="1" firstRow="1" bandRow="1">
                <a:tableStyleId>{5C22544A-7EE6-4342-B048-85BDC9FD1C3A}</a:tableStyleId>
              </a:tblPr>
              <a:tblGrid>
                <a:gridCol w="2057400"/>
                <a:gridCol w="2057400"/>
                <a:gridCol w="2057400"/>
                <a:gridCol w="2057400"/>
              </a:tblGrid>
              <a:tr h="370840">
                <a:tc>
                  <a:txBody>
                    <a:bodyPr/>
                    <a:lstStyle/>
                    <a:p>
                      <a:pPr rtl="1"/>
                      <a:endParaRPr lang="fa-IR" dirty="0"/>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bl>
          </a:graphicData>
        </a:graphic>
      </p:graphicFrame>
      <p:pic>
        <p:nvPicPr>
          <p:cNvPr id="4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323388" cy="698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Table 14"/>
          <p:cNvGraphicFramePr>
            <a:graphicFrameLocks noGrp="1"/>
          </p:cNvGraphicFramePr>
          <p:nvPr/>
        </p:nvGraphicFramePr>
        <p:xfrm>
          <a:off x="143635" y="1073133"/>
          <a:ext cx="9036495" cy="5765800"/>
        </p:xfrm>
        <a:graphic>
          <a:graphicData uri="http://schemas.openxmlformats.org/drawingml/2006/table">
            <a:tbl>
              <a:tblPr rtl="1" firstRow="1" bandRow="1">
                <a:tableStyleId>{5940675A-B579-460E-94D1-54222C63F5DA}</a:tableStyleId>
              </a:tblPr>
              <a:tblGrid>
                <a:gridCol w="3012165"/>
                <a:gridCol w="3012165"/>
                <a:gridCol w="3012165"/>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وجود : هستی </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آیات : نشانه ها ج آیه (آیت)</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 مختصر : محدود</a:t>
                      </a:r>
                    </a:p>
                    <a:p>
                      <a:pPr rtl="1"/>
                      <a:endParaRPr lang="fa-IR" dirty="0">
                        <a:ln>
                          <a:solidFill>
                            <a:srgbClr val="002060"/>
                          </a:solidFill>
                        </a:ln>
                      </a:endParaRPr>
                    </a:p>
                  </a:txBody>
                  <a:tcPr>
                    <a:solidFill>
                      <a:schemeClr val="bg1">
                        <a:lumMod val="95000"/>
                      </a:schemeClr>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صنع : آفرینش </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فراخ : گستردگی ، وسیع</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قصر ملکی : کاخ پادشاهی</a:t>
                      </a:r>
                    </a:p>
                    <a:p>
                      <a:pPr rtl="1"/>
                      <a:endParaRPr lang="fa-IR" dirty="0">
                        <a:ln>
                          <a:solidFill>
                            <a:srgbClr val="002060"/>
                          </a:solidFill>
                        </a:ln>
                      </a:endParaRPr>
                    </a:p>
                  </a:txBody>
                  <a:tcPr>
                    <a:solidFill>
                      <a:schemeClr val="bg1">
                        <a:lumMod val="95000"/>
                      </a:schemeClr>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تعالی : بلند مرتبه</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روان : جاری</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قندیل بستان: مخفّف بوستان ،باغ</a:t>
                      </a:r>
                    </a:p>
                    <a:p>
                      <a:pPr rtl="1"/>
                      <a:endParaRPr lang="fa-IR" dirty="0">
                        <a:ln>
                          <a:solidFill>
                            <a:srgbClr val="002060"/>
                          </a:solidFill>
                        </a:ln>
                      </a:endParaRPr>
                    </a:p>
                  </a:txBody>
                  <a:tcPr>
                    <a:solidFill>
                      <a:schemeClr val="bg1">
                        <a:lumMod val="95000"/>
                      </a:schemeClr>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نباتات : گیاهان ج نبات</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دیبا : ابریشم ، حریر</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معرفت: شناخت</a:t>
                      </a:r>
                    </a:p>
                    <a:p>
                      <a:pPr rtl="1"/>
                      <a:endParaRPr lang="fa-IR" dirty="0">
                        <a:ln>
                          <a:solidFill>
                            <a:srgbClr val="002060"/>
                          </a:solidFill>
                        </a:ln>
                      </a:endParaRPr>
                    </a:p>
                  </a:txBody>
                  <a:tcPr>
                    <a:solidFill>
                      <a:schemeClr val="bg1">
                        <a:lumMod val="95000"/>
                      </a:schemeClr>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میغ : ابر</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آشیان خویش چون کند : چگونه لانه ی خود  بسازد.</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صورت قصر : زیبایی ظاهر کاخ</a:t>
                      </a:r>
                    </a:p>
                    <a:p>
                      <a:pPr rtl="1"/>
                      <a:endParaRPr lang="fa-IR" dirty="0">
                        <a:ln>
                          <a:solidFill>
                            <a:srgbClr val="002060"/>
                          </a:solidFill>
                        </a:ln>
                      </a:endParaRPr>
                    </a:p>
                  </a:txBody>
                  <a:tcPr>
                    <a:solidFill>
                      <a:schemeClr val="bg1">
                        <a:lumMod val="95000"/>
                      </a:schemeClr>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قوس قزح : رنگین کمان</a:t>
                      </a:r>
                    </a:p>
                    <a:p>
                      <a:pPr rtl="1"/>
                      <a:endParaRPr lang="fa-IR" dirty="0">
                        <a:ln>
                          <a:solidFill>
                            <a:srgbClr val="002060"/>
                          </a:solidFill>
                        </a:ln>
                      </a:endParaRPr>
                    </a:p>
                  </a:txBody>
                  <a:tcPr>
                    <a:solidFill>
                      <a:schemeClr val="bg1">
                        <a:lumMod val="95000"/>
                      </a:schemeClr>
                    </a:solidFill>
                  </a:tcPr>
                </a:tc>
                <a:tc>
                  <a:txBody>
                    <a:bodyPr/>
                    <a:lstStyle/>
                    <a:p>
                      <a:pPr rtl="1"/>
                      <a:r>
                        <a:rPr lang="fa-IR" dirty="0" smtClean="0">
                          <a:ln>
                            <a:solidFill>
                              <a:srgbClr val="002060"/>
                            </a:solidFill>
                          </a:ln>
                        </a:rPr>
                        <a:t>در خانه ای شوی : وارد خانه ای شوی</a:t>
                      </a:r>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غلامان : بندگان ج غلام</a:t>
                      </a:r>
                    </a:p>
                    <a:p>
                      <a:pPr rtl="1"/>
                      <a:endParaRPr lang="fa-IR" dirty="0">
                        <a:ln>
                          <a:solidFill>
                            <a:srgbClr val="002060"/>
                          </a:solidFill>
                        </a:ln>
                      </a:endParaRPr>
                    </a:p>
                  </a:txBody>
                  <a:tcPr>
                    <a:solidFill>
                      <a:schemeClr val="bg1">
                        <a:lumMod val="95000"/>
                      </a:schemeClr>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عجایب: شگفتی ها ج عجیبه</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عجب تر : شگفت انگیز تر</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سریر ملک : تخت پادشاهی</a:t>
                      </a:r>
                    </a:p>
                    <a:p>
                      <a:pPr rtl="1"/>
                      <a:endParaRPr lang="fa-IR" dirty="0">
                        <a:ln>
                          <a:solidFill>
                            <a:srgbClr val="002060"/>
                          </a:solidFill>
                        </a:ln>
                      </a:endParaRPr>
                    </a:p>
                  </a:txBody>
                  <a:tcPr>
                    <a:solidFill>
                      <a:schemeClr val="bg1">
                        <a:lumMod val="95000"/>
                      </a:schemeClr>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علاماتی : نشانه هایی ج علامت</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چراغ دان ، چراغ آویز</a:t>
                      </a:r>
                    </a:p>
                    <a:p>
                      <a:pPr rtl="1"/>
                      <a:endParaRPr lang="fa-IR" dirty="0">
                        <a:ln>
                          <a:solidFill>
                            <a:srgbClr val="002060"/>
                          </a:solidFill>
                        </a:ln>
                      </a:endParaRPr>
                    </a:p>
                  </a:txBody>
                  <a:tcPr>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ln>
                            <a:solidFill>
                              <a:srgbClr val="002060"/>
                            </a:solidFill>
                          </a:ln>
                        </a:rPr>
                        <a:t>مدهوش : مست ، از خود بی خود</a:t>
                      </a:r>
                    </a:p>
                    <a:p>
                      <a:pPr rtl="1"/>
                      <a:endParaRPr lang="fa-IR" dirty="0">
                        <a:ln>
                          <a:solidFill>
                            <a:srgbClr val="002060"/>
                          </a:solidFill>
                        </a:ln>
                      </a:endParaRPr>
                    </a:p>
                  </a:txBody>
                  <a:tcPr>
                    <a:solidFill>
                      <a:schemeClr val="bg1">
                        <a:lumMod val="95000"/>
                      </a:schemeClr>
                    </a:solidFill>
                  </a:tcPr>
                </a:tc>
              </a:tr>
              <a:tr h="370840">
                <a:tc>
                  <a:txBody>
                    <a:bodyPr/>
                    <a:lstStyle/>
                    <a:p>
                      <a:pPr rtl="1"/>
                      <a:endParaRPr lang="fa-IR" dirty="0">
                        <a:ln>
                          <a:solidFill>
                            <a:srgbClr val="002060"/>
                          </a:solidFill>
                        </a:ln>
                      </a:endParaRPr>
                    </a:p>
                  </a:txBody>
                  <a:tcPr>
                    <a:solidFill>
                      <a:schemeClr val="bg1">
                        <a:lumMod val="95000"/>
                      </a:schemeClr>
                    </a:solidFill>
                  </a:tcPr>
                </a:tc>
                <a:tc>
                  <a:txBody>
                    <a:bodyPr/>
                    <a:lstStyle/>
                    <a:p>
                      <a:pPr rtl="1"/>
                      <a:endParaRPr lang="fa-IR" dirty="0">
                        <a:ln>
                          <a:solidFill>
                            <a:srgbClr val="002060"/>
                          </a:solidFill>
                        </a:ln>
                      </a:endParaRPr>
                    </a:p>
                  </a:txBody>
                  <a:tcPr>
                    <a:solidFill>
                      <a:schemeClr val="bg1">
                        <a:lumMod val="95000"/>
                      </a:schemeClr>
                    </a:solidFill>
                  </a:tcPr>
                </a:tc>
                <a:tc>
                  <a:txBody>
                    <a:bodyPr/>
                    <a:lstStyle/>
                    <a:p>
                      <a:pPr rtl="1"/>
                      <a:endParaRPr lang="fa-IR" dirty="0">
                        <a:ln>
                          <a:solidFill>
                            <a:srgbClr val="002060"/>
                          </a:solidFill>
                        </a:ln>
                      </a:endParaRPr>
                    </a:p>
                  </a:txBody>
                  <a:tcPr>
                    <a:solidFill>
                      <a:schemeClr val="bg1">
                        <a:lumMod val="95000"/>
                      </a:schemeClr>
                    </a:solidFill>
                  </a:tcPr>
                </a:tc>
              </a:tr>
            </a:tbl>
          </a:graphicData>
        </a:graphic>
      </p:graphicFrame>
      <p:sp>
        <p:nvSpPr>
          <p:cNvPr id="16" name="Rectangle 15"/>
          <p:cNvSpPr/>
          <p:nvPr/>
        </p:nvSpPr>
        <p:spPr>
          <a:xfrm>
            <a:off x="2655080" y="41869"/>
            <a:ext cx="4013606" cy="1015663"/>
          </a:xfrm>
          <a:prstGeom prst="rect">
            <a:avLst/>
          </a:prstGeom>
          <a:noFill/>
        </p:spPr>
        <p:txBody>
          <a:bodyPr>
            <a:spAutoFit/>
          </a:bodyPr>
          <a:lstStyle/>
          <a:p>
            <a:pPr algn="ctr" fontAlgn="auto">
              <a:spcBef>
                <a:spcPts val="0"/>
              </a:spcBef>
              <a:spcAft>
                <a:spcPts val="0"/>
              </a:spcAft>
              <a:defRPr/>
            </a:pPr>
            <a:r>
              <a:rPr lang="fa-IR"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latin typeface="+mn-lt"/>
                <a:cs typeface="+mn-cs"/>
              </a:rPr>
              <a:t>لغات درس:</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latin typeface="+mn-lt"/>
              <a:cs typeface="+mn-cs"/>
            </a:endParaRPr>
          </a:p>
        </p:txBody>
      </p:sp>
      <p:pic>
        <p:nvPicPr>
          <p:cNvPr id="4159"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300" y="6457950"/>
            <a:ext cx="7191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0"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457950"/>
            <a:ext cx="712787"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4500" y="358775"/>
            <a:ext cx="8312150" cy="1165225"/>
          </a:xfrm>
        </p:spPr>
        <p:txBody>
          <a:bodyPr/>
          <a:lstStyle/>
          <a:p>
            <a:endParaRPr lang="fa-IR" altLang="en-US" smtClean="0"/>
          </a:p>
        </p:txBody>
      </p:sp>
      <p:sp>
        <p:nvSpPr>
          <p:cNvPr id="5123" name="Content Placeholder 2"/>
          <p:cNvSpPr>
            <a:spLocks noGrp="1"/>
          </p:cNvSpPr>
          <p:nvPr>
            <p:ph idx="1"/>
          </p:nvPr>
        </p:nvSpPr>
        <p:spPr>
          <a:xfrm>
            <a:off x="444500" y="1619250"/>
            <a:ext cx="8312150" cy="4613275"/>
          </a:xfrm>
        </p:spPr>
        <p:txBody>
          <a:bodyPr/>
          <a:lstStyle/>
          <a:p>
            <a:endParaRPr lang="fa-IR"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9050"/>
            <a:ext cx="9320213" cy="698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44174" y="73000"/>
            <a:ext cx="4274892" cy="1223502"/>
          </a:xfrm>
          <a:prstGeom prst="rect">
            <a:avLst/>
          </a:prstGeom>
        </p:spPr>
        <p:txBody>
          <a:bodyPr>
            <a:spAutoFit/>
          </a:bodyPr>
          <a:lstStyle/>
          <a:p>
            <a:pPr algn="ctr" rtl="0" fontAlgn="auto">
              <a:spcBef>
                <a:spcPts val="0"/>
              </a:spcBef>
              <a:spcAft>
                <a:spcPts val="0"/>
              </a:spcAft>
              <a:defRPr/>
            </a:pPr>
            <a:r>
              <a:rPr lang="fa-IR"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j-ea"/>
                <a:cs typeface="B Tabassom" pitchFamily="2" charset="-78"/>
              </a:rPr>
              <a:t>معنی </a:t>
            </a:r>
            <a:r>
              <a:rPr lang="fa-IR"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mj-ea"/>
                <a:cs typeface="B Tabassom" pitchFamily="2" charset="-78"/>
              </a:rPr>
              <a:t>درس</a:t>
            </a:r>
            <a:endParaRPr lang="fa-I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B Tabassom" pitchFamily="2" charset="-78"/>
            </a:endParaRPr>
          </a:p>
        </p:txBody>
      </p:sp>
      <p:pic>
        <p:nvPicPr>
          <p:cNvPr id="2051" name="Picture 3"/>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60114" y="3919133"/>
            <a:ext cx="87122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کادر متن 2"/>
          <p:cNvSpPr txBox="1">
            <a:spLocks noChangeArrowheads="1"/>
          </p:cNvSpPr>
          <p:nvPr/>
        </p:nvSpPr>
        <p:spPr bwMode="auto">
          <a:xfrm>
            <a:off x="233363" y="1257300"/>
            <a:ext cx="86407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rtl="0">
              <a:buClr>
                <a:srgbClr val="FF0000"/>
              </a:buClr>
            </a:pPr>
            <a:r>
              <a:rPr lang="fa-IR" altLang="en-US" sz="2000" b="1">
                <a:solidFill>
                  <a:srgbClr val="C00000"/>
                </a:solidFill>
                <a:latin typeface="Arial" pitchFamily="34" charset="0"/>
              </a:rPr>
              <a:t>  </a:t>
            </a:r>
            <a:r>
              <a:rPr lang="fa-IR" altLang="en-US" sz="2400" b="1">
                <a:solidFill>
                  <a:srgbClr val="C00000"/>
                </a:solidFill>
                <a:latin typeface="Arial" pitchFamily="34" charset="0"/>
              </a:rPr>
              <a:t>بدان که هر چه در وجود است ،همه صنع خدای تعالی است .آسمان وآفتاب وماه وستارگان وزمین وآن چه بر وی است، چون کوه وبیابان ونهرها وآن چه در کوه هاست از جواهر ومعادن وآن چه بر روی زمین است از انواع نباتات وآن چه دربرّوبحر است از انواع حیوانات وآن چه میان آسمان وزمین است چون میغ وباران وبرف وتگرگ ورعد وبرق وقوس وقزح وعلاماتی که درهوا پدید آید ، همه عجایب صنع حق تعالی است واین همه آیات حق تعالی است که توررا فرموده است تا در ان نظر کنی ، پس اندر این آیات تفکّر کن.</a:t>
            </a:r>
            <a:endParaRPr lang="fa-IR" altLang="en-US" sz="2000" b="1">
              <a:solidFill>
                <a:srgbClr val="C00000"/>
              </a:solidFill>
              <a:latin typeface="Arial" pitchFamily="34" charset="0"/>
            </a:endParaRPr>
          </a:p>
        </p:txBody>
      </p:sp>
      <p:pic>
        <p:nvPicPr>
          <p:cNvPr id="5129"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3413" y="6535738"/>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38" y="6569075"/>
            <a:ext cx="71278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Effect transition="in" filter="wipe(down)">
                                      <p:cBhvr>
                                        <p:cTn id="43" dur="580">
                                          <p:stCondLst>
                                            <p:cond delay="0"/>
                                          </p:stCondLst>
                                        </p:cTn>
                                        <p:tgtEl>
                                          <p:spTgt spid="2051"/>
                                        </p:tgtEl>
                                      </p:cBhvr>
                                    </p:animEffect>
                                    <p:anim calcmode="lin" valueType="num">
                                      <p:cBhvr>
                                        <p:cTn id="44"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49" dur="26">
                                          <p:stCondLst>
                                            <p:cond delay="650"/>
                                          </p:stCondLst>
                                        </p:cTn>
                                        <p:tgtEl>
                                          <p:spTgt spid="2051"/>
                                        </p:tgtEl>
                                      </p:cBhvr>
                                      <p:to x="100000" y="60000"/>
                                    </p:animScale>
                                    <p:animScale>
                                      <p:cBhvr>
                                        <p:cTn id="50" dur="166" decel="50000">
                                          <p:stCondLst>
                                            <p:cond delay="676"/>
                                          </p:stCondLst>
                                        </p:cTn>
                                        <p:tgtEl>
                                          <p:spTgt spid="2051"/>
                                        </p:tgtEl>
                                      </p:cBhvr>
                                      <p:to x="100000" y="100000"/>
                                    </p:animScale>
                                    <p:animScale>
                                      <p:cBhvr>
                                        <p:cTn id="51" dur="26">
                                          <p:stCondLst>
                                            <p:cond delay="1312"/>
                                          </p:stCondLst>
                                        </p:cTn>
                                        <p:tgtEl>
                                          <p:spTgt spid="2051"/>
                                        </p:tgtEl>
                                      </p:cBhvr>
                                      <p:to x="100000" y="80000"/>
                                    </p:animScale>
                                    <p:animScale>
                                      <p:cBhvr>
                                        <p:cTn id="52" dur="166" decel="50000">
                                          <p:stCondLst>
                                            <p:cond delay="1338"/>
                                          </p:stCondLst>
                                        </p:cTn>
                                        <p:tgtEl>
                                          <p:spTgt spid="2051"/>
                                        </p:tgtEl>
                                      </p:cBhvr>
                                      <p:to x="100000" y="100000"/>
                                    </p:animScale>
                                    <p:animScale>
                                      <p:cBhvr>
                                        <p:cTn id="53" dur="26">
                                          <p:stCondLst>
                                            <p:cond delay="1642"/>
                                          </p:stCondLst>
                                        </p:cTn>
                                        <p:tgtEl>
                                          <p:spTgt spid="2051"/>
                                        </p:tgtEl>
                                      </p:cBhvr>
                                      <p:to x="100000" y="90000"/>
                                    </p:animScale>
                                    <p:animScale>
                                      <p:cBhvr>
                                        <p:cTn id="54" dur="166" decel="50000">
                                          <p:stCondLst>
                                            <p:cond delay="1668"/>
                                          </p:stCondLst>
                                        </p:cTn>
                                        <p:tgtEl>
                                          <p:spTgt spid="2051"/>
                                        </p:tgtEl>
                                      </p:cBhvr>
                                      <p:to x="100000" y="100000"/>
                                    </p:animScale>
                                    <p:animScale>
                                      <p:cBhvr>
                                        <p:cTn id="55" dur="26">
                                          <p:stCondLst>
                                            <p:cond delay="1808"/>
                                          </p:stCondLst>
                                        </p:cTn>
                                        <p:tgtEl>
                                          <p:spTgt spid="2051"/>
                                        </p:tgtEl>
                                      </p:cBhvr>
                                      <p:to x="100000" y="95000"/>
                                    </p:animScale>
                                    <p:animScale>
                                      <p:cBhvr>
                                        <p:cTn id="56"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fa-IR" altLang="en-US" smtClean="0"/>
          </a:p>
        </p:txBody>
      </p:sp>
      <p:sp>
        <p:nvSpPr>
          <p:cNvPr id="6147" name="Content Placeholder 2"/>
          <p:cNvSpPr>
            <a:spLocks noGrp="1"/>
          </p:cNvSpPr>
          <p:nvPr>
            <p:ph idx="1"/>
          </p:nvPr>
        </p:nvSpPr>
        <p:spPr/>
        <p:txBody>
          <a:bodyPr/>
          <a:lstStyle/>
          <a:p>
            <a:endParaRPr lang="fa-IR" altLang="en-US" smtClean="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Espace réservé du contenu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28575"/>
            <a:ext cx="8942387"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6470650"/>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4">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3" y="6456363"/>
            <a:ext cx="712787"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82588"/>
            <a:ext cx="8229600" cy="1143000"/>
          </a:xfrm>
        </p:spPr>
        <p:txBody>
          <a:bodyPr/>
          <a:lstStyle/>
          <a:p>
            <a:endParaRPr lang="fa-IR" altLang="en-US" smtClean="0"/>
          </a:p>
        </p:txBody>
      </p:sp>
      <p:pic>
        <p:nvPicPr>
          <p:cNvPr id="71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348038" y="2438400"/>
            <a:ext cx="2447925" cy="3067050"/>
          </a:xfrm>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tangl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369888"/>
            <a:ext cx="9039226"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4241800"/>
            <a:ext cx="20891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7800" y="4325938"/>
            <a:ext cx="476250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6463" y="6540500"/>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3">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5" y="6508750"/>
            <a:ext cx="71278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fa-IR" altLang="en-US" smtClean="0"/>
          </a:p>
        </p:txBody>
      </p:sp>
      <p:sp>
        <p:nvSpPr>
          <p:cNvPr id="8195" name="Content Placeholder 2"/>
          <p:cNvSpPr>
            <a:spLocks noGrp="1"/>
          </p:cNvSpPr>
          <p:nvPr>
            <p:ph idx="1"/>
          </p:nvPr>
        </p:nvSpPr>
        <p:spPr/>
        <p:txBody>
          <a:bodyPr/>
          <a:lstStyle/>
          <a:p>
            <a:endParaRPr lang="fa-IR" altLang="en-US"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Rectangl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990600"/>
            <a:ext cx="48895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ctangl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9075738"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181600"/>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2863" y="5229225"/>
            <a:ext cx="24669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8838" y="6577013"/>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3">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63" y="6475413"/>
            <a:ext cx="71278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1000"/>
                                        <p:tgtEl>
                                          <p:spTgt spid="2051"/>
                                        </p:tgtEl>
                                      </p:cBhvr>
                                    </p:animEffect>
                                    <p:anim calcmode="lin" valueType="num">
                                      <p:cBhvr>
                                        <p:cTn id="26" dur="1000" fill="hold"/>
                                        <p:tgtEl>
                                          <p:spTgt spid="2051"/>
                                        </p:tgtEl>
                                        <p:attrNameLst>
                                          <p:attrName>ppt_x</p:attrName>
                                        </p:attrNameLst>
                                      </p:cBhvr>
                                      <p:tavLst>
                                        <p:tav tm="0">
                                          <p:val>
                                            <p:strVal val="#ppt_x"/>
                                          </p:val>
                                        </p:tav>
                                        <p:tav tm="100000">
                                          <p:val>
                                            <p:strVal val="#ppt_x"/>
                                          </p:val>
                                        </p:tav>
                                      </p:tavLst>
                                    </p:anim>
                                    <p:anim calcmode="lin" valueType="num">
                                      <p:cBhvr>
                                        <p:cTn id="2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circle(in)">
                                      <p:cBhvr>
                                        <p:cTn id="3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fa-IR" altLang="en-US" smtClean="0"/>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05125" y="2195513"/>
            <a:ext cx="3333750" cy="3333750"/>
          </a:xfrm>
        </p:spPr>
      </p:pic>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Espace réservé du contenu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 y="3175"/>
            <a:ext cx="8315325"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060575"/>
            <a:ext cx="224313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5259388"/>
            <a:ext cx="33337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2638" y="6524625"/>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3">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5" y="6500813"/>
            <a:ext cx="71278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fa-IR" altLang="en-US" smtClean="0"/>
          </a:p>
        </p:txBody>
      </p:sp>
      <p:sp>
        <p:nvSpPr>
          <p:cNvPr id="10243" name="Content Placeholder 2"/>
          <p:cNvSpPr>
            <a:spLocks noGrp="1"/>
          </p:cNvSpPr>
          <p:nvPr>
            <p:ph idx="1"/>
          </p:nvPr>
        </p:nvSpPr>
        <p:spPr/>
        <p:txBody>
          <a:bodyPr/>
          <a:lstStyle/>
          <a:p>
            <a:endParaRPr lang="fa-IR" altLang="en-US"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323850" y="188913"/>
            <a:ext cx="84963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r" rtl="1" fontAlgn="base">
              <a:spcBef>
                <a:spcPct val="0"/>
              </a:spcBef>
              <a:spcAft>
                <a:spcPct val="0"/>
              </a:spcAft>
              <a:defRPr>
                <a:solidFill>
                  <a:schemeClr val="tx1"/>
                </a:solidFill>
                <a:latin typeface="Calibri" pitchFamily="34" charset="0"/>
                <a:cs typeface="Arial" pitchFamily="34" charset="0"/>
              </a:defRPr>
            </a:lvl6pPr>
            <a:lvl7pPr marL="2971800" indent="-228600" algn="r" rtl="1" fontAlgn="base">
              <a:spcBef>
                <a:spcPct val="0"/>
              </a:spcBef>
              <a:spcAft>
                <a:spcPct val="0"/>
              </a:spcAft>
              <a:defRPr>
                <a:solidFill>
                  <a:schemeClr val="tx1"/>
                </a:solidFill>
                <a:latin typeface="Calibri" pitchFamily="34" charset="0"/>
                <a:cs typeface="Arial" pitchFamily="34" charset="0"/>
              </a:defRPr>
            </a:lvl7pPr>
            <a:lvl8pPr marL="3429000" indent="-228600" algn="r" rtl="1" fontAlgn="base">
              <a:spcBef>
                <a:spcPct val="0"/>
              </a:spcBef>
              <a:spcAft>
                <a:spcPct val="0"/>
              </a:spcAft>
              <a:defRPr>
                <a:solidFill>
                  <a:schemeClr val="tx1"/>
                </a:solidFill>
                <a:latin typeface="Calibri" pitchFamily="34" charset="0"/>
                <a:cs typeface="Arial" pitchFamily="34" charset="0"/>
              </a:defRPr>
            </a:lvl8pPr>
            <a:lvl9pPr marL="3886200" indent="-228600" algn="r" rtl="1" fontAlgn="base">
              <a:spcBef>
                <a:spcPct val="0"/>
              </a:spcBef>
              <a:spcAft>
                <a:spcPct val="0"/>
              </a:spcAft>
              <a:defRPr>
                <a:solidFill>
                  <a:schemeClr val="tx1"/>
                </a:solidFill>
                <a:latin typeface="Calibri" pitchFamily="34" charset="0"/>
                <a:cs typeface="Arial" pitchFamily="34" charset="0"/>
              </a:defRPr>
            </a:lvl9pPr>
          </a:lstStyle>
          <a:p>
            <a:pPr algn="ctr"/>
            <a:r>
              <a:rPr lang="fa-IR" altLang="en-US" sz="3600" b="1">
                <a:solidFill>
                  <a:srgbClr val="FF0000"/>
                </a:solidFill>
                <a:latin typeface="Tahoma" pitchFamily="34" charset="0"/>
                <a:cs typeface="Tahoma" pitchFamily="34" charset="0"/>
              </a:rPr>
              <a:t>اشاره های قرانی:</a:t>
            </a:r>
          </a:p>
          <a:p>
            <a:endParaRPr lang="fa-IR" altLang="en-US" sz="2000" b="1">
              <a:solidFill>
                <a:srgbClr val="FFFF00"/>
              </a:solidFill>
              <a:latin typeface="Tahoma" pitchFamily="34" charset="0"/>
              <a:cs typeface="Tahoma" pitchFamily="34" charset="0"/>
            </a:endParaRPr>
          </a:p>
          <a:p>
            <a:r>
              <a:rPr lang="fa-IR" altLang="en-US" sz="2000" b="1">
                <a:solidFill>
                  <a:srgbClr val="FFFF00"/>
                </a:solidFill>
                <a:latin typeface="Tahoma" pitchFamily="34" charset="0"/>
                <a:cs typeface="Tahoma" pitchFamily="34" charset="0"/>
              </a:rPr>
              <a:t>این قسمت از کتاب کیمیای سعادت:</a:t>
            </a:r>
          </a:p>
          <a:p>
            <a:r>
              <a:rPr lang="fa-IR" altLang="en-US" sz="2000" b="1">
                <a:solidFill>
                  <a:srgbClr val="FFFF00"/>
                </a:solidFill>
                <a:latin typeface="Tahoma" pitchFamily="34" charset="0"/>
                <a:cs typeface="Tahoma" pitchFamily="34" charset="0"/>
              </a:rPr>
              <a:t>«....همه عجایب صنع حق تعالی است که تو را فرموده است تا در آن نظر کنی؛پس اندر این آیات تفکرکن....»اشاره دارد به :</a:t>
            </a:r>
          </a:p>
          <a:p>
            <a:endParaRPr lang="fa-IR" altLang="en-US" sz="2000" b="1">
              <a:solidFill>
                <a:srgbClr val="FFFF00"/>
              </a:solidFill>
              <a:latin typeface="Tahoma" pitchFamily="34" charset="0"/>
              <a:cs typeface="Tahoma" pitchFamily="34" charset="0"/>
            </a:endParaRPr>
          </a:p>
          <a:p>
            <a:r>
              <a:rPr lang="fa-IR" altLang="en-US" sz="2000" b="1">
                <a:solidFill>
                  <a:srgbClr val="FF0000"/>
                </a:solidFill>
                <a:latin typeface="Tahoma" pitchFamily="34" charset="0"/>
                <a:cs typeface="Tahoma" pitchFamily="34" charset="0"/>
              </a:rPr>
              <a:t>قُلْ سِيرُوا فِي الْأَرْضِ فَانظُرُوا كَيْفَ بَدَأَ الْخَلْقَ ثُمَّ اللَّهُ يُنشِئُ النَّشْأَةَ الْآخِرَةَ إِنَّ اللَّهَ عَلَى كُلِّ شَيْءٍ قَدِيرٌ</a:t>
            </a:r>
          </a:p>
          <a:p>
            <a:r>
              <a:rPr lang="fa-IR" altLang="en-US" sz="2000" b="1">
                <a:solidFill>
                  <a:srgbClr val="FF0000"/>
                </a:solidFill>
                <a:latin typeface="Tahoma" pitchFamily="34" charset="0"/>
                <a:cs typeface="Tahoma" pitchFamily="34" charset="0"/>
              </a:rPr>
              <a:t>بگو: در زمين بگرديد و بنگريد خداوند چگونه آفرينش را آغاز كرده است‏؟ سپس خداوند [به همين‏گونه‏] جهان آخرت را ايجاد مى‏كند؛ يقيناً خدا بر هر چيز توانا است‏!</a:t>
            </a:r>
          </a:p>
          <a:p>
            <a:r>
              <a:rPr lang="fa-IR" altLang="en-US" sz="2000" b="1">
                <a:solidFill>
                  <a:srgbClr val="FF0000"/>
                </a:solidFill>
                <a:latin typeface="Tahoma" pitchFamily="34" charset="0"/>
                <a:cs typeface="Tahoma" pitchFamily="34" charset="0"/>
              </a:rPr>
              <a:t>سوره ی مبارک عنکبوت، آیه ی شریف 20</a:t>
            </a:r>
          </a:p>
          <a:p>
            <a:endParaRPr lang="fa-IR" altLang="en-US" sz="2000" b="1">
              <a:solidFill>
                <a:srgbClr val="FFFF00"/>
              </a:solidFill>
              <a:latin typeface="Tahoma" pitchFamily="34" charset="0"/>
              <a:cs typeface="Tahoma" pitchFamily="34" charset="0"/>
            </a:endParaRPr>
          </a:p>
          <a:p>
            <a:r>
              <a:rPr lang="fa-IR" altLang="en-US" sz="2000" b="1">
                <a:solidFill>
                  <a:srgbClr val="FFFF00"/>
                </a:solidFill>
                <a:latin typeface="Tahoma" pitchFamily="34" charset="0"/>
                <a:cs typeface="Tahoma" pitchFamily="34" charset="0"/>
              </a:rPr>
              <a:t>«و لکن سقفی بی ستون و این عجیب تر است»</a:t>
            </a:r>
          </a:p>
          <a:p>
            <a:r>
              <a:rPr lang="fa-IR" altLang="en-US" sz="2000" b="1">
                <a:solidFill>
                  <a:srgbClr val="FFFF00"/>
                </a:solidFill>
                <a:latin typeface="Tahoma" pitchFamily="34" charset="0"/>
                <a:cs typeface="Tahoma" pitchFamily="34" charset="0"/>
              </a:rPr>
              <a:t>اشاره دارد به:</a:t>
            </a:r>
          </a:p>
          <a:p>
            <a:r>
              <a:rPr lang="fa-IR" altLang="en-US" sz="2000" b="1">
                <a:solidFill>
                  <a:srgbClr val="FFFF00"/>
                </a:solidFill>
                <a:latin typeface="Tahoma" pitchFamily="34" charset="0"/>
                <a:cs typeface="Tahoma" pitchFamily="34" charset="0"/>
              </a:rPr>
              <a:t> </a:t>
            </a:r>
            <a:r>
              <a:rPr lang="fa-IR" altLang="en-US" sz="2000" b="1">
                <a:solidFill>
                  <a:srgbClr val="FF0000"/>
                </a:solidFill>
                <a:latin typeface="Tahoma" pitchFamily="34" charset="0"/>
                <a:cs typeface="Tahoma" pitchFamily="34" charset="0"/>
              </a:rPr>
              <a:t>اللّهُ الَّذِي رَفَعَ السَّمَاوَاتِ بِغَيْرِ عَمَدٍ تَرَوْنَهَا...</a:t>
            </a:r>
          </a:p>
          <a:p>
            <a:r>
              <a:rPr lang="fa-IR" altLang="en-US" sz="2000" b="1">
                <a:solidFill>
                  <a:srgbClr val="FF0000"/>
                </a:solidFill>
                <a:latin typeface="Tahoma" pitchFamily="34" charset="0"/>
                <a:cs typeface="Tahoma" pitchFamily="34" charset="0"/>
              </a:rPr>
              <a:t>«خداوند کسی است که آسمان را بدون ستون هایی که آنها را ببینند،برافراشت»</a:t>
            </a:r>
          </a:p>
        </p:txBody>
      </p:sp>
      <p:pic>
        <p:nvPicPr>
          <p:cNvPr id="10247"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863" y="6535738"/>
            <a:ext cx="7191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56363"/>
            <a:ext cx="71278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80">
                                          <p:stCondLst>
                                            <p:cond delay="0"/>
                                          </p:stCondLst>
                                        </p:cTn>
                                        <p:tgtEl>
                                          <p:spTgt spid="4">
                                            <p:txEl>
                                              <p:pRg st="2" end="2"/>
                                            </p:txEl>
                                          </p:spTgt>
                                        </p:tgtEl>
                                      </p:cBhvr>
                                    </p:animEffect>
                                    <p:anim calcmode="lin" valueType="num">
                                      <p:cBhvr>
                                        <p:cTn id="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2" end="2"/>
                                            </p:txEl>
                                          </p:spTgt>
                                        </p:tgtEl>
                                      </p:cBhvr>
                                      <p:to x="100000" y="60000"/>
                                    </p:animScale>
                                    <p:animScale>
                                      <p:cBhvr>
                                        <p:cTn id="14" dur="166" decel="50000">
                                          <p:stCondLst>
                                            <p:cond delay="676"/>
                                          </p:stCondLst>
                                        </p:cTn>
                                        <p:tgtEl>
                                          <p:spTgt spid="4">
                                            <p:txEl>
                                              <p:pRg st="2" end="2"/>
                                            </p:txEl>
                                          </p:spTgt>
                                        </p:tgtEl>
                                      </p:cBhvr>
                                      <p:to x="100000" y="100000"/>
                                    </p:animScale>
                                    <p:animScale>
                                      <p:cBhvr>
                                        <p:cTn id="15" dur="26">
                                          <p:stCondLst>
                                            <p:cond delay="1312"/>
                                          </p:stCondLst>
                                        </p:cTn>
                                        <p:tgtEl>
                                          <p:spTgt spid="4">
                                            <p:txEl>
                                              <p:pRg st="2" end="2"/>
                                            </p:txEl>
                                          </p:spTgt>
                                        </p:tgtEl>
                                      </p:cBhvr>
                                      <p:to x="100000" y="80000"/>
                                    </p:animScale>
                                    <p:animScale>
                                      <p:cBhvr>
                                        <p:cTn id="16" dur="166" decel="50000">
                                          <p:stCondLst>
                                            <p:cond delay="1338"/>
                                          </p:stCondLst>
                                        </p:cTn>
                                        <p:tgtEl>
                                          <p:spTgt spid="4">
                                            <p:txEl>
                                              <p:pRg st="2" end="2"/>
                                            </p:txEl>
                                          </p:spTgt>
                                        </p:tgtEl>
                                      </p:cBhvr>
                                      <p:to x="100000" y="100000"/>
                                    </p:animScale>
                                    <p:animScale>
                                      <p:cBhvr>
                                        <p:cTn id="17" dur="26">
                                          <p:stCondLst>
                                            <p:cond delay="1642"/>
                                          </p:stCondLst>
                                        </p:cTn>
                                        <p:tgtEl>
                                          <p:spTgt spid="4">
                                            <p:txEl>
                                              <p:pRg st="2" end="2"/>
                                            </p:txEl>
                                          </p:spTgt>
                                        </p:tgtEl>
                                      </p:cBhvr>
                                      <p:to x="100000" y="90000"/>
                                    </p:animScale>
                                    <p:animScale>
                                      <p:cBhvr>
                                        <p:cTn id="18" dur="166" decel="50000">
                                          <p:stCondLst>
                                            <p:cond delay="1668"/>
                                          </p:stCondLst>
                                        </p:cTn>
                                        <p:tgtEl>
                                          <p:spTgt spid="4">
                                            <p:txEl>
                                              <p:pRg st="2" end="2"/>
                                            </p:txEl>
                                          </p:spTgt>
                                        </p:tgtEl>
                                      </p:cBhvr>
                                      <p:to x="100000" y="100000"/>
                                    </p:animScale>
                                    <p:animScale>
                                      <p:cBhvr>
                                        <p:cTn id="19" dur="26">
                                          <p:stCondLst>
                                            <p:cond delay="1808"/>
                                          </p:stCondLst>
                                        </p:cTn>
                                        <p:tgtEl>
                                          <p:spTgt spid="4">
                                            <p:txEl>
                                              <p:pRg st="2" end="2"/>
                                            </p:txEl>
                                          </p:spTgt>
                                        </p:tgtEl>
                                      </p:cBhvr>
                                      <p:to x="100000" y="95000"/>
                                    </p:animScale>
                                    <p:animScale>
                                      <p:cBhvr>
                                        <p:cTn id="20" dur="166" decel="50000">
                                          <p:stCondLst>
                                            <p:cond delay="1834"/>
                                          </p:stCondLst>
                                        </p:cTn>
                                        <p:tgtEl>
                                          <p:spTgt spid="4">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80">
                                          <p:stCondLst>
                                            <p:cond delay="0"/>
                                          </p:stCondLst>
                                        </p:cTn>
                                        <p:tgtEl>
                                          <p:spTgt spid="4">
                                            <p:txEl>
                                              <p:pRg st="3" end="3"/>
                                            </p:txEl>
                                          </p:spTgt>
                                        </p:tgtEl>
                                      </p:cBhvr>
                                    </p:animEffect>
                                    <p:anim calcmode="lin" valueType="num">
                                      <p:cBhvr>
                                        <p:cTn id="24"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3" end="3"/>
                                            </p:txEl>
                                          </p:spTgt>
                                        </p:tgtEl>
                                      </p:cBhvr>
                                      <p:to x="100000" y="60000"/>
                                    </p:animScale>
                                    <p:animScale>
                                      <p:cBhvr>
                                        <p:cTn id="30" dur="166" decel="50000">
                                          <p:stCondLst>
                                            <p:cond delay="676"/>
                                          </p:stCondLst>
                                        </p:cTn>
                                        <p:tgtEl>
                                          <p:spTgt spid="4">
                                            <p:txEl>
                                              <p:pRg st="3" end="3"/>
                                            </p:txEl>
                                          </p:spTgt>
                                        </p:tgtEl>
                                      </p:cBhvr>
                                      <p:to x="100000" y="100000"/>
                                    </p:animScale>
                                    <p:animScale>
                                      <p:cBhvr>
                                        <p:cTn id="31" dur="26">
                                          <p:stCondLst>
                                            <p:cond delay="1312"/>
                                          </p:stCondLst>
                                        </p:cTn>
                                        <p:tgtEl>
                                          <p:spTgt spid="4">
                                            <p:txEl>
                                              <p:pRg st="3" end="3"/>
                                            </p:txEl>
                                          </p:spTgt>
                                        </p:tgtEl>
                                      </p:cBhvr>
                                      <p:to x="100000" y="80000"/>
                                    </p:animScale>
                                    <p:animScale>
                                      <p:cBhvr>
                                        <p:cTn id="32" dur="166" decel="50000">
                                          <p:stCondLst>
                                            <p:cond delay="1338"/>
                                          </p:stCondLst>
                                        </p:cTn>
                                        <p:tgtEl>
                                          <p:spTgt spid="4">
                                            <p:txEl>
                                              <p:pRg st="3" end="3"/>
                                            </p:txEl>
                                          </p:spTgt>
                                        </p:tgtEl>
                                      </p:cBhvr>
                                      <p:to x="100000" y="100000"/>
                                    </p:animScale>
                                    <p:animScale>
                                      <p:cBhvr>
                                        <p:cTn id="33" dur="26">
                                          <p:stCondLst>
                                            <p:cond delay="1642"/>
                                          </p:stCondLst>
                                        </p:cTn>
                                        <p:tgtEl>
                                          <p:spTgt spid="4">
                                            <p:txEl>
                                              <p:pRg st="3" end="3"/>
                                            </p:txEl>
                                          </p:spTgt>
                                        </p:tgtEl>
                                      </p:cBhvr>
                                      <p:to x="100000" y="90000"/>
                                    </p:animScale>
                                    <p:animScale>
                                      <p:cBhvr>
                                        <p:cTn id="34" dur="166" decel="50000">
                                          <p:stCondLst>
                                            <p:cond delay="1668"/>
                                          </p:stCondLst>
                                        </p:cTn>
                                        <p:tgtEl>
                                          <p:spTgt spid="4">
                                            <p:txEl>
                                              <p:pRg st="3" end="3"/>
                                            </p:txEl>
                                          </p:spTgt>
                                        </p:tgtEl>
                                      </p:cBhvr>
                                      <p:to x="100000" y="100000"/>
                                    </p:animScale>
                                    <p:animScale>
                                      <p:cBhvr>
                                        <p:cTn id="35" dur="26">
                                          <p:stCondLst>
                                            <p:cond delay="1808"/>
                                          </p:stCondLst>
                                        </p:cTn>
                                        <p:tgtEl>
                                          <p:spTgt spid="4">
                                            <p:txEl>
                                              <p:pRg st="3" end="3"/>
                                            </p:txEl>
                                          </p:spTgt>
                                        </p:tgtEl>
                                      </p:cBhvr>
                                      <p:to x="100000" y="95000"/>
                                    </p:animScale>
                                    <p:animScale>
                                      <p:cBhvr>
                                        <p:cTn id="36" dur="166" decel="50000">
                                          <p:stCondLst>
                                            <p:cond delay="1834"/>
                                          </p:stCondLst>
                                        </p:cTn>
                                        <p:tgtEl>
                                          <p:spTgt spid="4">
                                            <p:txEl>
                                              <p:pRg st="3" end="3"/>
                                            </p:txEl>
                                          </p:spTgt>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ipe(down)">
                                      <p:cBhvr>
                                        <p:cTn id="41" dur="580">
                                          <p:stCondLst>
                                            <p:cond delay="0"/>
                                          </p:stCondLst>
                                        </p:cTn>
                                        <p:tgtEl>
                                          <p:spTgt spid="4">
                                            <p:txEl>
                                              <p:pRg st="5" end="5"/>
                                            </p:txEl>
                                          </p:spTgt>
                                        </p:tgtEl>
                                      </p:cBhvr>
                                    </p:animEffect>
                                    <p:anim calcmode="lin" valueType="num">
                                      <p:cBhvr>
                                        <p:cTn id="42"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5" end="5"/>
                                            </p:txEl>
                                          </p:spTgt>
                                        </p:tgtEl>
                                      </p:cBhvr>
                                      <p:to x="100000" y="60000"/>
                                    </p:animScale>
                                    <p:animScale>
                                      <p:cBhvr>
                                        <p:cTn id="48" dur="166" decel="50000">
                                          <p:stCondLst>
                                            <p:cond delay="676"/>
                                          </p:stCondLst>
                                        </p:cTn>
                                        <p:tgtEl>
                                          <p:spTgt spid="4">
                                            <p:txEl>
                                              <p:pRg st="5" end="5"/>
                                            </p:txEl>
                                          </p:spTgt>
                                        </p:tgtEl>
                                      </p:cBhvr>
                                      <p:to x="100000" y="100000"/>
                                    </p:animScale>
                                    <p:animScale>
                                      <p:cBhvr>
                                        <p:cTn id="49" dur="26">
                                          <p:stCondLst>
                                            <p:cond delay="1312"/>
                                          </p:stCondLst>
                                        </p:cTn>
                                        <p:tgtEl>
                                          <p:spTgt spid="4">
                                            <p:txEl>
                                              <p:pRg st="5" end="5"/>
                                            </p:txEl>
                                          </p:spTgt>
                                        </p:tgtEl>
                                      </p:cBhvr>
                                      <p:to x="100000" y="80000"/>
                                    </p:animScale>
                                    <p:animScale>
                                      <p:cBhvr>
                                        <p:cTn id="50" dur="166" decel="50000">
                                          <p:stCondLst>
                                            <p:cond delay="1338"/>
                                          </p:stCondLst>
                                        </p:cTn>
                                        <p:tgtEl>
                                          <p:spTgt spid="4">
                                            <p:txEl>
                                              <p:pRg st="5" end="5"/>
                                            </p:txEl>
                                          </p:spTgt>
                                        </p:tgtEl>
                                      </p:cBhvr>
                                      <p:to x="100000" y="100000"/>
                                    </p:animScale>
                                    <p:animScale>
                                      <p:cBhvr>
                                        <p:cTn id="51" dur="26">
                                          <p:stCondLst>
                                            <p:cond delay="1642"/>
                                          </p:stCondLst>
                                        </p:cTn>
                                        <p:tgtEl>
                                          <p:spTgt spid="4">
                                            <p:txEl>
                                              <p:pRg st="5" end="5"/>
                                            </p:txEl>
                                          </p:spTgt>
                                        </p:tgtEl>
                                      </p:cBhvr>
                                      <p:to x="100000" y="90000"/>
                                    </p:animScale>
                                    <p:animScale>
                                      <p:cBhvr>
                                        <p:cTn id="52" dur="166" decel="50000">
                                          <p:stCondLst>
                                            <p:cond delay="1668"/>
                                          </p:stCondLst>
                                        </p:cTn>
                                        <p:tgtEl>
                                          <p:spTgt spid="4">
                                            <p:txEl>
                                              <p:pRg st="5" end="5"/>
                                            </p:txEl>
                                          </p:spTgt>
                                        </p:tgtEl>
                                      </p:cBhvr>
                                      <p:to x="100000" y="100000"/>
                                    </p:animScale>
                                    <p:animScale>
                                      <p:cBhvr>
                                        <p:cTn id="53" dur="26">
                                          <p:stCondLst>
                                            <p:cond delay="1808"/>
                                          </p:stCondLst>
                                        </p:cTn>
                                        <p:tgtEl>
                                          <p:spTgt spid="4">
                                            <p:txEl>
                                              <p:pRg st="5" end="5"/>
                                            </p:txEl>
                                          </p:spTgt>
                                        </p:tgtEl>
                                      </p:cBhvr>
                                      <p:to x="100000" y="95000"/>
                                    </p:animScale>
                                    <p:animScale>
                                      <p:cBhvr>
                                        <p:cTn id="54" dur="166" decel="50000">
                                          <p:stCondLst>
                                            <p:cond delay="1834"/>
                                          </p:stCondLst>
                                        </p:cTn>
                                        <p:tgtEl>
                                          <p:spTgt spid="4">
                                            <p:txEl>
                                              <p:pRg st="5" end="5"/>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wipe(down)">
                                      <p:cBhvr>
                                        <p:cTn id="57" dur="580">
                                          <p:stCondLst>
                                            <p:cond delay="0"/>
                                          </p:stCondLst>
                                        </p:cTn>
                                        <p:tgtEl>
                                          <p:spTgt spid="4">
                                            <p:txEl>
                                              <p:pRg st="6" end="6"/>
                                            </p:txEl>
                                          </p:spTgt>
                                        </p:tgtEl>
                                      </p:cBhvr>
                                    </p:animEffect>
                                    <p:anim calcmode="lin" valueType="num">
                                      <p:cBhvr>
                                        <p:cTn id="58"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xEl>
                                              <p:pRg st="6" end="6"/>
                                            </p:txEl>
                                          </p:spTgt>
                                        </p:tgtEl>
                                      </p:cBhvr>
                                      <p:to x="100000" y="60000"/>
                                    </p:animScale>
                                    <p:animScale>
                                      <p:cBhvr>
                                        <p:cTn id="64" dur="166" decel="50000">
                                          <p:stCondLst>
                                            <p:cond delay="676"/>
                                          </p:stCondLst>
                                        </p:cTn>
                                        <p:tgtEl>
                                          <p:spTgt spid="4">
                                            <p:txEl>
                                              <p:pRg st="6" end="6"/>
                                            </p:txEl>
                                          </p:spTgt>
                                        </p:tgtEl>
                                      </p:cBhvr>
                                      <p:to x="100000" y="100000"/>
                                    </p:animScale>
                                    <p:animScale>
                                      <p:cBhvr>
                                        <p:cTn id="65" dur="26">
                                          <p:stCondLst>
                                            <p:cond delay="1312"/>
                                          </p:stCondLst>
                                        </p:cTn>
                                        <p:tgtEl>
                                          <p:spTgt spid="4">
                                            <p:txEl>
                                              <p:pRg st="6" end="6"/>
                                            </p:txEl>
                                          </p:spTgt>
                                        </p:tgtEl>
                                      </p:cBhvr>
                                      <p:to x="100000" y="80000"/>
                                    </p:animScale>
                                    <p:animScale>
                                      <p:cBhvr>
                                        <p:cTn id="66" dur="166" decel="50000">
                                          <p:stCondLst>
                                            <p:cond delay="1338"/>
                                          </p:stCondLst>
                                        </p:cTn>
                                        <p:tgtEl>
                                          <p:spTgt spid="4">
                                            <p:txEl>
                                              <p:pRg st="6" end="6"/>
                                            </p:txEl>
                                          </p:spTgt>
                                        </p:tgtEl>
                                      </p:cBhvr>
                                      <p:to x="100000" y="100000"/>
                                    </p:animScale>
                                    <p:animScale>
                                      <p:cBhvr>
                                        <p:cTn id="67" dur="26">
                                          <p:stCondLst>
                                            <p:cond delay="1642"/>
                                          </p:stCondLst>
                                        </p:cTn>
                                        <p:tgtEl>
                                          <p:spTgt spid="4">
                                            <p:txEl>
                                              <p:pRg st="6" end="6"/>
                                            </p:txEl>
                                          </p:spTgt>
                                        </p:tgtEl>
                                      </p:cBhvr>
                                      <p:to x="100000" y="90000"/>
                                    </p:animScale>
                                    <p:animScale>
                                      <p:cBhvr>
                                        <p:cTn id="68" dur="166" decel="50000">
                                          <p:stCondLst>
                                            <p:cond delay="1668"/>
                                          </p:stCondLst>
                                        </p:cTn>
                                        <p:tgtEl>
                                          <p:spTgt spid="4">
                                            <p:txEl>
                                              <p:pRg st="6" end="6"/>
                                            </p:txEl>
                                          </p:spTgt>
                                        </p:tgtEl>
                                      </p:cBhvr>
                                      <p:to x="100000" y="100000"/>
                                    </p:animScale>
                                    <p:animScale>
                                      <p:cBhvr>
                                        <p:cTn id="69" dur="26">
                                          <p:stCondLst>
                                            <p:cond delay="1808"/>
                                          </p:stCondLst>
                                        </p:cTn>
                                        <p:tgtEl>
                                          <p:spTgt spid="4">
                                            <p:txEl>
                                              <p:pRg st="6" end="6"/>
                                            </p:txEl>
                                          </p:spTgt>
                                        </p:tgtEl>
                                      </p:cBhvr>
                                      <p:to x="100000" y="95000"/>
                                    </p:animScale>
                                    <p:animScale>
                                      <p:cBhvr>
                                        <p:cTn id="70" dur="166" decel="50000">
                                          <p:stCondLst>
                                            <p:cond delay="1834"/>
                                          </p:stCondLst>
                                        </p:cTn>
                                        <p:tgtEl>
                                          <p:spTgt spid="4">
                                            <p:txEl>
                                              <p:pRg st="6" end="6"/>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Effect transition="in" filter="wipe(down)">
                                      <p:cBhvr>
                                        <p:cTn id="73" dur="580">
                                          <p:stCondLst>
                                            <p:cond delay="0"/>
                                          </p:stCondLst>
                                        </p:cTn>
                                        <p:tgtEl>
                                          <p:spTgt spid="4">
                                            <p:txEl>
                                              <p:pRg st="7" end="7"/>
                                            </p:txEl>
                                          </p:spTgt>
                                        </p:tgtEl>
                                      </p:cBhvr>
                                    </p:animEffect>
                                    <p:anim calcmode="lin" valueType="num">
                                      <p:cBhvr>
                                        <p:cTn id="74"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xEl>
                                              <p:pRg st="7" end="7"/>
                                            </p:txEl>
                                          </p:spTgt>
                                        </p:tgtEl>
                                      </p:cBhvr>
                                      <p:to x="100000" y="60000"/>
                                    </p:animScale>
                                    <p:animScale>
                                      <p:cBhvr>
                                        <p:cTn id="80" dur="166" decel="50000">
                                          <p:stCondLst>
                                            <p:cond delay="676"/>
                                          </p:stCondLst>
                                        </p:cTn>
                                        <p:tgtEl>
                                          <p:spTgt spid="4">
                                            <p:txEl>
                                              <p:pRg st="7" end="7"/>
                                            </p:txEl>
                                          </p:spTgt>
                                        </p:tgtEl>
                                      </p:cBhvr>
                                      <p:to x="100000" y="100000"/>
                                    </p:animScale>
                                    <p:animScale>
                                      <p:cBhvr>
                                        <p:cTn id="81" dur="26">
                                          <p:stCondLst>
                                            <p:cond delay="1312"/>
                                          </p:stCondLst>
                                        </p:cTn>
                                        <p:tgtEl>
                                          <p:spTgt spid="4">
                                            <p:txEl>
                                              <p:pRg st="7" end="7"/>
                                            </p:txEl>
                                          </p:spTgt>
                                        </p:tgtEl>
                                      </p:cBhvr>
                                      <p:to x="100000" y="80000"/>
                                    </p:animScale>
                                    <p:animScale>
                                      <p:cBhvr>
                                        <p:cTn id="82" dur="166" decel="50000">
                                          <p:stCondLst>
                                            <p:cond delay="1338"/>
                                          </p:stCondLst>
                                        </p:cTn>
                                        <p:tgtEl>
                                          <p:spTgt spid="4">
                                            <p:txEl>
                                              <p:pRg st="7" end="7"/>
                                            </p:txEl>
                                          </p:spTgt>
                                        </p:tgtEl>
                                      </p:cBhvr>
                                      <p:to x="100000" y="100000"/>
                                    </p:animScale>
                                    <p:animScale>
                                      <p:cBhvr>
                                        <p:cTn id="83" dur="26">
                                          <p:stCondLst>
                                            <p:cond delay="1642"/>
                                          </p:stCondLst>
                                        </p:cTn>
                                        <p:tgtEl>
                                          <p:spTgt spid="4">
                                            <p:txEl>
                                              <p:pRg st="7" end="7"/>
                                            </p:txEl>
                                          </p:spTgt>
                                        </p:tgtEl>
                                      </p:cBhvr>
                                      <p:to x="100000" y="90000"/>
                                    </p:animScale>
                                    <p:animScale>
                                      <p:cBhvr>
                                        <p:cTn id="84" dur="166" decel="50000">
                                          <p:stCondLst>
                                            <p:cond delay="1668"/>
                                          </p:stCondLst>
                                        </p:cTn>
                                        <p:tgtEl>
                                          <p:spTgt spid="4">
                                            <p:txEl>
                                              <p:pRg st="7" end="7"/>
                                            </p:txEl>
                                          </p:spTgt>
                                        </p:tgtEl>
                                      </p:cBhvr>
                                      <p:to x="100000" y="100000"/>
                                    </p:animScale>
                                    <p:animScale>
                                      <p:cBhvr>
                                        <p:cTn id="85" dur="26">
                                          <p:stCondLst>
                                            <p:cond delay="1808"/>
                                          </p:stCondLst>
                                        </p:cTn>
                                        <p:tgtEl>
                                          <p:spTgt spid="4">
                                            <p:txEl>
                                              <p:pRg st="7" end="7"/>
                                            </p:txEl>
                                          </p:spTgt>
                                        </p:tgtEl>
                                      </p:cBhvr>
                                      <p:to x="100000" y="95000"/>
                                    </p:animScale>
                                    <p:animScale>
                                      <p:cBhvr>
                                        <p:cTn id="86" dur="166" decel="50000">
                                          <p:stCondLst>
                                            <p:cond delay="1834"/>
                                          </p:stCondLst>
                                        </p:cTn>
                                        <p:tgtEl>
                                          <p:spTgt spid="4">
                                            <p:txEl>
                                              <p:pRg st="7" end="7"/>
                                            </p:txEl>
                                          </p:spTgt>
                                        </p:tgtEl>
                                      </p:cBhvr>
                                      <p:to x="100000" y="100000"/>
                                    </p:animScale>
                                  </p:childTnLst>
                                </p:cTn>
                              </p:par>
                            </p:childTnLst>
                          </p:cTn>
                        </p:par>
                      </p:childTnLst>
                    </p:cTn>
                  </p:par>
                  <p:par>
                    <p:cTn id="87" fill="hold" nodeType="clickPar">
                      <p:stCondLst>
                        <p:cond delay="indefinite"/>
                      </p:stCondLst>
                      <p:childTnLst>
                        <p:par>
                          <p:cTn id="88" fill="hold" nodeType="withGroup">
                            <p:stCondLst>
                              <p:cond delay="0"/>
                            </p:stCondLst>
                            <p:childTnLst>
                              <p:par>
                                <p:cTn id="89" presetID="26" presetClass="entr" presetSubtype="0" fill="hold" nodeType="clickEffect">
                                  <p:stCondLst>
                                    <p:cond delay="0"/>
                                  </p:stCondLst>
                                  <p:childTnLst>
                                    <p:set>
                                      <p:cBhvr>
                                        <p:cTn id="90" dur="1" fill="hold">
                                          <p:stCondLst>
                                            <p:cond delay="0"/>
                                          </p:stCondLst>
                                        </p:cTn>
                                        <p:tgtEl>
                                          <p:spTgt spid="4">
                                            <p:txEl>
                                              <p:pRg st="9" end="9"/>
                                            </p:txEl>
                                          </p:spTgt>
                                        </p:tgtEl>
                                        <p:attrNameLst>
                                          <p:attrName>style.visibility</p:attrName>
                                        </p:attrNameLst>
                                      </p:cBhvr>
                                      <p:to>
                                        <p:strVal val="visible"/>
                                      </p:to>
                                    </p:set>
                                    <p:animEffect transition="in" filter="wipe(down)">
                                      <p:cBhvr>
                                        <p:cTn id="91" dur="580">
                                          <p:stCondLst>
                                            <p:cond delay="0"/>
                                          </p:stCondLst>
                                        </p:cTn>
                                        <p:tgtEl>
                                          <p:spTgt spid="4">
                                            <p:txEl>
                                              <p:pRg st="9" end="9"/>
                                            </p:txEl>
                                          </p:spTgt>
                                        </p:tgtEl>
                                      </p:cBhvr>
                                    </p:animEffect>
                                    <p:anim calcmode="lin" valueType="num">
                                      <p:cBhvr>
                                        <p:cTn id="92"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txEl>
                                              <p:pRg st="9" end="9"/>
                                            </p:txEl>
                                          </p:spTgt>
                                        </p:tgtEl>
                                      </p:cBhvr>
                                      <p:to x="100000" y="60000"/>
                                    </p:animScale>
                                    <p:animScale>
                                      <p:cBhvr>
                                        <p:cTn id="98" dur="166" decel="50000">
                                          <p:stCondLst>
                                            <p:cond delay="676"/>
                                          </p:stCondLst>
                                        </p:cTn>
                                        <p:tgtEl>
                                          <p:spTgt spid="4">
                                            <p:txEl>
                                              <p:pRg st="9" end="9"/>
                                            </p:txEl>
                                          </p:spTgt>
                                        </p:tgtEl>
                                      </p:cBhvr>
                                      <p:to x="100000" y="100000"/>
                                    </p:animScale>
                                    <p:animScale>
                                      <p:cBhvr>
                                        <p:cTn id="99" dur="26">
                                          <p:stCondLst>
                                            <p:cond delay="1312"/>
                                          </p:stCondLst>
                                        </p:cTn>
                                        <p:tgtEl>
                                          <p:spTgt spid="4">
                                            <p:txEl>
                                              <p:pRg st="9" end="9"/>
                                            </p:txEl>
                                          </p:spTgt>
                                        </p:tgtEl>
                                      </p:cBhvr>
                                      <p:to x="100000" y="80000"/>
                                    </p:animScale>
                                    <p:animScale>
                                      <p:cBhvr>
                                        <p:cTn id="100" dur="166" decel="50000">
                                          <p:stCondLst>
                                            <p:cond delay="1338"/>
                                          </p:stCondLst>
                                        </p:cTn>
                                        <p:tgtEl>
                                          <p:spTgt spid="4">
                                            <p:txEl>
                                              <p:pRg st="9" end="9"/>
                                            </p:txEl>
                                          </p:spTgt>
                                        </p:tgtEl>
                                      </p:cBhvr>
                                      <p:to x="100000" y="100000"/>
                                    </p:animScale>
                                    <p:animScale>
                                      <p:cBhvr>
                                        <p:cTn id="101" dur="26">
                                          <p:stCondLst>
                                            <p:cond delay="1642"/>
                                          </p:stCondLst>
                                        </p:cTn>
                                        <p:tgtEl>
                                          <p:spTgt spid="4">
                                            <p:txEl>
                                              <p:pRg st="9" end="9"/>
                                            </p:txEl>
                                          </p:spTgt>
                                        </p:tgtEl>
                                      </p:cBhvr>
                                      <p:to x="100000" y="90000"/>
                                    </p:animScale>
                                    <p:animScale>
                                      <p:cBhvr>
                                        <p:cTn id="102" dur="166" decel="50000">
                                          <p:stCondLst>
                                            <p:cond delay="1668"/>
                                          </p:stCondLst>
                                        </p:cTn>
                                        <p:tgtEl>
                                          <p:spTgt spid="4">
                                            <p:txEl>
                                              <p:pRg st="9" end="9"/>
                                            </p:txEl>
                                          </p:spTgt>
                                        </p:tgtEl>
                                      </p:cBhvr>
                                      <p:to x="100000" y="100000"/>
                                    </p:animScale>
                                    <p:animScale>
                                      <p:cBhvr>
                                        <p:cTn id="103" dur="26">
                                          <p:stCondLst>
                                            <p:cond delay="1808"/>
                                          </p:stCondLst>
                                        </p:cTn>
                                        <p:tgtEl>
                                          <p:spTgt spid="4">
                                            <p:txEl>
                                              <p:pRg st="9" end="9"/>
                                            </p:txEl>
                                          </p:spTgt>
                                        </p:tgtEl>
                                      </p:cBhvr>
                                      <p:to x="100000" y="95000"/>
                                    </p:animScale>
                                    <p:animScale>
                                      <p:cBhvr>
                                        <p:cTn id="104" dur="166" decel="50000">
                                          <p:stCondLst>
                                            <p:cond delay="1834"/>
                                          </p:stCondLst>
                                        </p:cTn>
                                        <p:tgtEl>
                                          <p:spTgt spid="4">
                                            <p:txEl>
                                              <p:pRg st="9" end="9"/>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4">
                                            <p:txEl>
                                              <p:pRg st="10" end="10"/>
                                            </p:txEl>
                                          </p:spTgt>
                                        </p:tgtEl>
                                        <p:attrNameLst>
                                          <p:attrName>style.visibility</p:attrName>
                                        </p:attrNameLst>
                                      </p:cBhvr>
                                      <p:to>
                                        <p:strVal val="visible"/>
                                      </p:to>
                                    </p:set>
                                    <p:animEffect transition="in" filter="wipe(down)">
                                      <p:cBhvr>
                                        <p:cTn id="107" dur="580">
                                          <p:stCondLst>
                                            <p:cond delay="0"/>
                                          </p:stCondLst>
                                        </p:cTn>
                                        <p:tgtEl>
                                          <p:spTgt spid="4">
                                            <p:txEl>
                                              <p:pRg st="10" end="10"/>
                                            </p:txEl>
                                          </p:spTgt>
                                        </p:tgtEl>
                                      </p:cBhvr>
                                    </p:animEffect>
                                    <p:anim calcmode="lin" valueType="num">
                                      <p:cBhvr>
                                        <p:cTn id="108"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4">
                                            <p:txEl>
                                              <p:pRg st="10" end="10"/>
                                            </p:txEl>
                                          </p:spTgt>
                                        </p:tgtEl>
                                      </p:cBhvr>
                                      <p:to x="100000" y="60000"/>
                                    </p:animScale>
                                    <p:animScale>
                                      <p:cBhvr>
                                        <p:cTn id="114" dur="166" decel="50000">
                                          <p:stCondLst>
                                            <p:cond delay="676"/>
                                          </p:stCondLst>
                                        </p:cTn>
                                        <p:tgtEl>
                                          <p:spTgt spid="4">
                                            <p:txEl>
                                              <p:pRg st="10" end="10"/>
                                            </p:txEl>
                                          </p:spTgt>
                                        </p:tgtEl>
                                      </p:cBhvr>
                                      <p:to x="100000" y="100000"/>
                                    </p:animScale>
                                    <p:animScale>
                                      <p:cBhvr>
                                        <p:cTn id="115" dur="26">
                                          <p:stCondLst>
                                            <p:cond delay="1312"/>
                                          </p:stCondLst>
                                        </p:cTn>
                                        <p:tgtEl>
                                          <p:spTgt spid="4">
                                            <p:txEl>
                                              <p:pRg st="10" end="10"/>
                                            </p:txEl>
                                          </p:spTgt>
                                        </p:tgtEl>
                                      </p:cBhvr>
                                      <p:to x="100000" y="80000"/>
                                    </p:animScale>
                                    <p:animScale>
                                      <p:cBhvr>
                                        <p:cTn id="116" dur="166" decel="50000">
                                          <p:stCondLst>
                                            <p:cond delay="1338"/>
                                          </p:stCondLst>
                                        </p:cTn>
                                        <p:tgtEl>
                                          <p:spTgt spid="4">
                                            <p:txEl>
                                              <p:pRg st="10" end="10"/>
                                            </p:txEl>
                                          </p:spTgt>
                                        </p:tgtEl>
                                      </p:cBhvr>
                                      <p:to x="100000" y="100000"/>
                                    </p:animScale>
                                    <p:animScale>
                                      <p:cBhvr>
                                        <p:cTn id="117" dur="26">
                                          <p:stCondLst>
                                            <p:cond delay="1642"/>
                                          </p:stCondLst>
                                        </p:cTn>
                                        <p:tgtEl>
                                          <p:spTgt spid="4">
                                            <p:txEl>
                                              <p:pRg st="10" end="10"/>
                                            </p:txEl>
                                          </p:spTgt>
                                        </p:tgtEl>
                                      </p:cBhvr>
                                      <p:to x="100000" y="90000"/>
                                    </p:animScale>
                                    <p:animScale>
                                      <p:cBhvr>
                                        <p:cTn id="118" dur="166" decel="50000">
                                          <p:stCondLst>
                                            <p:cond delay="1668"/>
                                          </p:stCondLst>
                                        </p:cTn>
                                        <p:tgtEl>
                                          <p:spTgt spid="4">
                                            <p:txEl>
                                              <p:pRg st="10" end="10"/>
                                            </p:txEl>
                                          </p:spTgt>
                                        </p:tgtEl>
                                      </p:cBhvr>
                                      <p:to x="100000" y="100000"/>
                                    </p:animScale>
                                    <p:animScale>
                                      <p:cBhvr>
                                        <p:cTn id="119" dur="26">
                                          <p:stCondLst>
                                            <p:cond delay="1808"/>
                                          </p:stCondLst>
                                        </p:cTn>
                                        <p:tgtEl>
                                          <p:spTgt spid="4">
                                            <p:txEl>
                                              <p:pRg st="10" end="10"/>
                                            </p:txEl>
                                          </p:spTgt>
                                        </p:tgtEl>
                                      </p:cBhvr>
                                      <p:to x="100000" y="95000"/>
                                    </p:animScale>
                                    <p:animScale>
                                      <p:cBhvr>
                                        <p:cTn id="120" dur="166" decel="50000">
                                          <p:stCondLst>
                                            <p:cond delay="1834"/>
                                          </p:stCondLst>
                                        </p:cTn>
                                        <p:tgtEl>
                                          <p:spTgt spid="4">
                                            <p:txEl>
                                              <p:pRg st="10" end="10"/>
                                            </p:txEl>
                                          </p:spTgt>
                                        </p:tgtEl>
                                      </p:cBhvr>
                                      <p:to x="100000" y="100000"/>
                                    </p:animScale>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6" presetClass="entr" presetSubtype="0" fill="hold" nodeType="clickEffect">
                                  <p:stCondLst>
                                    <p:cond delay="0"/>
                                  </p:stCondLst>
                                  <p:childTnLst>
                                    <p:set>
                                      <p:cBhvr>
                                        <p:cTn id="124" dur="1" fill="hold">
                                          <p:stCondLst>
                                            <p:cond delay="0"/>
                                          </p:stCondLst>
                                        </p:cTn>
                                        <p:tgtEl>
                                          <p:spTgt spid="4">
                                            <p:txEl>
                                              <p:pRg st="11" end="11"/>
                                            </p:txEl>
                                          </p:spTgt>
                                        </p:tgtEl>
                                        <p:attrNameLst>
                                          <p:attrName>style.visibility</p:attrName>
                                        </p:attrNameLst>
                                      </p:cBhvr>
                                      <p:to>
                                        <p:strVal val="visible"/>
                                      </p:to>
                                    </p:set>
                                    <p:animEffect transition="in" filter="wipe(down)">
                                      <p:cBhvr>
                                        <p:cTn id="125" dur="580">
                                          <p:stCondLst>
                                            <p:cond delay="0"/>
                                          </p:stCondLst>
                                        </p:cTn>
                                        <p:tgtEl>
                                          <p:spTgt spid="4">
                                            <p:txEl>
                                              <p:pRg st="11" end="11"/>
                                            </p:txEl>
                                          </p:spTgt>
                                        </p:tgtEl>
                                      </p:cBhvr>
                                    </p:animEffect>
                                    <p:anim calcmode="lin" valueType="num">
                                      <p:cBhvr>
                                        <p:cTn id="126"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4">
                                            <p:txEl>
                                              <p:pRg st="11" end="11"/>
                                            </p:txEl>
                                          </p:spTgt>
                                        </p:tgtEl>
                                      </p:cBhvr>
                                      <p:to x="100000" y="60000"/>
                                    </p:animScale>
                                    <p:animScale>
                                      <p:cBhvr>
                                        <p:cTn id="132" dur="166" decel="50000">
                                          <p:stCondLst>
                                            <p:cond delay="676"/>
                                          </p:stCondLst>
                                        </p:cTn>
                                        <p:tgtEl>
                                          <p:spTgt spid="4">
                                            <p:txEl>
                                              <p:pRg st="11" end="11"/>
                                            </p:txEl>
                                          </p:spTgt>
                                        </p:tgtEl>
                                      </p:cBhvr>
                                      <p:to x="100000" y="100000"/>
                                    </p:animScale>
                                    <p:animScale>
                                      <p:cBhvr>
                                        <p:cTn id="133" dur="26">
                                          <p:stCondLst>
                                            <p:cond delay="1312"/>
                                          </p:stCondLst>
                                        </p:cTn>
                                        <p:tgtEl>
                                          <p:spTgt spid="4">
                                            <p:txEl>
                                              <p:pRg st="11" end="11"/>
                                            </p:txEl>
                                          </p:spTgt>
                                        </p:tgtEl>
                                      </p:cBhvr>
                                      <p:to x="100000" y="80000"/>
                                    </p:animScale>
                                    <p:animScale>
                                      <p:cBhvr>
                                        <p:cTn id="134" dur="166" decel="50000">
                                          <p:stCondLst>
                                            <p:cond delay="1338"/>
                                          </p:stCondLst>
                                        </p:cTn>
                                        <p:tgtEl>
                                          <p:spTgt spid="4">
                                            <p:txEl>
                                              <p:pRg st="11" end="11"/>
                                            </p:txEl>
                                          </p:spTgt>
                                        </p:tgtEl>
                                      </p:cBhvr>
                                      <p:to x="100000" y="100000"/>
                                    </p:animScale>
                                    <p:animScale>
                                      <p:cBhvr>
                                        <p:cTn id="135" dur="26">
                                          <p:stCondLst>
                                            <p:cond delay="1642"/>
                                          </p:stCondLst>
                                        </p:cTn>
                                        <p:tgtEl>
                                          <p:spTgt spid="4">
                                            <p:txEl>
                                              <p:pRg st="11" end="11"/>
                                            </p:txEl>
                                          </p:spTgt>
                                        </p:tgtEl>
                                      </p:cBhvr>
                                      <p:to x="100000" y="90000"/>
                                    </p:animScale>
                                    <p:animScale>
                                      <p:cBhvr>
                                        <p:cTn id="136" dur="166" decel="50000">
                                          <p:stCondLst>
                                            <p:cond delay="1668"/>
                                          </p:stCondLst>
                                        </p:cTn>
                                        <p:tgtEl>
                                          <p:spTgt spid="4">
                                            <p:txEl>
                                              <p:pRg st="11" end="11"/>
                                            </p:txEl>
                                          </p:spTgt>
                                        </p:tgtEl>
                                      </p:cBhvr>
                                      <p:to x="100000" y="100000"/>
                                    </p:animScale>
                                    <p:animScale>
                                      <p:cBhvr>
                                        <p:cTn id="137" dur="26">
                                          <p:stCondLst>
                                            <p:cond delay="1808"/>
                                          </p:stCondLst>
                                        </p:cTn>
                                        <p:tgtEl>
                                          <p:spTgt spid="4">
                                            <p:txEl>
                                              <p:pRg st="11" end="11"/>
                                            </p:txEl>
                                          </p:spTgt>
                                        </p:tgtEl>
                                      </p:cBhvr>
                                      <p:to x="100000" y="95000"/>
                                    </p:animScale>
                                    <p:animScale>
                                      <p:cBhvr>
                                        <p:cTn id="138" dur="166" decel="50000">
                                          <p:stCondLst>
                                            <p:cond delay="1834"/>
                                          </p:stCondLst>
                                        </p:cTn>
                                        <p:tgtEl>
                                          <p:spTgt spid="4">
                                            <p:txEl>
                                              <p:pRg st="11" end="11"/>
                                            </p:txEl>
                                          </p:spTgt>
                                        </p:tgtEl>
                                      </p:cBhvr>
                                      <p:to x="100000" y="100000"/>
                                    </p:animScale>
                                  </p:childTnLst>
                                </p:cTn>
                              </p:par>
                              <p:par>
                                <p:cTn id="139" presetID="26" presetClass="entr" presetSubtype="0" fill="hold" nodeType="withEffect">
                                  <p:stCondLst>
                                    <p:cond delay="0"/>
                                  </p:stCondLst>
                                  <p:childTnLst>
                                    <p:set>
                                      <p:cBhvr>
                                        <p:cTn id="140" dur="1" fill="hold">
                                          <p:stCondLst>
                                            <p:cond delay="0"/>
                                          </p:stCondLst>
                                        </p:cTn>
                                        <p:tgtEl>
                                          <p:spTgt spid="4">
                                            <p:txEl>
                                              <p:pRg st="12" end="12"/>
                                            </p:txEl>
                                          </p:spTgt>
                                        </p:tgtEl>
                                        <p:attrNameLst>
                                          <p:attrName>style.visibility</p:attrName>
                                        </p:attrNameLst>
                                      </p:cBhvr>
                                      <p:to>
                                        <p:strVal val="visible"/>
                                      </p:to>
                                    </p:set>
                                    <p:animEffect transition="in" filter="wipe(down)">
                                      <p:cBhvr>
                                        <p:cTn id="141" dur="580">
                                          <p:stCondLst>
                                            <p:cond delay="0"/>
                                          </p:stCondLst>
                                        </p:cTn>
                                        <p:tgtEl>
                                          <p:spTgt spid="4">
                                            <p:txEl>
                                              <p:pRg st="12" end="12"/>
                                            </p:txEl>
                                          </p:spTgt>
                                        </p:tgtEl>
                                      </p:cBhvr>
                                    </p:animEffect>
                                    <p:anim calcmode="lin" valueType="num">
                                      <p:cBhvr>
                                        <p:cTn id="142" dur="1822" tmFilter="0,0; 0.14,0.36; 0.43,0.73; 0.71,0.91; 1.0,1.0">
                                          <p:stCondLst>
                                            <p:cond delay="0"/>
                                          </p:stCondLst>
                                        </p:cTn>
                                        <p:tgtEl>
                                          <p:spTgt spid="4">
                                            <p:txEl>
                                              <p:pRg st="12" end="12"/>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4">
                                            <p:txEl>
                                              <p:pRg st="12" end="12"/>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4">
                                            <p:txEl>
                                              <p:pRg st="12" end="12"/>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4">
                                            <p:txEl>
                                              <p:pRg st="12" end="12"/>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4">
                                            <p:txEl>
                                              <p:pRg st="12" end="12"/>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4">
                                            <p:txEl>
                                              <p:pRg st="12" end="12"/>
                                            </p:txEl>
                                          </p:spTgt>
                                        </p:tgtEl>
                                      </p:cBhvr>
                                      <p:to x="100000" y="60000"/>
                                    </p:animScale>
                                    <p:animScale>
                                      <p:cBhvr>
                                        <p:cTn id="148" dur="166" decel="50000">
                                          <p:stCondLst>
                                            <p:cond delay="676"/>
                                          </p:stCondLst>
                                        </p:cTn>
                                        <p:tgtEl>
                                          <p:spTgt spid="4">
                                            <p:txEl>
                                              <p:pRg st="12" end="12"/>
                                            </p:txEl>
                                          </p:spTgt>
                                        </p:tgtEl>
                                      </p:cBhvr>
                                      <p:to x="100000" y="100000"/>
                                    </p:animScale>
                                    <p:animScale>
                                      <p:cBhvr>
                                        <p:cTn id="149" dur="26">
                                          <p:stCondLst>
                                            <p:cond delay="1312"/>
                                          </p:stCondLst>
                                        </p:cTn>
                                        <p:tgtEl>
                                          <p:spTgt spid="4">
                                            <p:txEl>
                                              <p:pRg st="12" end="12"/>
                                            </p:txEl>
                                          </p:spTgt>
                                        </p:tgtEl>
                                      </p:cBhvr>
                                      <p:to x="100000" y="80000"/>
                                    </p:animScale>
                                    <p:animScale>
                                      <p:cBhvr>
                                        <p:cTn id="150" dur="166" decel="50000">
                                          <p:stCondLst>
                                            <p:cond delay="1338"/>
                                          </p:stCondLst>
                                        </p:cTn>
                                        <p:tgtEl>
                                          <p:spTgt spid="4">
                                            <p:txEl>
                                              <p:pRg st="12" end="12"/>
                                            </p:txEl>
                                          </p:spTgt>
                                        </p:tgtEl>
                                      </p:cBhvr>
                                      <p:to x="100000" y="100000"/>
                                    </p:animScale>
                                    <p:animScale>
                                      <p:cBhvr>
                                        <p:cTn id="151" dur="26">
                                          <p:stCondLst>
                                            <p:cond delay="1642"/>
                                          </p:stCondLst>
                                        </p:cTn>
                                        <p:tgtEl>
                                          <p:spTgt spid="4">
                                            <p:txEl>
                                              <p:pRg st="12" end="12"/>
                                            </p:txEl>
                                          </p:spTgt>
                                        </p:tgtEl>
                                      </p:cBhvr>
                                      <p:to x="100000" y="90000"/>
                                    </p:animScale>
                                    <p:animScale>
                                      <p:cBhvr>
                                        <p:cTn id="152" dur="166" decel="50000">
                                          <p:stCondLst>
                                            <p:cond delay="1668"/>
                                          </p:stCondLst>
                                        </p:cTn>
                                        <p:tgtEl>
                                          <p:spTgt spid="4">
                                            <p:txEl>
                                              <p:pRg st="12" end="12"/>
                                            </p:txEl>
                                          </p:spTgt>
                                        </p:tgtEl>
                                      </p:cBhvr>
                                      <p:to x="100000" y="100000"/>
                                    </p:animScale>
                                    <p:animScale>
                                      <p:cBhvr>
                                        <p:cTn id="153" dur="26">
                                          <p:stCondLst>
                                            <p:cond delay="1808"/>
                                          </p:stCondLst>
                                        </p:cTn>
                                        <p:tgtEl>
                                          <p:spTgt spid="4">
                                            <p:txEl>
                                              <p:pRg st="12" end="12"/>
                                            </p:txEl>
                                          </p:spTgt>
                                        </p:tgtEl>
                                      </p:cBhvr>
                                      <p:to x="100000" y="95000"/>
                                    </p:animScale>
                                    <p:animScale>
                                      <p:cBhvr>
                                        <p:cTn id="154" dur="166" decel="50000">
                                          <p:stCondLst>
                                            <p:cond delay="1834"/>
                                          </p:stCondLst>
                                        </p:cTn>
                                        <p:tgtEl>
                                          <p:spTgt spid="4">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پاورپوینت آموزش درس2 ادبیات نهم ابتدایی-عجایب صنع حق تعال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پاورپوینت آموزش درس2 ادبیات نهم ابتدایی-عجایب صنع حق تعالی</Template>
  <TotalTime>1</TotalTime>
  <Words>1944</Words>
  <Application>Microsoft Office PowerPoint</Application>
  <PresentationFormat>On-screen Show (4:3)</PresentationFormat>
  <Paragraphs>143</Paragraphs>
  <Slides>17</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Times New Roman</vt:lpstr>
      <vt:lpstr>Tahoma</vt:lpstr>
      <vt:lpstr>پاورپوینت آموزش درس2 ادبیات نهم ابتدایی-عجایب صنع حق تعالی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Nasir2</dc:creator>
  <cp:lastModifiedBy>Nasir2</cp:lastModifiedBy>
  <cp:revision>1</cp:revision>
  <dcterms:created xsi:type="dcterms:W3CDTF">2016-06-07T09:19:10Z</dcterms:created>
  <dcterms:modified xsi:type="dcterms:W3CDTF">2016-06-07T09:20:32Z</dcterms:modified>
</cp:coreProperties>
</file>