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56" d="100"/>
          <a:sy n="56" d="100"/>
        </p:scale>
        <p:origin x="9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C9773-5CD1-4E4B-855A-0E815500D4E0}" type="datetimeFigureOut">
              <a:rPr lang="fa-IR" smtClean="0"/>
              <a:t>07/01/1443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4D11-ACC6-47C7-BD7E-72734E1B9967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2428868"/>
            <a:ext cx="7772400" cy="101196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فرهنگسرای مهرجوان</a:t>
            </a:r>
            <a:endParaRPr lang="fa-IR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0232" y="1643050"/>
            <a:ext cx="5643602" cy="1643074"/>
          </a:xfrm>
        </p:spPr>
        <p:txBody>
          <a:bodyPr>
            <a:normAutofit/>
          </a:bodyPr>
          <a:lstStyle/>
          <a:p>
            <a:pPr algn="ctr"/>
            <a:endParaRPr lang="fa-IR" sz="2800" dirty="0" smtClean="0"/>
          </a:p>
          <a:p>
            <a:pPr algn="ctr"/>
            <a:endParaRPr lang="fa-IR" sz="2800" dirty="0" smtClean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        (2)     </a:t>
            </a:r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ورودی</a:t>
            </a:r>
            <a:r>
              <a:rPr lang="fa-IR" i="1" dirty="0" smtClean="0">
                <a:solidFill>
                  <a:schemeClr val="tx2">
                    <a:lumMod val="75000"/>
                  </a:schemeClr>
                </a:solidFill>
              </a:rPr>
              <a:t> مجموعه فرهنگی</a:t>
            </a:r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fa-IR" dirty="0" smtClean="0"/>
              <a:t>(1)</a:t>
            </a:r>
            <a:endParaRPr lang="fa-IR" dirty="0"/>
          </a:p>
        </p:txBody>
      </p:sp>
      <p:pic>
        <p:nvPicPr>
          <p:cNvPr id="12290" name="Picture 2" descr="G:\barname_1\Farhang sara  2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281518" cy="4786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2291" name="Picture 3" descr="G:\barname_1\Farhang sara  2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14422"/>
            <a:ext cx="4352956" cy="4786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68" cy="857256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 لابی </a:t>
            </a:r>
            <a:r>
              <a:rPr lang="fa-IR" sz="4000" dirty="0" smtClean="0">
                <a:solidFill>
                  <a:srgbClr val="92D050"/>
                </a:solidFill>
              </a:rPr>
              <a:t>:</a:t>
            </a:r>
            <a:r>
              <a:rPr lang="fa-IR" sz="4000" dirty="0" smtClean="0"/>
              <a:t>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</a:rPr>
              <a:t>فضایی برای تقسیم ومقدمه حرکت به فضاهای همسطح و غیر همسطح </a:t>
            </a:r>
            <a:endParaRPr lang="fa-I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 descr="G:\barname_1\Farhang sara  2\Labi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210080" cy="4572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3315" name="Picture 3" descr="G:\barname_1\Farhang sara  2\Labi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85860"/>
            <a:ext cx="4281518" cy="4572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01122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a-IR" sz="6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لابی</a:t>
            </a:r>
            <a:endParaRPr lang="fa-IR" sz="6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338" name="Picture 2" descr="G:\barname_1\Farhang sara  2\Labi\DSC012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4281518" cy="46434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4339" name="Picture 3" descr="G:\barname_1\Farhang sara  2\Labi\DSC013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71612"/>
            <a:ext cx="4281518" cy="46434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57256"/>
          </a:xfrm>
        </p:spPr>
        <p:style>
          <a:lnRef idx="1">
            <a:schemeClr val="dk1"/>
          </a:lnRef>
          <a:fillRef idx="1001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</a:rPr>
              <a:t>نگارخانه</a:t>
            </a:r>
            <a:r>
              <a:rPr lang="fa-IR" dirty="0" smtClean="0"/>
              <a:t> </a:t>
            </a:r>
            <a:r>
              <a:rPr lang="fa-IR" sz="2800" dirty="0" smtClean="0">
                <a:solidFill>
                  <a:srgbClr val="00B0F0"/>
                </a:solidFill>
              </a:rPr>
              <a:t>(</a:t>
            </a:r>
            <a:r>
              <a:rPr lang="fa-IR" sz="2800" smtClean="0">
                <a:solidFill>
                  <a:srgbClr val="00B0F0"/>
                </a:solidFill>
              </a:rPr>
              <a:t>فرم منحنی </a:t>
            </a:r>
            <a:r>
              <a:rPr lang="fa-IR" sz="2800" dirty="0" smtClean="0">
                <a:solidFill>
                  <a:srgbClr val="00B0F0"/>
                </a:solidFill>
              </a:rPr>
              <a:t>القا کننده حس آرامش و کشش وحرکت )</a:t>
            </a:r>
            <a:endParaRPr lang="fa-IR" sz="2800" dirty="0">
              <a:solidFill>
                <a:srgbClr val="00B0F0"/>
              </a:solidFill>
            </a:endParaRPr>
          </a:p>
        </p:txBody>
      </p:sp>
      <p:pic>
        <p:nvPicPr>
          <p:cNvPr id="15362" name="Picture 2" descr="G:\barname_1\Farhang sara  2\Negar khane\1.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281518" cy="47863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5363" name="Picture 3" descr="G:\barname_1\Farhang sara  2\Negar khane\2.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2984"/>
            <a:ext cx="4281518" cy="52864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93978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dirty="0" smtClean="0"/>
              <a:t>نگارخانه</a:t>
            </a:r>
            <a:endParaRPr lang="fa-IR" dirty="0"/>
          </a:p>
        </p:txBody>
      </p:sp>
      <p:pic>
        <p:nvPicPr>
          <p:cNvPr id="16386" name="Picture 2" descr="G:\barname_1\Farhang sara  2\Negar khane\3.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281518" cy="45720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6387" name="Picture 3" descr="G:\barname_1\Farhang sara  2\Negar khane\4.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85860"/>
            <a:ext cx="4038600" cy="52149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5725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تراز دوم نگارخانه</a:t>
            </a:r>
            <a:endParaRPr lang="fa-I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 descr="G:\barname_1\Farhang sara  2\Negar khane\6.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210080" cy="47863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7411" name="Picture 3" descr="G:\barname_1\Farhang sara  2\Negar khane\7.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2984"/>
            <a:ext cx="4038600" cy="5357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a-IR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تراز دوم نگارخانه</a:t>
            </a:r>
            <a:endParaRPr lang="fa-IR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8434" name="Picture 2" descr="G:\barname_1\Farhang sara  2\Negar khane\8.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71546"/>
            <a:ext cx="4038600" cy="4857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8435" name="Picture 3" descr="G:\barname_1\Farhang sara  2\Negar khane\DSC012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71546"/>
            <a:ext cx="4038600" cy="542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8581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a-IR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تصویری از 2فضای اداری</a:t>
            </a:r>
            <a:endParaRPr lang="fa-IR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9458" name="Picture 2" descr="G:\barname_1\Farhang sara  2\Kelas,ha\DSC011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71546"/>
            <a:ext cx="4038600" cy="54292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9459" name="Picture 3" descr="G:\barname_1\Farhang sara  2\DSC013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281518" cy="47149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472" y="142852"/>
            <a:ext cx="8075432" cy="500066"/>
          </a:xfrm>
        </p:spPr>
        <p:txBody>
          <a:bodyPr>
            <a:noAutofit/>
          </a:bodyPr>
          <a:lstStyle/>
          <a:p>
            <a:pPr algn="ctr"/>
            <a:r>
              <a:rPr lang="fa-IR" sz="3600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2  Baran Outline" pitchFamily="2" charset="-78"/>
              </a:rPr>
              <a:t>تصویری از 1 فضای اداری دیگر...</a:t>
            </a:r>
            <a:endParaRPr lang="fa-IR" sz="3600" dirty="0">
              <a:solidFill>
                <a:srgbClr val="FF0000"/>
              </a:solidFill>
              <a:cs typeface="2  Baran Outline" pitchFamily="2" charset="-78"/>
            </a:endParaRPr>
          </a:p>
        </p:txBody>
      </p:sp>
      <p:pic>
        <p:nvPicPr>
          <p:cNvPr id="20482" name="Picture 2" descr="G:\barname_1\Farhang sara  2\DSC013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 bwMode="auto">
          <a:xfrm>
            <a:off x="285720" y="785794"/>
            <a:ext cx="8686800" cy="542928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fa-IR" sz="3500" dirty="0" smtClean="0">
                <a:solidFill>
                  <a:schemeClr val="tx2">
                    <a:lumMod val="50000"/>
                  </a:schemeClr>
                </a:solidFill>
                <a:cs typeface="2  Tabassom" pitchFamily="2" charset="-78"/>
              </a:rPr>
              <a:t> </a:t>
            </a:r>
            <a:r>
              <a:rPr lang="fa-IR" sz="3500" dirty="0" smtClean="0">
                <a:solidFill>
                  <a:schemeClr val="accent2">
                    <a:lumMod val="75000"/>
                  </a:schemeClr>
                </a:solidFill>
                <a:latin typeface="110_Besmellah" pitchFamily="2" charset="0"/>
                <a:cs typeface="2  Tabassom" pitchFamily="2" charset="-78"/>
              </a:rPr>
              <a:t>مسیر دسترسی از انتهای لابی همکف به لابی طبقه اول</a:t>
            </a:r>
            <a:endParaRPr lang="fa-IR" sz="3500" dirty="0">
              <a:solidFill>
                <a:schemeClr val="accent2">
                  <a:lumMod val="75000"/>
                </a:schemeClr>
              </a:solidFill>
              <a:latin typeface="110_Besmellah" pitchFamily="2" charset="0"/>
              <a:cs typeface="2  Tabassom" pitchFamily="2" charset="-78"/>
            </a:endParaRPr>
          </a:p>
        </p:txBody>
      </p:sp>
      <p:pic>
        <p:nvPicPr>
          <p:cNvPr id="21506" name="Picture 2" descr="G:\barname_1\Farhang sara  2\Masir 1\DSC012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3745140" cy="4935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21507" name="Picture 3" descr="G:\barname_1\Farhang sara  2\Masir 1\DSC01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8"/>
            <a:ext cx="4357718" cy="52864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356" y="142852"/>
            <a:ext cx="5643602" cy="86834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سایت پلان مجموعه فرهنگی</a:t>
            </a:r>
            <a:endParaRPr lang="fa-IR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0" name="Picture 2" descr="G:\barname_1\Naghshe\New Folder\DSC01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38"/>
            <a:ext cx="8715436" cy="52863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arname_1\Farhang sara  2\Masir 1\DSC012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4352956" cy="51435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7" name="Picture 3" descr="G:\barname_1\Farhang sara  2\Masir 1\DSC012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857232"/>
            <a:ext cx="4352956" cy="5572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14380"/>
          </a:xfrm>
        </p:spPr>
        <p:txBody>
          <a:bodyPr>
            <a:normAutofit fontScale="90000"/>
          </a:bodyPr>
          <a:lstStyle/>
          <a:p>
            <a:pPr algn="r"/>
            <a:r>
              <a:rPr lang="fa-IR" i="1" dirty="0" smtClean="0">
                <a:solidFill>
                  <a:srgbClr val="7030A0"/>
                </a:solidFill>
              </a:rPr>
              <a:t>لابی طبقه اول  </a:t>
            </a:r>
            <a:r>
              <a:rPr lang="fa-IR" sz="2800" i="1" dirty="0" smtClean="0">
                <a:solidFill>
                  <a:srgbClr val="7030A0"/>
                </a:solidFill>
              </a:rPr>
              <a:t>مقدمه حرکت به سمت فضاهای آموزشی </a:t>
            </a:r>
            <a:endParaRPr lang="fa-IR" sz="2800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818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نمایی از طبقه اول</a:t>
            </a:r>
            <a:endParaRPr lang="fa-IR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 descr="G:\barname_1\Farhang sara  2\Masir 1\DSC012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281518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052" name="Picture 4" descr="G:\barname_1\Farhang sara  2\Masir 1\DSC012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28670"/>
            <a:ext cx="4038600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fa-IR" dirty="0" smtClean="0"/>
              <a:t>کلاس طراحی-نقاشی و فضای بازی کودکان</a:t>
            </a:r>
            <a:endParaRPr lang="fa-IR" dirty="0"/>
          </a:p>
        </p:txBody>
      </p:sp>
      <p:pic>
        <p:nvPicPr>
          <p:cNvPr id="3074" name="Picture 2" descr="G:\barname_1\Farhang sara  2\Kelas,ha\DSC011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281518" cy="5214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 descr="G:\barname_1\Farhang sara  2\Kelas,ha\DSC012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4286280" cy="535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fa-IR" i="1" dirty="0" smtClean="0">
                <a:solidFill>
                  <a:schemeClr val="tx2">
                    <a:lumMod val="75000"/>
                  </a:schemeClr>
                </a:solidFill>
              </a:rPr>
              <a:t>کارگاه سفالگری و کتابخانه</a:t>
            </a:r>
            <a:endParaRPr lang="fa-IR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G:\barname_1\Farhang sara  2\Kelas,ha\DSC012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71546"/>
            <a:ext cx="4038600" cy="4929222"/>
          </a:xfrm>
          <a:prstGeom prst="snip2Diag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099" name="Picture 3" descr="G:\barname_1\Farhang sara  2\Kelas,ha\DSC012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2984"/>
            <a:ext cx="4038600" cy="514353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rgbClr val="C00000"/>
                </a:solidFill>
              </a:rPr>
              <a:t>مسیر دسترسی از طبقه1 به طبقه2</a:t>
            </a:r>
            <a:r>
              <a:rPr lang="fa-IR" sz="2800" dirty="0" smtClean="0">
                <a:solidFill>
                  <a:srgbClr val="FF0000"/>
                </a:solidFill>
              </a:rPr>
              <a:t>(عناصر پله وآسانسور)</a:t>
            </a:r>
            <a:endParaRPr lang="fa-IR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G:\barname_1\Farhang sara  2\Masire 2\DSC012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4352956" cy="5143536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123" name="Picture 3" descr="G:\barname_1\Farhang sara  2\Masire 2\DSC01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00108"/>
            <a:ext cx="4038600" cy="5500726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57256"/>
          </a:xfrm>
        </p:spPr>
        <p:txBody>
          <a:bodyPr/>
          <a:lstStyle/>
          <a:p>
            <a:pPr algn="ctr"/>
            <a:r>
              <a:rPr lang="fa-IR" sz="4400" dirty="0" smtClean="0">
                <a:solidFill>
                  <a:schemeClr val="tx1"/>
                </a:solidFill>
              </a:rPr>
              <a:t>مسیر دسترسی از طبقه1 به طبقه2</a:t>
            </a:r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6146" name="Picture 2" descr="G:\barname_1\Farhang sara  2\Masire 2\DSC012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038600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6147" name="Picture 3" descr="G:\barname_1\Farhang sara  2\Masire 2\DSC012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4038600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85818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accent2">
                    <a:lumMod val="50000"/>
                  </a:schemeClr>
                </a:solidFill>
              </a:rPr>
              <a:t>نمایی از طبقه2 و چیدمان کلاسها</a:t>
            </a:r>
            <a:endParaRPr lang="fa-I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G:\barname_1\Farhang sara  2\Masire 2\DSC012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4352956" cy="5000660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7171" name="Picture 3" descr="G:\barname_1\Farhang sara  2\Masire 2\DSC01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4038600" cy="5500726"/>
          </a:xfrm>
          <a:prstGeom prst="roundRect">
            <a:avLst>
              <a:gd name="adj" fmla="val 41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57256"/>
          </a:xfrm>
        </p:spPr>
        <p:txBody>
          <a:bodyPr/>
          <a:lstStyle/>
          <a:p>
            <a:pPr algn="ctr"/>
            <a:r>
              <a:rPr lang="fa-IR" i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2  Zaman" pitchFamily="2" charset="-78"/>
              </a:rPr>
              <a:t>کلاس کامپیوتر و زبان انگلیسی</a:t>
            </a:r>
            <a:endParaRPr lang="fa-IR" i="1" dirty="0">
              <a:solidFill>
                <a:schemeClr val="bg1">
                  <a:lumMod val="95000"/>
                  <a:lumOff val="5000"/>
                </a:schemeClr>
              </a:solidFill>
              <a:cs typeface="2  Zaman" pitchFamily="2" charset="-78"/>
            </a:endParaRPr>
          </a:p>
        </p:txBody>
      </p:sp>
      <p:pic>
        <p:nvPicPr>
          <p:cNvPr id="8194" name="Picture 2" descr="G:\barname_1\Farhang sara  2\Kelas,ha\DSC011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71546"/>
            <a:ext cx="4038600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G:\barname_1\Farhang sara  2\Kelas,ha\DSC012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1546"/>
            <a:ext cx="4038600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FFFF00"/>
                </a:solidFill>
              </a:rPr>
              <a:t>نمای شمالی</a:t>
            </a:r>
            <a:endParaRPr lang="fa-IR" dirty="0">
              <a:solidFill>
                <a:srgbClr val="FFFF00"/>
              </a:solidFill>
            </a:endParaRPr>
          </a:p>
        </p:txBody>
      </p:sp>
      <p:pic>
        <p:nvPicPr>
          <p:cNvPr id="9218" name="Picture 2" descr="G:\barname_1\Farhang sara  2\Nama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6" y="928688"/>
            <a:ext cx="8786872" cy="550070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rgbClr val="FFFF00"/>
                </a:solidFill>
              </a:rPr>
              <a:t>نمای شمالی</a:t>
            </a:r>
            <a:endParaRPr lang="fa-IR" dirty="0">
              <a:solidFill>
                <a:srgbClr val="FFFF00"/>
              </a:solidFill>
            </a:endParaRPr>
          </a:p>
        </p:txBody>
      </p:sp>
      <p:pic>
        <p:nvPicPr>
          <p:cNvPr id="10242" name="Picture 2" descr="G:\barname_1\Farhang sara  2\Nama\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786873" cy="5500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3174" y="142852"/>
            <a:ext cx="3500462" cy="58259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chemeClr val="bg2">
                    <a:lumMod val="75000"/>
                  </a:schemeClr>
                </a:solidFill>
              </a:rPr>
              <a:t>پلان طبقه همکف</a:t>
            </a:r>
            <a:endParaRPr lang="fa-I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98" name="Picture 2" descr="G:\barname_1\Naghshe\New Folder\DSC01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593191" cy="5572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rgbClr val="FFFF00"/>
                </a:solidFill>
              </a:rPr>
              <a:t>نمای شرقی</a:t>
            </a:r>
            <a:endParaRPr lang="fa-IR" dirty="0">
              <a:solidFill>
                <a:srgbClr val="FFFF00"/>
              </a:solidFill>
            </a:endParaRPr>
          </a:p>
        </p:txBody>
      </p:sp>
      <p:pic>
        <p:nvPicPr>
          <p:cNvPr id="11266" name="Picture 2" descr="G:\barname_1\Farhang sara  2\Nama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715436" cy="5078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</a:rPr>
              <a:t>نمایی دیگر...</a:t>
            </a:r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12290" name="Picture 2" descr="G:\barname_1\Farhang sara  2\Nama\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286808" cy="5286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85818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rgbClr val="FFFF00"/>
                </a:solidFill>
              </a:rPr>
              <a:t>نمای غربی</a:t>
            </a:r>
            <a:endParaRPr lang="fa-IR" dirty="0">
              <a:solidFill>
                <a:srgbClr val="FFFF00"/>
              </a:solidFill>
            </a:endParaRPr>
          </a:p>
        </p:txBody>
      </p:sp>
      <p:pic>
        <p:nvPicPr>
          <p:cNvPr id="13314" name="Picture 2" descr="G:\barname_1\Farhang sara  2\Nama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501122" cy="5143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nip Diagonal Corner Rectangle 11"/>
          <p:cNvSpPr/>
          <p:nvPr/>
        </p:nvSpPr>
        <p:spPr>
          <a:xfrm>
            <a:off x="928662" y="4714884"/>
            <a:ext cx="7786742" cy="1500198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818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bg1"/>
                </a:solidFill>
              </a:rPr>
              <a:t>نمای جنوبی</a:t>
            </a:r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14338" name="Picture 2" descr="G:\barname_1\Farhang sara  2\Nama\DSC01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8215370" cy="53578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56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نمایی دیگر...</a:t>
            </a:r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15362" name="Picture 2" descr="G:\barname_1\Farhang sara  2\Nama\DSC012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429684" cy="51435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نمایی دیگر...</a:t>
            </a:r>
            <a:endParaRPr lang="fa-IR" dirty="0"/>
          </a:p>
        </p:txBody>
      </p:sp>
      <p:pic>
        <p:nvPicPr>
          <p:cNvPr id="16386" name="Picture 2" descr="G:\barname_1\Farhang sara  2\Nama\DSC012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000108"/>
            <a:ext cx="8429684" cy="5286392"/>
          </a:xfrm>
          <a:prstGeom prst="round2DiagRect">
            <a:avLst>
              <a:gd name="adj1" fmla="val 16667"/>
              <a:gd name="adj2" fmla="val 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accent2">
                    <a:lumMod val="50000"/>
                  </a:schemeClr>
                </a:solidFill>
              </a:rPr>
              <a:t>نمایی دیگر...</a:t>
            </a:r>
            <a:endParaRPr lang="fa-I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410" name="Picture 2" descr="G:\barname_1\Farhang sara  2\Nama\DSC012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000108"/>
            <a:ext cx="8358246" cy="5429267"/>
          </a:xfrm>
          <a:prstGeom prst="round2DiagRect">
            <a:avLst>
              <a:gd name="adj1" fmla="val 16667"/>
              <a:gd name="adj2" fmla="val 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G2 Rubber Stamp LET" pitchFamily="2" charset="0"/>
              </a:rPr>
              <a:t>THE END</a:t>
            </a:r>
            <a:endParaRPr lang="fa-IR" sz="8000" dirty="0">
              <a:solidFill>
                <a:schemeClr val="bg1"/>
              </a:solidFill>
              <a:latin typeface="G2 Rubber Stamp LET" pitchFamily="2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3174" y="142852"/>
            <a:ext cx="3571900" cy="5111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chemeClr val="accent2">
                    <a:lumMod val="75000"/>
                  </a:schemeClr>
                </a:solidFill>
              </a:rPr>
              <a:t>پلان طبقه اول</a:t>
            </a:r>
            <a:endParaRPr lang="fa-I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G:\barname_1\Naghshe\New Folder\DSC01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785794"/>
            <a:ext cx="8786873" cy="55007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3174" y="274638"/>
            <a:ext cx="4000528" cy="58259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rgbClr val="C00000"/>
                </a:solidFill>
              </a:rPr>
              <a:t>پلان طبقه دوم</a:t>
            </a:r>
            <a:endParaRPr lang="fa-IR" dirty="0">
              <a:solidFill>
                <a:srgbClr val="C00000"/>
              </a:solidFill>
            </a:endParaRPr>
          </a:p>
        </p:txBody>
      </p:sp>
      <p:pic>
        <p:nvPicPr>
          <p:cNvPr id="6146" name="Picture 2" descr="G:\barname_1\Naghshe\New Folder\DSC01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11615"/>
            <a:ext cx="8643998" cy="52749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4414" y="142852"/>
            <a:ext cx="6643734" cy="85725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chemeClr val="bg2">
                    <a:lumMod val="75000"/>
                  </a:schemeClr>
                </a:solidFill>
              </a:rPr>
              <a:t>نمای جنوبی و غربی مجموعه فرهنگی</a:t>
            </a:r>
            <a:endParaRPr lang="fa-I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2" descr="G:\barname_1\Naghshe\New Folder\DSC01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715436" cy="50720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0298" y="142852"/>
            <a:ext cx="4572032" cy="56267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مقطع الف و ج مجموعه فرهنگی</a:t>
            </a:r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7" name="Picture Placeholder 6" descr="DSC015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13" b="16313"/>
          <a:stretch>
            <a:fillRect/>
          </a:stretch>
        </p:blipFill>
        <p:spPr>
          <a:xfrm>
            <a:off x="285750" y="857250"/>
            <a:ext cx="8686800" cy="52863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472" y="142852"/>
            <a:ext cx="8075432" cy="562672"/>
          </a:xfrm>
        </p:spPr>
        <p:txBody>
          <a:bodyPr/>
          <a:lstStyle/>
          <a:p>
            <a:r>
              <a:rPr lang="fa-IR" dirty="0" smtClean="0">
                <a:solidFill>
                  <a:srgbClr val="0070C0"/>
                </a:solidFill>
              </a:rPr>
              <a:t>نمای شرقی و شمالی مجموعه فرهنگی</a:t>
            </a:r>
            <a:endParaRPr lang="fa-IR" dirty="0">
              <a:solidFill>
                <a:srgbClr val="0070C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>
          <a:xfrm>
            <a:off x="285720" y="928670"/>
            <a:ext cx="8686800" cy="536493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pic>
        <p:nvPicPr>
          <p:cNvPr id="10242" name="Picture 2" descr="G:\barname_1\Naghshe\New Folder\DSC0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572560" cy="52149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720" y="785794"/>
            <a:ext cx="8686800" cy="57741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628" y="214290"/>
            <a:ext cx="3860590" cy="562672"/>
          </a:xfrm>
        </p:spPr>
        <p:txBody>
          <a:bodyPr/>
          <a:lstStyle/>
          <a:p>
            <a:r>
              <a:rPr lang="fa-IR" i="1" dirty="0" smtClean="0">
                <a:solidFill>
                  <a:srgbClr val="FF0000"/>
                </a:solidFill>
              </a:rPr>
              <a:t>مقطع ب مجموعه فرهنگی </a:t>
            </a:r>
            <a:endParaRPr lang="fa-IR" i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G:\barname_1\Naghshe\New Folder\DSC01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643998" cy="571504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176</Words>
  <Application>Microsoft Office PowerPoint</Application>
  <PresentationFormat>On-screen Show (4:3)</PresentationFormat>
  <Paragraphs>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110_Besmellah</vt:lpstr>
      <vt:lpstr>2  Baran Outline</vt:lpstr>
      <vt:lpstr>2  Tabassom</vt:lpstr>
      <vt:lpstr>2  Zaman</vt:lpstr>
      <vt:lpstr>Arial</vt:lpstr>
      <vt:lpstr>Calibri</vt:lpstr>
      <vt:lpstr>G2 Rubber Stamp LET</vt:lpstr>
      <vt:lpstr>Times New Roman</vt:lpstr>
      <vt:lpstr>Office Theme</vt:lpstr>
      <vt:lpstr>فرهنگسرای مهرجوان</vt:lpstr>
      <vt:lpstr>سایت پلان مجموعه فرهنگی</vt:lpstr>
      <vt:lpstr>پلان طبقه همکف</vt:lpstr>
      <vt:lpstr>پلان طبقه اول</vt:lpstr>
      <vt:lpstr>پلان طبقه دوم</vt:lpstr>
      <vt:lpstr>نمای جنوبی و غربی مجموعه فرهنگی</vt:lpstr>
      <vt:lpstr>مقطع الف و ج مجموعه فرهنگی</vt:lpstr>
      <vt:lpstr>نمای شرقی و شمالی مجموعه فرهنگی</vt:lpstr>
      <vt:lpstr>مقطع ب مجموعه فرهنگی </vt:lpstr>
      <vt:lpstr>        (2)     ورودی مجموعه فرهنگی     (1)</vt:lpstr>
      <vt:lpstr> لابی : فضایی برای تقسیم ومقدمه حرکت به فضاهای همسطح و غیر همسطح </vt:lpstr>
      <vt:lpstr>لابی</vt:lpstr>
      <vt:lpstr>نگارخانه (فرم منحنی القا کننده حس آرامش و کشش وحرکت )</vt:lpstr>
      <vt:lpstr>نگارخانه</vt:lpstr>
      <vt:lpstr>تراز دوم نگارخانه</vt:lpstr>
      <vt:lpstr>تراز دوم نگارخانه</vt:lpstr>
      <vt:lpstr>تصویری از 2فضای اداری</vt:lpstr>
      <vt:lpstr>تصویری از 1 فضای اداری دیگر...</vt:lpstr>
      <vt:lpstr> مسیر دسترسی از انتهای لابی همکف به لابی طبقه اول</vt:lpstr>
      <vt:lpstr>لابی طبقه اول  مقدمه حرکت به سمت فضاهای آموزشی </vt:lpstr>
      <vt:lpstr>نمایی از طبقه اول</vt:lpstr>
      <vt:lpstr>کلاس طراحی-نقاشی و فضای بازی کودکان</vt:lpstr>
      <vt:lpstr>کارگاه سفالگری و کتابخانه</vt:lpstr>
      <vt:lpstr>مسیر دسترسی از طبقه1 به طبقه2(عناصر پله وآسانسور)</vt:lpstr>
      <vt:lpstr>مسیر دسترسی از طبقه1 به طبقه2</vt:lpstr>
      <vt:lpstr>نمایی از طبقه2 و چیدمان کلاسها</vt:lpstr>
      <vt:lpstr>کلاس کامپیوتر و زبان انگلیسی</vt:lpstr>
      <vt:lpstr>نمای شمالی</vt:lpstr>
      <vt:lpstr>نمای شمالی</vt:lpstr>
      <vt:lpstr>نمای شرقی</vt:lpstr>
      <vt:lpstr>نمایی دیگر...</vt:lpstr>
      <vt:lpstr>نمای غربی</vt:lpstr>
      <vt:lpstr>نمای جنوبی</vt:lpstr>
      <vt:lpstr>نمایی دیگر...</vt:lpstr>
      <vt:lpstr>نمایی دیگر...</vt:lpstr>
      <vt:lpstr>نمایی دیگر...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AMD</dc:creator>
  <cp:lastModifiedBy>omid arzi</cp:lastModifiedBy>
  <cp:revision>2</cp:revision>
  <dcterms:created xsi:type="dcterms:W3CDTF">2010-11-20T18:49:57Z</dcterms:created>
  <dcterms:modified xsi:type="dcterms:W3CDTF">2022-02-02T13:35:02Z</dcterms:modified>
</cp:coreProperties>
</file>