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0" r:id="rId5"/>
    <p:sldId id="283" r:id="rId6"/>
    <p:sldId id="300" r:id="rId7"/>
    <p:sldId id="301" r:id="rId8"/>
    <p:sldId id="295" r:id="rId9"/>
    <p:sldId id="284" r:id="rId10"/>
    <p:sldId id="285" r:id="rId11"/>
    <p:sldId id="298" r:id="rId12"/>
    <p:sldId id="287" r:id="rId13"/>
    <p:sldId id="309" r:id="rId14"/>
    <p:sldId id="288" r:id="rId15"/>
    <p:sldId id="306" r:id="rId16"/>
    <p:sldId id="289" r:id="rId17"/>
    <p:sldId id="314" r:id="rId18"/>
    <p:sldId id="291" r:id="rId19"/>
    <p:sldId id="299" r:id="rId20"/>
    <p:sldId id="292" r:id="rId21"/>
    <p:sldId id="302" r:id="rId22"/>
    <p:sldId id="293" r:id="rId23"/>
    <p:sldId id="294" r:id="rId24"/>
    <p:sldId id="304" r:id="rId25"/>
    <p:sldId id="311" r:id="rId26"/>
    <p:sldId id="308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5" autoAdjust="0"/>
    <p:restoredTop sz="86243" autoAdjust="0"/>
  </p:normalViewPr>
  <p:slideViewPr>
    <p:cSldViewPr>
      <p:cViewPr varScale="1">
        <p:scale>
          <a:sx n="64" d="100"/>
          <a:sy n="64" d="100"/>
        </p:scale>
        <p:origin x="13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2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F08AF-E1BA-42E6-B010-6D2C82D591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265AD9-A553-40EA-A566-B69FD0F23F45}">
      <dgm:prSet phldrT="[Text]"/>
      <dgm:spPr/>
      <dgm:t>
        <a:bodyPr/>
        <a:lstStyle/>
        <a:p>
          <a:pPr rtl="1"/>
          <a:r>
            <a:rPr lang="fa-IR" dirty="0" smtClean="0"/>
            <a:t>انواع فینیشر </a:t>
          </a:r>
          <a:endParaRPr lang="en-US" dirty="0"/>
        </a:p>
      </dgm:t>
    </dgm:pt>
    <dgm:pt modelId="{D105A5F3-272E-4E56-8E01-5C9643E5FB55}" type="parTrans" cxnId="{15B8F870-CF21-4E52-B010-E8E5A177E0C8}">
      <dgm:prSet/>
      <dgm:spPr/>
      <dgm:t>
        <a:bodyPr/>
        <a:lstStyle/>
        <a:p>
          <a:endParaRPr lang="en-US"/>
        </a:p>
      </dgm:t>
    </dgm:pt>
    <dgm:pt modelId="{E5748F2B-7C6C-4F5E-8E4B-58D2A823DAC2}" type="sibTrans" cxnId="{15B8F870-CF21-4E52-B010-E8E5A177E0C8}">
      <dgm:prSet/>
      <dgm:spPr/>
      <dgm:t>
        <a:bodyPr/>
        <a:lstStyle/>
        <a:p>
          <a:endParaRPr lang="en-US"/>
        </a:p>
      </dgm:t>
    </dgm:pt>
    <dgm:pt modelId="{5F976783-E2A9-4097-8467-EE51B2A84816}">
      <dgm:prSet phldrT="[Text]"/>
      <dgm:spPr/>
      <dgm:t>
        <a:bodyPr/>
        <a:lstStyle/>
        <a:p>
          <a:r>
            <a:rPr lang="fa-IR" dirty="0" smtClean="0"/>
            <a:t>چرخ لاستیکی </a:t>
          </a:r>
          <a:endParaRPr lang="en-US" dirty="0"/>
        </a:p>
      </dgm:t>
    </dgm:pt>
    <dgm:pt modelId="{D998458B-5760-42F9-B495-005C473D73F3}" type="parTrans" cxnId="{35EE3E4F-D5F1-46B8-AB6E-F3D8547015A9}">
      <dgm:prSet/>
      <dgm:spPr/>
      <dgm:t>
        <a:bodyPr/>
        <a:lstStyle/>
        <a:p>
          <a:endParaRPr lang="en-US"/>
        </a:p>
      </dgm:t>
    </dgm:pt>
    <dgm:pt modelId="{15C25A19-0425-42C4-B921-CBBE88AF04B8}" type="sibTrans" cxnId="{35EE3E4F-D5F1-46B8-AB6E-F3D8547015A9}">
      <dgm:prSet/>
      <dgm:spPr/>
      <dgm:t>
        <a:bodyPr/>
        <a:lstStyle/>
        <a:p>
          <a:endParaRPr lang="en-US"/>
        </a:p>
      </dgm:t>
    </dgm:pt>
    <dgm:pt modelId="{C3A35DC3-FED9-4A17-BFB3-2C057676E8BC}">
      <dgm:prSet/>
      <dgm:spPr/>
      <dgm:t>
        <a:bodyPr/>
        <a:lstStyle/>
        <a:p>
          <a:r>
            <a:rPr lang="fa-IR" dirty="0" smtClean="0"/>
            <a:t>چرخ زنجیری </a:t>
          </a:r>
          <a:endParaRPr lang="en-US" dirty="0"/>
        </a:p>
      </dgm:t>
    </dgm:pt>
    <dgm:pt modelId="{1BB73D46-F826-403D-B2E3-31F79E221629}" type="parTrans" cxnId="{D9409941-9CF8-4FEA-BBB6-20EA492D8DA4}">
      <dgm:prSet/>
      <dgm:spPr/>
      <dgm:t>
        <a:bodyPr/>
        <a:lstStyle/>
        <a:p>
          <a:endParaRPr lang="en-US"/>
        </a:p>
      </dgm:t>
    </dgm:pt>
    <dgm:pt modelId="{40B03E91-C459-4088-892F-A2C2D0F7FACD}" type="sibTrans" cxnId="{D9409941-9CF8-4FEA-BBB6-20EA492D8DA4}">
      <dgm:prSet/>
      <dgm:spPr/>
      <dgm:t>
        <a:bodyPr/>
        <a:lstStyle/>
        <a:p>
          <a:endParaRPr lang="en-US"/>
        </a:p>
      </dgm:t>
    </dgm:pt>
    <dgm:pt modelId="{ED0FE386-8B51-416E-B0D2-A50F97BAAF57}">
      <dgm:prSet/>
      <dgm:spPr/>
      <dgm:t>
        <a:bodyPr/>
        <a:lstStyle/>
        <a:p>
          <a:r>
            <a:rPr lang="fa-IR" dirty="0" smtClean="0"/>
            <a:t>ایجاد سطح صافتر</a:t>
          </a:r>
          <a:endParaRPr lang="en-US" dirty="0"/>
        </a:p>
      </dgm:t>
    </dgm:pt>
    <dgm:pt modelId="{C2171B80-DB5D-4F91-B1D4-8069CE911FCE}" type="parTrans" cxnId="{C38596C0-5444-414F-987A-1A1D0DCED9C8}">
      <dgm:prSet/>
      <dgm:spPr/>
      <dgm:t>
        <a:bodyPr/>
        <a:lstStyle/>
        <a:p>
          <a:endParaRPr lang="en-US"/>
        </a:p>
      </dgm:t>
    </dgm:pt>
    <dgm:pt modelId="{6D01A230-DAB1-4B51-A292-D5BCE0DAE8CE}" type="sibTrans" cxnId="{C38596C0-5444-414F-987A-1A1D0DCED9C8}">
      <dgm:prSet/>
      <dgm:spPr/>
      <dgm:t>
        <a:bodyPr/>
        <a:lstStyle/>
        <a:p>
          <a:endParaRPr lang="en-US"/>
        </a:p>
      </dgm:t>
    </dgm:pt>
    <dgm:pt modelId="{3556A230-056B-4F90-B13F-3B33B9608545}">
      <dgm:prSet/>
      <dgm:spPr/>
      <dgm:t>
        <a:bodyPr/>
        <a:lstStyle/>
        <a:p>
          <a:pPr algn="ctr" rtl="1"/>
          <a:r>
            <a:rPr lang="en-US" dirty="0" smtClean="0"/>
            <a:t> </a:t>
          </a:r>
          <a:r>
            <a:rPr lang="fa-IR" dirty="0" smtClean="0"/>
            <a:t>سرعت عمل بالا</a:t>
          </a:r>
          <a:endParaRPr lang="en-US" dirty="0"/>
        </a:p>
      </dgm:t>
    </dgm:pt>
    <dgm:pt modelId="{A8E72A48-478D-4DA1-958D-7CDCF2CD620F}" type="parTrans" cxnId="{14EDB725-8457-4CAE-898C-3C1C86888D32}">
      <dgm:prSet/>
      <dgm:spPr/>
      <dgm:t>
        <a:bodyPr/>
        <a:lstStyle/>
        <a:p>
          <a:endParaRPr lang="en-US"/>
        </a:p>
      </dgm:t>
    </dgm:pt>
    <dgm:pt modelId="{68CB2070-8373-4DB7-B6CB-40CF13D2E37D}" type="sibTrans" cxnId="{14EDB725-8457-4CAE-898C-3C1C86888D32}">
      <dgm:prSet/>
      <dgm:spPr/>
      <dgm:t>
        <a:bodyPr/>
        <a:lstStyle/>
        <a:p>
          <a:endParaRPr lang="en-US"/>
        </a:p>
      </dgm:t>
    </dgm:pt>
    <dgm:pt modelId="{4AA3A910-5102-4E5B-BDE5-42E90738AC70}" type="pres">
      <dgm:prSet presAssocID="{B70F08AF-E1BA-42E6-B010-6D2C82D591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7532C8-FAF4-4821-BB25-3B82062CB995}" type="pres">
      <dgm:prSet presAssocID="{43265AD9-A553-40EA-A566-B69FD0F23F45}" presName="hierRoot1" presStyleCnt="0"/>
      <dgm:spPr/>
    </dgm:pt>
    <dgm:pt modelId="{140E0005-D219-4491-82EF-FDAAFFC7AE48}" type="pres">
      <dgm:prSet presAssocID="{43265AD9-A553-40EA-A566-B69FD0F23F45}" presName="composite" presStyleCnt="0"/>
      <dgm:spPr/>
    </dgm:pt>
    <dgm:pt modelId="{4A1F507A-6C2F-4F8E-9B77-9009E2B8027D}" type="pres">
      <dgm:prSet presAssocID="{43265AD9-A553-40EA-A566-B69FD0F23F45}" presName="background" presStyleLbl="node0" presStyleIdx="0" presStyleCnt="1"/>
      <dgm:spPr/>
    </dgm:pt>
    <dgm:pt modelId="{CADFCE46-0775-4F5A-951E-DCC2E3A0679F}" type="pres">
      <dgm:prSet presAssocID="{43265AD9-A553-40EA-A566-B69FD0F23F4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E9D737-79BF-4EC7-9001-67B0226FD990}" type="pres">
      <dgm:prSet presAssocID="{43265AD9-A553-40EA-A566-B69FD0F23F45}" presName="hierChild2" presStyleCnt="0"/>
      <dgm:spPr/>
    </dgm:pt>
    <dgm:pt modelId="{616C553B-7B33-4FC1-B619-ABECDFAE04B0}" type="pres">
      <dgm:prSet presAssocID="{D998458B-5760-42F9-B495-005C473D73F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F230F3D-7895-4C72-9826-655E7C03D1BC}" type="pres">
      <dgm:prSet presAssocID="{5F976783-E2A9-4097-8467-EE51B2A84816}" presName="hierRoot2" presStyleCnt="0"/>
      <dgm:spPr/>
    </dgm:pt>
    <dgm:pt modelId="{974D09C0-032E-4142-A892-B0023DA4D72A}" type="pres">
      <dgm:prSet presAssocID="{5F976783-E2A9-4097-8467-EE51B2A84816}" presName="composite2" presStyleCnt="0"/>
      <dgm:spPr/>
    </dgm:pt>
    <dgm:pt modelId="{BA8FEA22-6C21-476D-9152-321DFDC77FD2}" type="pres">
      <dgm:prSet presAssocID="{5F976783-E2A9-4097-8467-EE51B2A84816}" presName="background2" presStyleLbl="node2" presStyleIdx="0" presStyleCnt="2"/>
      <dgm:spPr/>
    </dgm:pt>
    <dgm:pt modelId="{47060323-F957-403D-98AA-243337C91933}" type="pres">
      <dgm:prSet presAssocID="{5F976783-E2A9-4097-8467-EE51B2A8481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7E323-5F2D-4333-8BA3-81A53F35C822}" type="pres">
      <dgm:prSet presAssocID="{5F976783-E2A9-4097-8467-EE51B2A84816}" presName="hierChild3" presStyleCnt="0"/>
      <dgm:spPr/>
    </dgm:pt>
    <dgm:pt modelId="{64911591-9111-4027-8A98-EF16276034D7}" type="pres">
      <dgm:prSet presAssocID="{A8E72A48-478D-4DA1-958D-7CDCF2CD620F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86D85E1-0282-4AEE-B29E-E2F9AD1794B2}" type="pres">
      <dgm:prSet presAssocID="{3556A230-056B-4F90-B13F-3B33B9608545}" presName="hierRoot3" presStyleCnt="0"/>
      <dgm:spPr/>
    </dgm:pt>
    <dgm:pt modelId="{BFC3D185-5E0B-4D1B-86C9-B7CB45B8235A}" type="pres">
      <dgm:prSet presAssocID="{3556A230-056B-4F90-B13F-3B33B9608545}" presName="composite3" presStyleCnt="0"/>
      <dgm:spPr/>
    </dgm:pt>
    <dgm:pt modelId="{AF0BBFF0-A99E-486D-BE13-DEB18F493807}" type="pres">
      <dgm:prSet presAssocID="{3556A230-056B-4F90-B13F-3B33B9608545}" presName="background3" presStyleLbl="node3" presStyleIdx="0" presStyleCnt="2"/>
      <dgm:spPr/>
    </dgm:pt>
    <dgm:pt modelId="{18E4F9F2-CFD3-485D-9C0E-F4E2DFF009DD}" type="pres">
      <dgm:prSet presAssocID="{3556A230-056B-4F90-B13F-3B33B9608545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B089E3-352E-490C-9E9A-500F6D092BC1}" type="pres">
      <dgm:prSet presAssocID="{3556A230-056B-4F90-B13F-3B33B9608545}" presName="hierChild4" presStyleCnt="0"/>
      <dgm:spPr/>
    </dgm:pt>
    <dgm:pt modelId="{305D5B07-7EE2-4985-A924-50EDA50AC8E9}" type="pres">
      <dgm:prSet presAssocID="{1BB73D46-F826-403D-B2E3-31F79E22162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70458E9-61F1-4AB0-892D-127DDA1F249E}" type="pres">
      <dgm:prSet presAssocID="{C3A35DC3-FED9-4A17-BFB3-2C057676E8BC}" presName="hierRoot2" presStyleCnt="0"/>
      <dgm:spPr/>
    </dgm:pt>
    <dgm:pt modelId="{C20FE5A9-7F7E-4F84-B4C9-58A56049137D}" type="pres">
      <dgm:prSet presAssocID="{C3A35DC3-FED9-4A17-BFB3-2C057676E8BC}" presName="composite2" presStyleCnt="0"/>
      <dgm:spPr/>
    </dgm:pt>
    <dgm:pt modelId="{3165A58F-C7D0-4497-A1B3-15EDDF309536}" type="pres">
      <dgm:prSet presAssocID="{C3A35DC3-FED9-4A17-BFB3-2C057676E8BC}" presName="background2" presStyleLbl="node2" presStyleIdx="1" presStyleCnt="2"/>
      <dgm:spPr/>
    </dgm:pt>
    <dgm:pt modelId="{257C4471-AF5E-44DF-949F-3E95B0779932}" type="pres">
      <dgm:prSet presAssocID="{C3A35DC3-FED9-4A17-BFB3-2C057676E8B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2221C7-F38B-4821-AB5A-0F49A5CE9A35}" type="pres">
      <dgm:prSet presAssocID="{C3A35DC3-FED9-4A17-BFB3-2C057676E8BC}" presName="hierChild3" presStyleCnt="0"/>
      <dgm:spPr/>
    </dgm:pt>
    <dgm:pt modelId="{6E079929-7749-42BF-9916-C6809211F49E}" type="pres">
      <dgm:prSet presAssocID="{C2171B80-DB5D-4F91-B1D4-8069CE911FC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E44ABCB2-929F-41DA-A4A7-E86C298BC9F0}" type="pres">
      <dgm:prSet presAssocID="{ED0FE386-8B51-416E-B0D2-A50F97BAAF57}" presName="hierRoot3" presStyleCnt="0"/>
      <dgm:spPr/>
    </dgm:pt>
    <dgm:pt modelId="{1D53ED1C-3BD4-4638-8B31-614A51A078E1}" type="pres">
      <dgm:prSet presAssocID="{ED0FE386-8B51-416E-B0D2-A50F97BAAF57}" presName="composite3" presStyleCnt="0"/>
      <dgm:spPr/>
    </dgm:pt>
    <dgm:pt modelId="{22D1FE4B-CFE4-48BC-B57C-DCFA5687BE77}" type="pres">
      <dgm:prSet presAssocID="{ED0FE386-8B51-416E-B0D2-A50F97BAAF57}" presName="background3" presStyleLbl="node3" presStyleIdx="1" presStyleCnt="2"/>
      <dgm:spPr/>
    </dgm:pt>
    <dgm:pt modelId="{4C2007AB-7EBF-48C1-99D5-B99116D256FC}" type="pres">
      <dgm:prSet presAssocID="{ED0FE386-8B51-416E-B0D2-A50F97BAAF5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5FAC58-CCA2-454B-87CD-4174A5535847}" type="pres">
      <dgm:prSet presAssocID="{ED0FE386-8B51-416E-B0D2-A50F97BAAF57}" presName="hierChild4" presStyleCnt="0"/>
      <dgm:spPr/>
    </dgm:pt>
  </dgm:ptLst>
  <dgm:cxnLst>
    <dgm:cxn modelId="{35EE3E4F-D5F1-46B8-AB6E-F3D8547015A9}" srcId="{43265AD9-A553-40EA-A566-B69FD0F23F45}" destId="{5F976783-E2A9-4097-8467-EE51B2A84816}" srcOrd="0" destOrd="0" parTransId="{D998458B-5760-42F9-B495-005C473D73F3}" sibTransId="{15C25A19-0425-42C4-B921-CBBE88AF04B8}"/>
    <dgm:cxn modelId="{CBE49499-63FA-4DD1-A695-9D9D323C310B}" type="presOf" srcId="{A8E72A48-478D-4DA1-958D-7CDCF2CD620F}" destId="{64911591-9111-4027-8A98-EF16276034D7}" srcOrd="0" destOrd="0" presId="urn:microsoft.com/office/officeart/2005/8/layout/hierarchy1"/>
    <dgm:cxn modelId="{15BD0930-33BB-46AB-9B98-9BB7F8AFF660}" type="presOf" srcId="{ED0FE386-8B51-416E-B0D2-A50F97BAAF57}" destId="{4C2007AB-7EBF-48C1-99D5-B99116D256FC}" srcOrd="0" destOrd="0" presId="urn:microsoft.com/office/officeart/2005/8/layout/hierarchy1"/>
    <dgm:cxn modelId="{03E54494-08B0-49FB-A5C9-EEAC42A8164A}" type="presOf" srcId="{3556A230-056B-4F90-B13F-3B33B9608545}" destId="{18E4F9F2-CFD3-485D-9C0E-F4E2DFF009DD}" srcOrd="0" destOrd="0" presId="urn:microsoft.com/office/officeart/2005/8/layout/hierarchy1"/>
    <dgm:cxn modelId="{4EDA7E52-2B1A-4C34-A71F-D17C1724A7C4}" type="presOf" srcId="{5F976783-E2A9-4097-8467-EE51B2A84816}" destId="{47060323-F957-403D-98AA-243337C91933}" srcOrd="0" destOrd="0" presId="urn:microsoft.com/office/officeart/2005/8/layout/hierarchy1"/>
    <dgm:cxn modelId="{C98F01B5-7C67-4481-9BCE-12896D3F2248}" type="presOf" srcId="{43265AD9-A553-40EA-A566-B69FD0F23F45}" destId="{CADFCE46-0775-4F5A-951E-DCC2E3A0679F}" srcOrd="0" destOrd="0" presId="urn:microsoft.com/office/officeart/2005/8/layout/hierarchy1"/>
    <dgm:cxn modelId="{7C3B963A-8192-4E62-B234-BEEB2B34E55B}" type="presOf" srcId="{C3A35DC3-FED9-4A17-BFB3-2C057676E8BC}" destId="{257C4471-AF5E-44DF-949F-3E95B0779932}" srcOrd="0" destOrd="0" presId="urn:microsoft.com/office/officeart/2005/8/layout/hierarchy1"/>
    <dgm:cxn modelId="{C38596C0-5444-414F-987A-1A1D0DCED9C8}" srcId="{C3A35DC3-FED9-4A17-BFB3-2C057676E8BC}" destId="{ED0FE386-8B51-416E-B0D2-A50F97BAAF57}" srcOrd="0" destOrd="0" parTransId="{C2171B80-DB5D-4F91-B1D4-8069CE911FCE}" sibTransId="{6D01A230-DAB1-4B51-A292-D5BCE0DAE8CE}"/>
    <dgm:cxn modelId="{BC5C0C7B-152B-4966-82FF-E93BB6FBF1A3}" type="presOf" srcId="{1BB73D46-F826-403D-B2E3-31F79E221629}" destId="{305D5B07-7EE2-4985-A924-50EDA50AC8E9}" srcOrd="0" destOrd="0" presId="urn:microsoft.com/office/officeart/2005/8/layout/hierarchy1"/>
    <dgm:cxn modelId="{D9409941-9CF8-4FEA-BBB6-20EA492D8DA4}" srcId="{43265AD9-A553-40EA-A566-B69FD0F23F45}" destId="{C3A35DC3-FED9-4A17-BFB3-2C057676E8BC}" srcOrd="1" destOrd="0" parTransId="{1BB73D46-F826-403D-B2E3-31F79E221629}" sibTransId="{40B03E91-C459-4088-892F-A2C2D0F7FACD}"/>
    <dgm:cxn modelId="{15B8F870-CF21-4E52-B010-E8E5A177E0C8}" srcId="{B70F08AF-E1BA-42E6-B010-6D2C82D59124}" destId="{43265AD9-A553-40EA-A566-B69FD0F23F45}" srcOrd="0" destOrd="0" parTransId="{D105A5F3-272E-4E56-8E01-5C9643E5FB55}" sibTransId="{E5748F2B-7C6C-4F5E-8E4B-58D2A823DAC2}"/>
    <dgm:cxn modelId="{14EDB725-8457-4CAE-898C-3C1C86888D32}" srcId="{5F976783-E2A9-4097-8467-EE51B2A84816}" destId="{3556A230-056B-4F90-B13F-3B33B9608545}" srcOrd="0" destOrd="0" parTransId="{A8E72A48-478D-4DA1-958D-7CDCF2CD620F}" sibTransId="{68CB2070-8373-4DB7-B6CB-40CF13D2E37D}"/>
    <dgm:cxn modelId="{6912FE1B-7950-4E58-A510-D0401EF13F97}" type="presOf" srcId="{D998458B-5760-42F9-B495-005C473D73F3}" destId="{616C553B-7B33-4FC1-B619-ABECDFAE04B0}" srcOrd="0" destOrd="0" presId="urn:microsoft.com/office/officeart/2005/8/layout/hierarchy1"/>
    <dgm:cxn modelId="{4F2F6D59-C782-490B-86D0-9E78FC575F4A}" type="presOf" srcId="{C2171B80-DB5D-4F91-B1D4-8069CE911FCE}" destId="{6E079929-7749-42BF-9916-C6809211F49E}" srcOrd="0" destOrd="0" presId="urn:microsoft.com/office/officeart/2005/8/layout/hierarchy1"/>
    <dgm:cxn modelId="{4E7BAD9E-3928-4066-8E0D-D283E1513FBE}" type="presOf" srcId="{B70F08AF-E1BA-42E6-B010-6D2C82D59124}" destId="{4AA3A910-5102-4E5B-BDE5-42E90738AC70}" srcOrd="0" destOrd="0" presId="urn:microsoft.com/office/officeart/2005/8/layout/hierarchy1"/>
    <dgm:cxn modelId="{F789237A-F759-46F2-8B7E-84E572079666}" type="presParOf" srcId="{4AA3A910-5102-4E5B-BDE5-42E90738AC70}" destId="{B87532C8-FAF4-4821-BB25-3B82062CB995}" srcOrd="0" destOrd="0" presId="urn:microsoft.com/office/officeart/2005/8/layout/hierarchy1"/>
    <dgm:cxn modelId="{888DB76A-0C3A-4155-9ED8-6B1E6D17FE28}" type="presParOf" srcId="{B87532C8-FAF4-4821-BB25-3B82062CB995}" destId="{140E0005-D219-4491-82EF-FDAAFFC7AE48}" srcOrd="0" destOrd="0" presId="urn:microsoft.com/office/officeart/2005/8/layout/hierarchy1"/>
    <dgm:cxn modelId="{54FD8F53-EDF9-4ED7-B11B-17925D7E7BB2}" type="presParOf" srcId="{140E0005-D219-4491-82EF-FDAAFFC7AE48}" destId="{4A1F507A-6C2F-4F8E-9B77-9009E2B8027D}" srcOrd="0" destOrd="0" presId="urn:microsoft.com/office/officeart/2005/8/layout/hierarchy1"/>
    <dgm:cxn modelId="{B3AF2D30-C4FD-4E94-841E-21D2BCC0F03C}" type="presParOf" srcId="{140E0005-D219-4491-82EF-FDAAFFC7AE48}" destId="{CADFCE46-0775-4F5A-951E-DCC2E3A0679F}" srcOrd="1" destOrd="0" presId="urn:microsoft.com/office/officeart/2005/8/layout/hierarchy1"/>
    <dgm:cxn modelId="{0A9C4687-B94A-4427-9DAA-A45A519FE121}" type="presParOf" srcId="{B87532C8-FAF4-4821-BB25-3B82062CB995}" destId="{5EE9D737-79BF-4EC7-9001-67B0226FD990}" srcOrd="1" destOrd="0" presId="urn:microsoft.com/office/officeart/2005/8/layout/hierarchy1"/>
    <dgm:cxn modelId="{7C629714-F841-4D7D-BBA9-8B722C83165D}" type="presParOf" srcId="{5EE9D737-79BF-4EC7-9001-67B0226FD990}" destId="{616C553B-7B33-4FC1-B619-ABECDFAE04B0}" srcOrd="0" destOrd="0" presId="urn:microsoft.com/office/officeart/2005/8/layout/hierarchy1"/>
    <dgm:cxn modelId="{37604A81-5C31-472B-A34A-ED55C1329AB2}" type="presParOf" srcId="{5EE9D737-79BF-4EC7-9001-67B0226FD990}" destId="{FF230F3D-7895-4C72-9826-655E7C03D1BC}" srcOrd="1" destOrd="0" presId="urn:microsoft.com/office/officeart/2005/8/layout/hierarchy1"/>
    <dgm:cxn modelId="{3CF4A45D-04A5-44C3-B06D-FD765CFFE043}" type="presParOf" srcId="{FF230F3D-7895-4C72-9826-655E7C03D1BC}" destId="{974D09C0-032E-4142-A892-B0023DA4D72A}" srcOrd="0" destOrd="0" presId="urn:microsoft.com/office/officeart/2005/8/layout/hierarchy1"/>
    <dgm:cxn modelId="{076E1ADB-35BF-479F-833E-83A736B82C1E}" type="presParOf" srcId="{974D09C0-032E-4142-A892-B0023DA4D72A}" destId="{BA8FEA22-6C21-476D-9152-321DFDC77FD2}" srcOrd="0" destOrd="0" presId="urn:microsoft.com/office/officeart/2005/8/layout/hierarchy1"/>
    <dgm:cxn modelId="{A29B57D4-4321-4609-872D-1AA1CA0A36B6}" type="presParOf" srcId="{974D09C0-032E-4142-A892-B0023DA4D72A}" destId="{47060323-F957-403D-98AA-243337C91933}" srcOrd="1" destOrd="0" presId="urn:microsoft.com/office/officeart/2005/8/layout/hierarchy1"/>
    <dgm:cxn modelId="{77D22AC7-5732-4AC7-A888-33829B8ED3FD}" type="presParOf" srcId="{FF230F3D-7895-4C72-9826-655E7C03D1BC}" destId="{C027E323-5F2D-4333-8BA3-81A53F35C822}" srcOrd="1" destOrd="0" presId="urn:microsoft.com/office/officeart/2005/8/layout/hierarchy1"/>
    <dgm:cxn modelId="{62C240E1-09BE-4013-B610-15F5D29462AD}" type="presParOf" srcId="{C027E323-5F2D-4333-8BA3-81A53F35C822}" destId="{64911591-9111-4027-8A98-EF16276034D7}" srcOrd="0" destOrd="0" presId="urn:microsoft.com/office/officeart/2005/8/layout/hierarchy1"/>
    <dgm:cxn modelId="{BFEDE9CF-33DF-476C-A7DE-7B73B198A85F}" type="presParOf" srcId="{C027E323-5F2D-4333-8BA3-81A53F35C822}" destId="{586D85E1-0282-4AEE-B29E-E2F9AD1794B2}" srcOrd="1" destOrd="0" presId="urn:microsoft.com/office/officeart/2005/8/layout/hierarchy1"/>
    <dgm:cxn modelId="{D0BA6E75-AF9A-4EA4-A642-798CD0DFC6CD}" type="presParOf" srcId="{586D85E1-0282-4AEE-B29E-E2F9AD1794B2}" destId="{BFC3D185-5E0B-4D1B-86C9-B7CB45B8235A}" srcOrd="0" destOrd="0" presId="urn:microsoft.com/office/officeart/2005/8/layout/hierarchy1"/>
    <dgm:cxn modelId="{C2AA80AC-271A-4066-A764-7F85CACF83B4}" type="presParOf" srcId="{BFC3D185-5E0B-4D1B-86C9-B7CB45B8235A}" destId="{AF0BBFF0-A99E-486D-BE13-DEB18F493807}" srcOrd="0" destOrd="0" presId="urn:microsoft.com/office/officeart/2005/8/layout/hierarchy1"/>
    <dgm:cxn modelId="{D85E430E-DB69-417C-BBE7-742C92B2989F}" type="presParOf" srcId="{BFC3D185-5E0B-4D1B-86C9-B7CB45B8235A}" destId="{18E4F9F2-CFD3-485D-9C0E-F4E2DFF009DD}" srcOrd="1" destOrd="0" presId="urn:microsoft.com/office/officeart/2005/8/layout/hierarchy1"/>
    <dgm:cxn modelId="{550D96F9-0648-4F7A-893F-0EE83B902B3A}" type="presParOf" srcId="{586D85E1-0282-4AEE-B29E-E2F9AD1794B2}" destId="{54B089E3-352E-490C-9E9A-500F6D092BC1}" srcOrd="1" destOrd="0" presId="urn:microsoft.com/office/officeart/2005/8/layout/hierarchy1"/>
    <dgm:cxn modelId="{879A0958-D7F6-4DA3-87DE-13830896DC10}" type="presParOf" srcId="{5EE9D737-79BF-4EC7-9001-67B0226FD990}" destId="{305D5B07-7EE2-4985-A924-50EDA50AC8E9}" srcOrd="2" destOrd="0" presId="urn:microsoft.com/office/officeart/2005/8/layout/hierarchy1"/>
    <dgm:cxn modelId="{6B491DDF-FE52-43A4-B375-82CD357CEEEE}" type="presParOf" srcId="{5EE9D737-79BF-4EC7-9001-67B0226FD990}" destId="{770458E9-61F1-4AB0-892D-127DDA1F249E}" srcOrd="3" destOrd="0" presId="urn:microsoft.com/office/officeart/2005/8/layout/hierarchy1"/>
    <dgm:cxn modelId="{A6C83BED-EA60-4DC8-8301-0E8027BE247C}" type="presParOf" srcId="{770458E9-61F1-4AB0-892D-127DDA1F249E}" destId="{C20FE5A9-7F7E-4F84-B4C9-58A56049137D}" srcOrd="0" destOrd="0" presId="urn:microsoft.com/office/officeart/2005/8/layout/hierarchy1"/>
    <dgm:cxn modelId="{2A775155-9E5C-4654-A46E-20C72EA2C588}" type="presParOf" srcId="{C20FE5A9-7F7E-4F84-B4C9-58A56049137D}" destId="{3165A58F-C7D0-4497-A1B3-15EDDF309536}" srcOrd="0" destOrd="0" presId="urn:microsoft.com/office/officeart/2005/8/layout/hierarchy1"/>
    <dgm:cxn modelId="{41721A4E-5BFD-442F-A983-AC3CCD64056A}" type="presParOf" srcId="{C20FE5A9-7F7E-4F84-B4C9-58A56049137D}" destId="{257C4471-AF5E-44DF-949F-3E95B0779932}" srcOrd="1" destOrd="0" presId="urn:microsoft.com/office/officeart/2005/8/layout/hierarchy1"/>
    <dgm:cxn modelId="{352F2154-C86C-47E4-9990-F31D62C9AF3A}" type="presParOf" srcId="{770458E9-61F1-4AB0-892D-127DDA1F249E}" destId="{8D2221C7-F38B-4821-AB5A-0F49A5CE9A35}" srcOrd="1" destOrd="0" presId="urn:microsoft.com/office/officeart/2005/8/layout/hierarchy1"/>
    <dgm:cxn modelId="{508F6213-FC21-4E03-9B1B-F1F785BFA975}" type="presParOf" srcId="{8D2221C7-F38B-4821-AB5A-0F49A5CE9A35}" destId="{6E079929-7749-42BF-9916-C6809211F49E}" srcOrd="0" destOrd="0" presId="urn:microsoft.com/office/officeart/2005/8/layout/hierarchy1"/>
    <dgm:cxn modelId="{27572DFE-244F-4294-B9AC-C07919EB2D81}" type="presParOf" srcId="{8D2221C7-F38B-4821-AB5A-0F49A5CE9A35}" destId="{E44ABCB2-929F-41DA-A4A7-E86C298BC9F0}" srcOrd="1" destOrd="0" presId="urn:microsoft.com/office/officeart/2005/8/layout/hierarchy1"/>
    <dgm:cxn modelId="{5E672C94-6AE9-428B-A497-807AC46FFD9D}" type="presParOf" srcId="{E44ABCB2-929F-41DA-A4A7-E86C298BC9F0}" destId="{1D53ED1C-3BD4-4638-8B31-614A51A078E1}" srcOrd="0" destOrd="0" presId="urn:microsoft.com/office/officeart/2005/8/layout/hierarchy1"/>
    <dgm:cxn modelId="{C6B0C0D2-38EA-42A9-9913-33EAAE9A803B}" type="presParOf" srcId="{1D53ED1C-3BD4-4638-8B31-614A51A078E1}" destId="{22D1FE4B-CFE4-48BC-B57C-DCFA5687BE77}" srcOrd="0" destOrd="0" presId="urn:microsoft.com/office/officeart/2005/8/layout/hierarchy1"/>
    <dgm:cxn modelId="{2D301CE8-2FC5-4215-91EB-5D1A99821725}" type="presParOf" srcId="{1D53ED1C-3BD4-4638-8B31-614A51A078E1}" destId="{4C2007AB-7EBF-48C1-99D5-B99116D256FC}" srcOrd="1" destOrd="0" presId="urn:microsoft.com/office/officeart/2005/8/layout/hierarchy1"/>
    <dgm:cxn modelId="{A8263EB2-EC58-4897-A38C-A5BFDE93494D}" type="presParOf" srcId="{E44ABCB2-929F-41DA-A4A7-E86C298BC9F0}" destId="{A15FAC58-CCA2-454B-87CD-4174A55358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44062-8F14-49D1-ABD9-43AB08BCFB5C}" type="doc">
      <dgm:prSet loTypeId="urn:microsoft.com/office/officeart/2005/8/layout/hierarchy3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42D6B86-D6B5-4E32-A8F5-6E58FA44A0C7}">
      <dgm:prSet phldrT="[Text]"/>
      <dgm:spPr/>
      <dgm:t>
        <a:bodyPr/>
        <a:lstStyle/>
        <a:p>
          <a:r>
            <a:rPr lang="fa-IR" dirty="0" smtClean="0"/>
            <a:t>فینیشردارای دو بخش اصلی میباشد </a:t>
          </a:r>
          <a:endParaRPr lang="en-US" dirty="0"/>
        </a:p>
      </dgm:t>
    </dgm:pt>
    <dgm:pt modelId="{40C1EADB-099F-49D6-8279-0E1B292F5704}" type="parTrans" cxnId="{E2737808-3FFA-455E-8A87-51D443F18143}">
      <dgm:prSet/>
      <dgm:spPr/>
      <dgm:t>
        <a:bodyPr/>
        <a:lstStyle/>
        <a:p>
          <a:endParaRPr lang="en-US"/>
        </a:p>
      </dgm:t>
    </dgm:pt>
    <dgm:pt modelId="{4A6BFD81-8EFD-41E3-A18F-876F48CE4878}" type="sibTrans" cxnId="{E2737808-3FFA-455E-8A87-51D443F18143}">
      <dgm:prSet/>
      <dgm:spPr/>
      <dgm:t>
        <a:bodyPr/>
        <a:lstStyle/>
        <a:p>
          <a:endParaRPr lang="en-US"/>
        </a:p>
      </dgm:t>
    </dgm:pt>
    <dgm:pt modelId="{A2045F83-3085-4E86-9566-0A8C7C0FE8F6}">
      <dgm:prSet phldrT="[Text]"/>
      <dgm:spPr/>
      <dgm:t>
        <a:bodyPr/>
        <a:lstStyle/>
        <a:p>
          <a:pPr algn="ctr"/>
          <a:r>
            <a:rPr lang="fa-IR" dirty="0" smtClean="0"/>
            <a:t>تراکتور(کشنده)	</a:t>
          </a:r>
          <a:endParaRPr lang="en-US" dirty="0"/>
        </a:p>
      </dgm:t>
    </dgm:pt>
    <dgm:pt modelId="{61D3167F-B574-455D-B97C-213FC3B0E7AA}" type="parTrans" cxnId="{8BE934DF-F4E1-4605-89D0-E50DA8E3E1C1}">
      <dgm:prSet/>
      <dgm:spPr/>
      <dgm:t>
        <a:bodyPr/>
        <a:lstStyle/>
        <a:p>
          <a:endParaRPr lang="en-US"/>
        </a:p>
      </dgm:t>
    </dgm:pt>
    <dgm:pt modelId="{BB500496-159D-4261-9D11-8D3D397317FD}" type="sibTrans" cxnId="{8BE934DF-F4E1-4605-89D0-E50DA8E3E1C1}">
      <dgm:prSet/>
      <dgm:spPr/>
      <dgm:t>
        <a:bodyPr/>
        <a:lstStyle/>
        <a:p>
          <a:endParaRPr lang="en-US"/>
        </a:p>
      </dgm:t>
    </dgm:pt>
    <dgm:pt modelId="{57548678-EF37-4373-A055-4C7C6DDA5DB6}">
      <dgm:prSet phldrT="[Text]"/>
      <dgm:spPr/>
      <dgm:t>
        <a:bodyPr/>
        <a:lstStyle/>
        <a:p>
          <a:r>
            <a:rPr lang="fa-IR" dirty="0" smtClean="0"/>
            <a:t>اتوی فینیشر </a:t>
          </a:r>
          <a:endParaRPr lang="en-US" dirty="0"/>
        </a:p>
      </dgm:t>
    </dgm:pt>
    <dgm:pt modelId="{649F86DF-3059-4274-B784-410A98C83D65}" type="parTrans" cxnId="{30317CA5-639D-4607-AFE7-BA60A002FF7E}">
      <dgm:prSet/>
      <dgm:spPr/>
      <dgm:t>
        <a:bodyPr/>
        <a:lstStyle/>
        <a:p>
          <a:endParaRPr lang="en-US"/>
        </a:p>
      </dgm:t>
    </dgm:pt>
    <dgm:pt modelId="{7D94ECC2-7140-464B-97A7-C1CE85471827}" type="sibTrans" cxnId="{30317CA5-639D-4607-AFE7-BA60A002FF7E}">
      <dgm:prSet/>
      <dgm:spPr/>
      <dgm:t>
        <a:bodyPr/>
        <a:lstStyle/>
        <a:p>
          <a:endParaRPr lang="en-US"/>
        </a:p>
      </dgm:t>
    </dgm:pt>
    <dgm:pt modelId="{54DB9E35-8A7C-4FE7-8937-3FF79247692F}" type="pres">
      <dgm:prSet presAssocID="{D6A44062-8F14-49D1-ABD9-43AB08BCFB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0B6EA7-63F2-4A2A-BBA5-011D9576D197}" type="pres">
      <dgm:prSet presAssocID="{F42D6B86-D6B5-4E32-A8F5-6E58FA44A0C7}" presName="root" presStyleCnt="0"/>
      <dgm:spPr/>
    </dgm:pt>
    <dgm:pt modelId="{03839AFD-B38A-470C-BBBA-1C8D797614A3}" type="pres">
      <dgm:prSet presAssocID="{F42D6B86-D6B5-4E32-A8F5-6E58FA44A0C7}" presName="rootComposite" presStyleCnt="0"/>
      <dgm:spPr/>
    </dgm:pt>
    <dgm:pt modelId="{23A27C44-6635-49B6-BAD0-6451E818D110}" type="pres">
      <dgm:prSet presAssocID="{F42D6B86-D6B5-4E32-A8F5-6E58FA44A0C7}" presName="rootText" presStyleLbl="node1" presStyleIdx="0" presStyleCnt="1" custScaleX="353780" custScaleY="219924" custLinFactY="-5281" custLinFactNeighborX="95490" custLinFactNeighborY="-100000"/>
      <dgm:spPr/>
      <dgm:t>
        <a:bodyPr/>
        <a:lstStyle/>
        <a:p>
          <a:endParaRPr lang="en-US"/>
        </a:p>
      </dgm:t>
    </dgm:pt>
    <dgm:pt modelId="{B7F88D8F-B13C-4E3E-AFE9-FDAFE4C19CBE}" type="pres">
      <dgm:prSet presAssocID="{F42D6B86-D6B5-4E32-A8F5-6E58FA44A0C7}" presName="rootConnector" presStyleLbl="node1" presStyleIdx="0" presStyleCnt="1"/>
      <dgm:spPr/>
      <dgm:t>
        <a:bodyPr/>
        <a:lstStyle/>
        <a:p>
          <a:endParaRPr lang="en-US"/>
        </a:p>
      </dgm:t>
    </dgm:pt>
    <dgm:pt modelId="{F1C6B18B-10CB-4E36-8DB9-573385F4D22E}" type="pres">
      <dgm:prSet presAssocID="{F42D6B86-D6B5-4E32-A8F5-6E58FA44A0C7}" presName="childShape" presStyleCnt="0"/>
      <dgm:spPr/>
    </dgm:pt>
    <dgm:pt modelId="{789E2B19-F957-4C25-ADCA-51B2B261FCB1}" type="pres">
      <dgm:prSet presAssocID="{61D3167F-B574-455D-B97C-213FC3B0E7AA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AB8EA92-3D5F-4983-8B5E-BF85905D7B12}" type="pres">
      <dgm:prSet presAssocID="{A2045F83-3085-4E86-9566-0A8C7C0FE8F6}" presName="childText" presStyleLbl="bgAcc1" presStyleIdx="0" presStyleCnt="2" custScaleX="415955" custScaleY="430096" custLinFactX="200000" custLinFactY="-942" custLinFactNeighborX="202784" custLinFactNeighborY="-10000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en-US"/>
        </a:p>
      </dgm:t>
    </dgm:pt>
    <dgm:pt modelId="{8BC16A82-1DF5-45F4-BA28-A3AFBA274CEA}" type="pres">
      <dgm:prSet presAssocID="{649F86DF-3059-4274-B784-410A98C83D6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38419D7D-AC4C-4181-AD87-C91E180FD3BA}" type="pres">
      <dgm:prSet presAssocID="{57548678-EF37-4373-A055-4C7C6DDA5DB6}" presName="childText" presStyleLbl="bgAcc1" presStyleIdx="1" presStyleCnt="2" custScaleX="409259" custScaleY="352836" custLinFactX="-200000" custLinFactY="-152412" custLinFactNeighborX="-203474" custLinFactNeighborY="-200000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</dgm:ptLst>
  <dgm:cxnLst>
    <dgm:cxn modelId="{DCE6BBE1-25F7-441E-B9C2-D4857A8CDEBF}" type="presOf" srcId="{649F86DF-3059-4274-B784-410A98C83D65}" destId="{8BC16A82-1DF5-45F4-BA28-A3AFBA274CEA}" srcOrd="0" destOrd="0" presId="urn:microsoft.com/office/officeart/2005/8/layout/hierarchy3"/>
    <dgm:cxn modelId="{54A7C30A-F41C-48F6-9BA7-FA96CDC57276}" type="presOf" srcId="{A2045F83-3085-4E86-9566-0A8C7C0FE8F6}" destId="{DAB8EA92-3D5F-4983-8B5E-BF85905D7B12}" srcOrd="0" destOrd="0" presId="urn:microsoft.com/office/officeart/2005/8/layout/hierarchy3"/>
    <dgm:cxn modelId="{BBAE8A06-27D6-4123-8967-511BD31AAB7A}" type="presOf" srcId="{F42D6B86-D6B5-4E32-A8F5-6E58FA44A0C7}" destId="{B7F88D8F-B13C-4E3E-AFE9-FDAFE4C19CBE}" srcOrd="1" destOrd="0" presId="urn:microsoft.com/office/officeart/2005/8/layout/hierarchy3"/>
    <dgm:cxn modelId="{8515B9C5-EB6E-4B6B-AD7C-30BA0E518AD7}" type="presOf" srcId="{57548678-EF37-4373-A055-4C7C6DDA5DB6}" destId="{38419D7D-AC4C-4181-AD87-C91E180FD3BA}" srcOrd="0" destOrd="0" presId="urn:microsoft.com/office/officeart/2005/8/layout/hierarchy3"/>
    <dgm:cxn modelId="{E2737808-3FFA-455E-8A87-51D443F18143}" srcId="{D6A44062-8F14-49D1-ABD9-43AB08BCFB5C}" destId="{F42D6B86-D6B5-4E32-A8F5-6E58FA44A0C7}" srcOrd="0" destOrd="0" parTransId="{40C1EADB-099F-49D6-8279-0E1B292F5704}" sibTransId="{4A6BFD81-8EFD-41E3-A18F-876F48CE4878}"/>
    <dgm:cxn modelId="{26C5D221-B65B-4C64-B34F-BAF3095B063D}" type="presOf" srcId="{61D3167F-B574-455D-B97C-213FC3B0E7AA}" destId="{789E2B19-F957-4C25-ADCA-51B2B261FCB1}" srcOrd="0" destOrd="0" presId="urn:microsoft.com/office/officeart/2005/8/layout/hierarchy3"/>
    <dgm:cxn modelId="{25B7FFB6-523E-43DD-BDC0-724CB997CBE4}" type="presOf" srcId="{D6A44062-8F14-49D1-ABD9-43AB08BCFB5C}" destId="{54DB9E35-8A7C-4FE7-8937-3FF79247692F}" srcOrd="0" destOrd="0" presId="urn:microsoft.com/office/officeart/2005/8/layout/hierarchy3"/>
    <dgm:cxn modelId="{8BE934DF-F4E1-4605-89D0-E50DA8E3E1C1}" srcId="{F42D6B86-D6B5-4E32-A8F5-6E58FA44A0C7}" destId="{A2045F83-3085-4E86-9566-0A8C7C0FE8F6}" srcOrd="0" destOrd="0" parTransId="{61D3167F-B574-455D-B97C-213FC3B0E7AA}" sibTransId="{BB500496-159D-4261-9D11-8D3D397317FD}"/>
    <dgm:cxn modelId="{C3EE6291-F0A4-404B-A9DE-9E46DA665503}" type="presOf" srcId="{F42D6B86-D6B5-4E32-A8F5-6E58FA44A0C7}" destId="{23A27C44-6635-49B6-BAD0-6451E818D110}" srcOrd="0" destOrd="0" presId="urn:microsoft.com/office/officeart/2005/8/layout/hierarchy3"/>
    <dgm:cxn modelId="{30317CA5-639D-4607-AFE7-BA60A002FF7E}" srcId="{F42D6B86-D6B5-4E32-A8F5-6E58FA44A0C7}" destId="{57548678-EF37-4373-A055-4C7C6DDA5DB6}" srcOrd="1" destOrd="0" parTransId="{649F86DF-3059-4274-B784-410A98C83D65}" sibTransId="{7D94ECC2-7140-464B-97A7-C1CE85471827}"/>
    <dgm:cxn modelId="{F5A9F572-E89C-4A4B-8865-AE8C56309624}" type="presParOf" srcId="{54DB9E35-8A7C-4FE7-8937-3FF79247692F}" destId="{2B0B6EA7-63F2-4A2A-BBA5-011D9576D197}" srcOrd="0" destOrd="0" presId="urn:microsoft.com/office/officeart/2005/8/layout/hierarchy3"/>
    <dgm:cxn modelId="{B86E61C4-A6C4-4BA9-90BA-96AE28D5E3B1}" type="presParOf" srcId="{2B0B6EA7-63F2-4A2A-BBA5-011D9576D197}" destId="{03839AFD-B38A-470C-BBBA-1C8D797614A3}" srcOrd="0" destOrd="0" presId="urn:microsoft.com/office/officeart/2005/8/layout/hierarchy3"/>
    <dgm:cxn modelId="{91A6EC50-9391-4BB9-ACAA-BCED624252CC}" type="presParOf" srcId="{03839AFD-B38A-470C-BBBA-1C8D797614A3}" destId="{23A27C44-6635-49B6-BAD0-6451E818D110}" srcOrd="0" destOrd="0" presId="urn:microsoft.com/office/officeart/2005/8/layout/hierarchy3"/>
    <dgm:cxn modelId="{568BE381-C403-42C3-9213-65074303A58E}" type="presParOf" srcId="{03839AFD-B38A-470C-BBBA-1C8D797614A3}" destId="{B7F88D8F-B13C-4E3E-AFE9-FDAFE4C19CBE}" srcOrd="1" destOrd="0" presId="urn:microsoft.com/office/officeart/2005/8/layout/hierarchy3"/>
    <dgm:cxn modelId="{78ADE6D5-2EE0-4273-A9BB-44A6274C897A}" type="presParOf" srcId="{2B0B6EA7-63F2-4A2A-BBA5-011D9576D197}" destId="{F1C6B18B-10CB-4E36-8DB9-573385F4D22E}" srcOrd="1" destOrd="0" presId="urn:microsoft.com/office/officeart/2005/8/layout/hierarchy3"/>
    <dgm:cxn modelId="{8416A2A4-6553-4C36-9BDD-0CB64666787F}" type="presParOf" srcId="{F1C6B18B-10CB-4E36-8DB9-573385F4D22E}" destId="{789E2B19-F957-4C25-ADCA-51B2B261FCB1}" srcOrd="0" destOrd="0" presId="urn:microsoft.com/office/officeart/2005/8/layout/hierarchy3"/>
    <dgm:cxn modelId="{FFD97B02-A5FD-49B5-8E77-B03A2D377255}" type="presParOf" srcId="{F1C6B18B-10CB-4E36-8DB9-573385F4D22E}" destId="{DAB8EA92-3D5F-4983-8B5E-BF85905D7B12}" srcOrd="1" destOrd="0" presId="urn:microsoft.com/office/officeart/2005/8/layout/hierarchy3"/>
    <dgm:cxn modelId="{4C85DE79-20C1-415A-B887-ED10DDA0D7C4}" type="presParOf" srcId="{F1C6B18B-10CB-4E36-8DB9-573385F4D22E}" destId="{8BC16A82-1DF5-45F4-BA28-A3AFBA274CEA}" srcOrd="2" destOrd="0" presId="urn:microsoft.com/office/officeart/2005/8/layout/hierarchy3"/>
    <dgm:cxn modelId="{9CFA5673-91A2-40CA-AE81-ECAF16F55BC9}" type="presParOf" srcId="{F1C6B18B-10CB-4E36-8DB9-573385F4D22E}" destId="{38419D7D-AC4C-4181-AD87-C91E180FD3B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88A565-C309-418E-BBBC-D1AE3D9D7F29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5122B1-ED9B-435B-A9C6-E33F183293F9}">
      <dgm:prSet phldrT="[Text]" custT="1"/>
      <dgm:spPr/>
      <dgm:t>
        <a:bodyPr/>
        <a:lstStyle/>
        <a:p>
          <a:r>
            <a:rPr lang="fa-IR" sz="8000" b="1" dirty="0" smtClean="0"/>
            <a:t>تراکتور</a:t>
          </a:r>
          <a:r>
            <a:rPr lang="fa-IR" sz="8000" dirty="0" smtClean="0"/>
            <a:t> </a:t>
          </a:r>
          <a:endParaRPr lang="en-US" sz="8000" dirty="0"/>
        </a:p>
      </dgm:t>
    </dgm:pt>
    <dgm:pt modelId="{44D548D0-A8F6-4F82-A64E-CB5BA27D4DDB}" type="parTrans" cxnId="{DAD1BBAB-B4DC-4529-9EF6-13A9555369B1}">
      <dgm:prSet/>
      <dgm:spPr/>
      <dgm:t>
        <a:bodyPr/>
        <a:lstStyle/>
        <a:p>
          <a:endParaRPr lang="en-US"/>
        </a:p>
      </dgm:t>
    </dgm:pt>
    <dgm:pt modelId="{85A81F5D-5597-4A0D-A6B3-37C95F669A07}" type="sibTrans" cxnId="{DAD1BBAB-B4DC-4529-9EF6-13A9555369B1}">
      <dgm:prSet/>
      <dgm:spPr/>
      <dgm:t>
        <a:bodyPr/>
        <a:lstStyle/>
        <a:p>
          <a:endParaRPr lang="en-US"/>
        </a:p>
      </dgm:t>
    </dgm:pt>
    <dgm:pt modelId="{EB50989A-398B-4245-B713-A4F78CD8F537}">
      <dgm:prSet phldrT="[Text]" custT="1"/>
      <dgm:spPr/>
      <dgm:t>
        <a:bodyPr/>
        <a:lstStyle/>
        <a:p>
          <a:r>
            <a:rPr lang="fa-IR" sz="2000" dirty="0" smtClean="0"/>
            <a:t>قیف فینیشر</a:t>
          </a:r>
          <a:endParaRPr lang="en-US" sz="2000" dirty="0"/>
        </a:p>
      </dgm:t>
    </dgm:pt>
    <dgm:pt modelId="{949CC872-8E5E-4921-852C-51BD8266B81A}" type="parTrans" cxnId="{E430A039-7810-435E-84FC-D5CFB19FBB54}">
      <dgm:prSet/>
      <dgm:spPr/>
      <dgm:t>
        <a:bodyPr/>
        <a:lstStyle/>
        <a:p>
          <a:endParaRPr lang="en-US"/>
        </a:p>
      </dgm:t>
    </dgm:pt>
    <dgm:pt modelId="{EA96E70D-5E49-41A2-94CF-FDE472796669}" type="sibTrans" cxnId="{E430A039-7810-435E-84FC-D5CFB19FBB54}">
      <dgm:prSet/>
      <dgm:spPr/>
      <dgm:t>
        <a:bodyPr/>
        <a:lstStyle/>
        <a:p>
          <a:endParaRPr lang="en-US"/>
        </a:p>
      </dgm:t>
    </dgm:pt>
    <dgm:pt modelId="{C82AD563-4D6A-45A0-9CD7-CCCE95EAE735}">
      <dgm:prSet phldrT="[Text]"/>
      <dgm:spPr/>
      <dgm:t>
        <a:bodyPr/>
        <a:lstStyle/>
        <a:p>
          <a:r>
            <a:rPr lang="fa-IR" dirty="0" smtClean="0"/>
            <a:t>رولینگ و کیره کامیون</a:t>
          </a:r>
          <a:endParaRPr lang="en-US" dirty="0"/>
        </a:p>
      </dgm:t>
    </dgm:pt>
    <dgm:pt modelId="{9839D951-E5C2-4597-A915-8C5035209DCD}" type="parTrans" cxnId="{76C9933C-50BA-4905-A5BE-2B7F0819FC59}">
      <dgm:prSet/>
      <dgm:spPr/>
      <dgm:t>
        <a:bodyPr/>
        <a:lstStyle/>
        <a:p>
          <a:endParaRPr lang="en-US"/>
        </a:p>
      </dgm:t>
    </dgm:pt>
    <dgm:pt modelId="{068134A6-CD19-4361-9C05-544D763C40C3}" type="sibTrans" cxnId="{76C9933C-50BA-4905-A5BE-2B7F0819FC59}">
      <dgm:prSet/>
      <dgm:spPr/>
      <dgm:t>
        <a:bodyPr/>
        <a:lstStyle/>
        <a:p>
          <a:endParaRPr lang="en-US"/>
        </a:p>
      </dgm:t>
    </dgm:pt>
    <dgm:pt modelId="{A6BE0646-78FC-4147-9545-54854FD8A9BE}">
      <dgm:prSet custT="1"/>
      <dgm:spPr/>
      <dgm:t>
        <a:bodyPr/>
        <a:lstStyle/>
        <a:p>
          <a:r>
            <a:rPr lang="fa-IR" sz="2000" dirty="0" smtClean="0"/>
            <a:t>تسمه نقاله </a:t>
          </a:r>
          <a:endParaRPr lang="en-US" sz="2000" dirty="0"/>
        </a:p>
      </dgm:t>
    </dgm:pt>
    <dgm:pt modelId="{C0977AEC-1DC1-4113-A56A-864677AC9889}" type="parTrans" cxnId="{EC51A9D7-1EF1-4EF3-AFAB-D32F46CBDE87}">
      <dgm:prSet/>
      <dgm:spPr/>
      <dgm:t>
        <a:bodyPr/>
        <a:lstStyle/>
        <a:p>
          <a:endParaRPr lang="en-US"/>
        </a:p>
      </dgm:t>
    </dgm:pt>
    <dgm:pt modelId="{754E7DC6-5477-4667-8888-0C8C5870665C}" type="sibTrans" cxnId="{EC51A9D7-1EF1-4EF3-AFAB-D32F46CBDE87}">
      <dgm:prSet/>
      <dgm:spPr/>
      <dgm:t>
        <a:bodyPr/>
        <a:lstStyle/>
        <a:p>
          <a:endParaRPr lang="en-US"/>
        </a:p>
      </dgm:t>
    </dgm:pt>
    <dgm:pt modelId="{D78F7DD9-DF70-4EEC-AD29-E75ABA7920DD}">
      <dgm:prSet phldrT="[Text]" custT="1"/>
      <dgm:spPr/>
      <dgm:t>
        <a:bodyPr/>
        <a:lstStyle/>
        <a:p>
          <a:pPr algn="ctr" rtl="1"/>
          <a:r>
            <a:rPr lang="fa-IR" sz="2100" dirty="0" smtClean="0"/>
            <a:t> </a:t>
          </a:r>
        </a:p>
        <a:p>
          <a:pPr algn="ctr" rtl="1"/>
          <a:endParaRPr lang="fa-IR" sz="2100" dirty="0" smtClean="0"/>
        </a:p>
        <a:p>
          <a:pPr algn="ctr" rtl="1"/>
          <a:r>
            <a:rPr lang="fa-IR" sz="2100" dirty="0" smtClean="0"/>
            <a:t>دریچه های قیف</a:t>
          </a:r>
        </a:p>
        <a:p>
          <a:pPr algn="ctr" rtl="1"/>
          <a:endParaRPr lang="fa-IR" sz="2100" dirty="0" smtClean="0"/>
        </a:p>
        <a:p>
          <a:r>
            <a:rPr lang="fa-IR" sz="2100" dirty="0" smtClean="0"/>
            <a:t> </a:t>
          </a:r>
          <a:endParaRPr lang="en-US" sz="2100" dirty="0"/>
        </a:p>
      </dgm:t>
    </dgm:pt>
    <dgm:pt modelId="{D8603868-5DBD-44C8-A443-988A6275AA74}" type="parTrans" cxnId="{14ABEA2B-ED4D-43AC-A987-E376012AD416}">
      <dgm:prSet/>
      <dgm:spPr/>
      <dgm:t>
        <a:bodyPr/>
        <a:lstStyle/>
        <a:p>
          <a:endParaRPr lang="en-US"/>
        </a:p>
      </dgm:t>
    </dgm:pt>
    <dgm:pt modelId="{6A0A6A47-80FE-40BA-A6D7-81BA87A8B218}" type="sibTrans" cxnId="{14ABEA2B-ED4D-43AC-A987-E376012AD416}">
      <dgm:prSet/>
      <dgm:spPr/>
      <dgm:t>
        <a:bodyPr/>
        <a:lstStyle/>
        <a:p>
          <a:endParaRPr lang="en-US"/>
        </a:p>
      </dgm:t>
    </dgm:pt>
    <dgm:pt modelId="{87007BC9-808D-4063-8AE6-ED589E9AB57C}">
      <dgm:prSet custT="1"/>
      <dgm:spPr/>
      <dgm:t>
        <a:bodyPr/>
        <a:lstStyle/>
        <a:p>
          <a:r>
            <a:rPr lang="fa-IR" sz="2000" dirty="0" smtClean="0"/>
            <a:t>حلزونی ها</a:t>
          </a:r>
          <a:endParaRPr lang="en-US" sz="2000" dirty="0"/>
        </a:p>
      </dgm:t>
    </dgm:pt>
    <dgm:pt modelId="{4E06FBD3-A6BC-4553-AAD3-77EB52CB531B}" type="parTrans" cxnId="{3D16EB47-FC33-4390-A46C-99774D19755A}">
      <dgm:prSet/>
      <dgm:spPr/>
      <dgm:t>
        <a:bodyPr/>
        <a:lstStyle/>
        <a:p>
          <a:endParaRPr lang="en-US"/>
        </a:p>
      </dgm:t>
    </dgm:pt>
    <dgm:pt modelId="{85D772B4-0088-4D96-9F32-37BACBA3093A}" type="sibTrans" cxnId="{3D16EB47-FC33-4390-A46C-99774D19755A}">
      <dgm:prSet/>
      <dgm:spPr/>
      <dgm:t>
        <a:bodyPr/>
        <a:lstStyle/>
        <a:p>
          <a:endParaRPr lang="en-US"/>
        </a:p>
      </dgm:t>
    </dgm:pt>
    <dgm:pt modelId="{D85943EB-A520-4295-8C6A-541E3A6DEC6A}" type="pres">
      <dgm:prSet presAssocID="{DD88A565-C309-418E-BBBC-D1AE3D9D7F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2120D26-00D2-4392-89AF-17C6A4683BEE}" type="pres">
      <dgm:prSet presAssocID="{395122B1-ED9B-435B-A9C6-E33F183293F9}" presName="hierRoot1" presStyleCnt="0"/>
      <dgm:spPr/>
    </dgm:pt>
    <dgm:pt modelId="{B6647BCE-9FCE-49DA-9C7D-4FF8030C497B}" type="pres">
      <dgm:prSet presAssocID="{395122B1-ED9B-435B-A9C6-E33F183293F9}" presName="composite" presStyleCnt="0"/>
      <dgm:spPr/>
    </dgm:pt>
    <dgm:pt modelId="{7C7F27AC-E741-4A29-BD03-4FA77FF95DFB}" type="pres">
      <dgm:prSet presAssocID="{395122B1-ED9B-435B-A9C6-E33F183293F9}" presName="background" presStyleLbl="node0" presStyleIdx="0" presStyleCnt="1"/>
      <dgm:spPr/>
    </dgm:pt>
    <dgm:pt modelId="{4679F939-96C0-4071-B517-7F7599BF7E89}" type="pres">
      <dgm:prSet presAssocID="{395122B1-ED9B-435B-A9C6-E33F183293F9}" presName="text" presStyleLbl="fgAcc0" presStyleIdx="0" presStyleCnt="1" custScaleX="320287" custScaleY="265467" custLinFactNeighborX="4485" custLinFactNeighborY="-370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77380-17D8-4AA0-8928-CA4A4C6CF66F}" type="pres">
      <dgm:prSet presAssocID="{395122B1-ED9B-435B-A9C6-E33F183293F9}" presName="hierChild2" presStyleCnt="0"/>
      <dgm:spPr/>
    </dgm:pt>
    <dgm:pt modelId="{DB2C544A-0BF6-4F2D-9DAC-8043BF064AC9}" type="pres">
      <dgm:prSet presAssocID="{4E06FBD3-A6BC-4553-AAD3-77EB52CB531B}" presName="Name10" presStyleLbl="parChTrans1D2" presStyleIdx="0" presStyleCnt="5"/>
      <dgm:spPr/>
      <dgm:t>
        <a:bodyPr/>
        <a:lstStyle/>
        <a:p>
          <a:endParaRPr lang="en-US"/>
        </a:p>
      </dgm:t>
    </dgm:pt>
    <dgm:pt modelId="{1D6AEB2A-4CB7-4876-AA0C-96440D267635}" type="pres">
      <dgm:prSet presAssocID="{87007BC9-808D-4063-8AE6-ED589E9AB57C}" presName="hierRoot2" presStyleCnt="0"/>
      <dgm:spPr/>
    </dgm:pt>
    <dgm:pt modelId="{1BCC7B85-A40E-4E6C-BE28-54EA84B267FB}" type="pres">
      <dgm:prSet presAssocID="{87007BC9-808D-4063-8AE6-ED589E9AB57C}" presName="composite2" presStyleCnt="0"/>
      <dgm:spPr/>
    </dgm:pt>
    <dgm:pt modelId="{70159329-353E-464C-B883-95775D0B5F70}" type="pres">
      <dgm:prSet presAssocID="{87007BC9-808D-4063-8AE6-ED589E9AB57C}" presName="background2" presStyleLbl="node2" presStyleIdx="0" presStyleCnt="5"/>
      <dgm:spPr/>
    </dgm:pt>
    <dgm:pt modelId="{331ACE5A-FD2F-4ADF-AFE6-951A5D8D7952}" type="pres">
      <dgm:prSet presAssocID="{87007BC9-808D-4063-8AE6-ED589E9AB57C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2773AA-81EC-4D9D-874B-DFCAC266C250}" type="pres">
      <dgm:prSet presAssocID="{87007BC9-808D-4063-8AE6-ED589E9AB57C}" presName="hierChild3" presStyleCnt="0"/>
      <dgm:spPr/>
    </dgm:pt>
    <dgm:pt modelId="{23E71997-7931-4BA8-95B0-F9D3B93F2D16}" type="pres">
      <dgm:prSet presAssocID="{D8603868-5DBD-44C8-A443-988A6275AA74}" presName="Name10" presStyleLbl="parChTrans1D2" presStyleIdx="1" presStyleCnt="5"/>
      <dgm:spPr/>
      <dgm:t>
        <a:bodyPr/>
        <a:lstStyle/>
        <a:p>
          <a:endParaRPr lang="en-US"/>
        </a:p>
      </dgm:t>
    </dgm:pt>
    <dgm:pt modelId="{7ADCB266-7856-44F0-B489-6F6F797286DC}" type="pres">
      <dgm:prSet presAssocID="{D78F7DD9-DF70-4EEC-AD29-E75ABA7920DD}" presName="hierRoot2" presStyleCnt="0"/>
      <dgm:spPr/>
    </dgm:pt>
    <dgm:pt modelId="{4CCB4904-B57F-43D5-A2C9-76AF2FB7DEEA}" type="pres">
      <dgm:prSet presAssocID="{D78F7DD9-DF70-4EEC-AD29-E75ABA7920DD}" presName="composite2" presStyleCnt="0"/>
      <dgm:spPr/>
    </dgm:pt>
    <dgm:pt modelId="{AE29E1D5-19A3-464B-B7E9-F9136BC8D280}" type="pres">
      <dgm:prSet presAssocID="{D78F7DD9-DF70-4EEC-AD29-E75ABA7920DD}" presName="background2" presStyleLbl="node2" presStyleIdx="1" presStyleCnt="5"/>
      <dgm:spPr/>
    </dgm:pt>
    <dgm:pt modelId="{DD4ADE17-0AD8-48A3-8506-9097DD94A139}" type="pres">
      <dgm:prSet presAssocID="{D78F7DD9-DF70-4EEC-AD29-E75ABA7920DD}" presName="text2" presStyleLbl="fgAcc2" presStyleIdx="1" presStyleCnt="5" custLinFactNeighborX="-8178" custLinFactNeighborY="20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069164-285E-4E64-8D38-F7CFD75D136C}" type="pres">
      <dgm:prSet presAssocID="{D78F7DD9-DF70-4EEC-AD29-E75ABA7920DD}" presName="hierChild3" presStyleCnt="0"/>
      <dgm:spPr/>
    </dgm:pt>
    <dgm:pt modelId="{EE59AEA6-DCC9-48CC-9EDB-9CD1730191DA}" type="pres">
      <dgm:prSet presAssocID="{C0977AEC-1DC1-4113-A56A-864677AC9889}" presName="Name10" presStyleLbl="parChTrans1D2" presStyleIdx="2" presStyleCnt="5"/>
      <dgm:spPr/>
      <dgm:t>
        <a:bodyPr/>
        <a:lstStyle/>
        <a:p>
          <a:endParaRPr lang="en-US"/>
        </a:p>
      </dgm:t>
    </dgm:pt>
    <dgm:pt modelId="{4E66162F-57E3-4A89-86F1-30506D77FE80}" type="pres">
      <dgm:prSet presAssocID="{A6BE0646-78FC-4147-9545-54854FD8A9BE}" presName="hierRoot2" presStyleCnt="0"/>
      <dgm:spPr/>
    </dgm:pt>
    <dgm:pt modelId="{7509C5AC-986D-414C-8EC4-8630EA5B95B4}" type="pres">
      <dgm:prSet presAssocID="{A6BE0646-78FC-4147-9545-54854FD8A9BE}" presName="composite2" presStyleCnt="0"/>
      <dgm:spPr/>
    </dgm:pt>
    <dgm:pt modelId="{44774DBA-DB80-4B5E-85B4-C51B2D3BF213}" type="pres">
      <dgm:prSet presAssocID="{A6BE0646-78FC-4147-9545-54854FD8A9BE}" presName="background2" presStyleLbl="node2" presStyleIdx="2" presStyleCnt="5"/>
      <dgm:spPr/>
    </dgm:pt>
    <dgm:pt modelId="{CC3FD775-F54A-4DA1-9FA3-2B0848569B19}" type="pres">
      <dgm:prSet presAssocID="{A6BE0646-78FC-4147-9545-54854FD8A9BE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107016-6929-4AFD-83FF-040EE8A7DEF0}" type="pres">
      <dgm:prSet presAssocID="{A6BE0646-78FC-4147-9545-54854FD8A9BE}" presName="hierChild3" presStyleCnt="0"/>
      <dgm:spPr/>
    </dgm:pt>
    <dgm:pt modelId="{585EAC92-91F0-40E5-8D13-706C6C6288F6}" type="pres">
      <dgm:prSet presAssocID="{949CC872-8E5E-4921-852C-51BD8266B81A}" presName="Name10" presStyleLbl="parChTrans1D2" presStyleIdx="3" presStyleCnt="5"/>
      <dgm:spPr/>
      <dgm:t>
        <a:bodyPr/>
        <a:lstStyle/>
        <a:p>
          <a:endParaRPr lang="en-US"/>
        </a:p>
      </dgm:t>
    </dgm:pt>
    <dgm:pt modelId="{CE874CBD-3527-4C85-8D02-D4BF97E9DB6A}" type="pres">
      <dgm:prSet presAssocID="{EB50989A-398B-4245-B713-A4F78CD8F537}" presName="hierRoot2" presStyleCnt="0"/>
      <dgm:spPr/>
    </dgm:pt>
    <dgm:pt modelId="{2291BA7F-744A-4582-902E-9E726A1296EB}" type="pres">
      <dgm:prSet presAssocID="{EB50989A-398B-4245-B713-A4F78CD8F537}" presName="composite2" presStyleCnt="0"/>
      <dgm:spPr/>
    </dgm:pt>
    <dgm:pt modelId="{5CBA5B2D-B110-44F6-858E-D61CC7E1028D}" type="pres">
      <dgm:prSet presAssocID="{EB50989A-398B-4245-B713-A4F78CD8F537}" presName="background2" presStyleLbl="node2" presStyleIdx="3" presStyleCnt="5"/>
      <dgm:spPr/>
    </dgm:pt>
    <dgm:pt modelId="{7F26C28F-4F8F-42DD-9D43-FD42D57D54DC}" type="pres">
      <dgm:prSet presAssocID="{EB50989A-398B-4245-B713-A4F78CD8F5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C6164C-1280-4D63-B2D3-0327AD450F72}" type="pres">
      <dgm:prSet presAssocID="{EB50989A-398B-4245-B713-A4F78CD8F537}" presName="hierChild3" presStyleCnt="0"/>
      <dgm:spPr/>
    </dgm:pt>
    <dgm:pt modelId="{7A9FB9D5-4B3E-4232-A137-697B42E7B35A}" type="pres">
      <dgm:prSet presAssocID="{9839D951-E5C2-4597-A915-8C5035209DCD}" presName="Name10" presStyleLbl="parChTrans1D2" presStyleIdx="4" presStyleCnt="5"/>
      <dgm:spPr/>
      <dgm:t>
        <a:bodyPr/>
        <a:lstStyle/>
        <a:p>
          <a:endParaRPr lang="en-US"/>
        </a:p>
      </dgm:t>
    </dgm:pt>
    <dgm:pt modelId="{B5B44685-1D2C-4877-BEE8-726BD8345421}" type="pres">
      <dgm:prSet presAssocID="{C82AD563-4D6A-45A0-9CD7-CCCE95EAE735}" presName="hierRoot2" presStyleCnt="0"/>
      <dgm:spPr/>
    </dgm:pt>
    <dgm:pt modelId="{2ECE771F-05C8-4D58-B3FA-2AFA5E57D8F7}" type="pres">
      <dgm:prSet presAssocID="{C82AD563-4D6A-45A0-9CD7-CCCE95EAE735}" presName="composite2" presStyleCnt="0"/>
      <dgm:spPr/>
    </dgm:pt>
    <dgm:pt modelId="{D8C54ACE-A67C-42ED-8964-0C98770DA6AF}" type="pres">
      <dgm:prSet presAssocID="{C82AD563-4D6A-45A0-9CD7-CCCE95EAE735}" presName="background2" presStyleLbl="node2" presStyleIdx="4" presStyleCnt="5"/>
      <dgm:spPr/>
    </dgm:pt>
    <dgm:pt modelId="{242D0363-9C54-4C92-B955-DA660AA7C09B}" type="pres">
      <dgm:prSet presAssocID="{C82AD563-4D6A-45A0-9CD7-CCCE95EAE735}" presName="text2" presStyleLbl="fgAcc2" presStyleIdx="4" presStyleCnt="5" custLinFactNeighborX="-4867" custLinFactNeighborY="-56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B9E98-1033-4055-B00F-50B77DAB7790}" type="pres">
      <dgm:prSet presAssocID="{C82AD563-4D6A-45A0-9CD7-CCCE95EAE735}" presName="hierChild3" presStyleCnt="0"/>
      <dgm:spPr/>
    </dgm:pt>
  </dgm:ptLst>
  <dgm:cxnLst>
    <dgm:cxn modelId="{19B0E2A3-D73D-42A0-AF16-67972F4E0153}" type="presOf" srcId="{395122B1-ED9B-435B-A9C6-E33F183293F9}" destId="{4679F939-96C0-4071-B517-7F7599BF7E89}" srcOrd="0" destOrd="0" presId="urn:microsoft.com/office/officeart/2005/8/layout/hierarchy1"/>
    <dgm:cxn modelId="{94BADF0F-5352-4B46-AEB3-FC9BAFE7F5E7}" type="presOf" srcId="{949CC872-8E5E-4921-852C-51BD8266B81A}" destId="{585EAC92-91F0-40E5-8D13-706C6C6288F6}" srcOrd="0" destOrd="0" presId="urn:microsoft.com/office/officeart/2005/8/layout/hierarchy1"/>
    <dgm:cxn modelId="{3D16EB47-FC33-4390-A46C-99774D19755A}" srcId="{395122B1-ED9B-435B-A9C6-E33F183293F9}" destId="{87007BC9-808D-4063-8AE6-ED589E9AB57C}" srcOrd="0" destOrd="0" parTransId="{4E06FBD3-A6BC-4553-AAD3-77EB52CB531B}" sibTransId="{85D772B4-0088-4D96-9F32-37BACBA3093A}"/>
    <dgm:cxn modelId="{74B907EB-A85E-4131-B203-9A268090698D}" type="presOf" srcId="{D78F7DD9-DF70-4EEC-AD29-E75ABA7920DD}" destId="{DD4ADE17-0AD8-48A3-8506-9097DD94A139}" srcOrd="0" destOrd="0" presId="urn:microsoft.com/office/officeart/2005/8/layout/hierarchy1"/>
    <dgm:cxn modelId="{282F6638-1FA3-4FE3-97A3-D78CF0E076AA}" type="presOf" srcId="{C82AD563-4D6A-45A0-9CD7-CCCE95EAE735}" destId="{242D0363-9C54-4C92-B955-DA660AA7C09B}" srcOrd="0" destOrd="0" presId="urn:microsoft.com/office/officeart/2005/8/layout/hierarchy1"/>
    <dgm:cxn modelId="{C1466521-0CE5-4464-966E-F1CF5025D31E}" type="presOf" srcId="{D8603868-5DBD-44C8-A443-988A6275AA74}" destId="{23E71997-7931-4BA8-95B0-F9D3B93F2D16}" srcOrd="0" destOrd="0" presId="urn:microsoft.com/office/officeart/2005/8/layout/hierarchy1"/>
    <dgm:cxn modelId="{9EC74F56-8A38-4277-B60C-253C3EB84009}" type="presOf" srcId="{A6BE0646-78FC-4147-9545-54854FD8A9BE}" destId="{CC3FD775-F54A-4DA1-9FA3-2B0848569B19}" srcOrd="0" destOrd="0" presId="urn:microsoft.com/office/officeart/2005/8/layout/hierarchy1"/>
    <dgm:cxn modelId="{DAD1BBAB-B4DC-4529-9EF6-13A9555369B1}" srcId="{DD88A565-C309-418E-BBBC-D1AE3D9D7F29}" destId="{395122B1-ED9B-435B-A9C6-E33F183293F9}" srcOrd="0" destOrd="0" parTransId="{44D548D0-A8F6-4F82-A64E-CB5BA27D4DDB}" sibTransId="{85A81F5D-5597-4A0D-A6B3-37C95F669A07}"/>
    <dgm:cxn modelId="{EC51A9D7-1EF1-4EF3-AFAB-D32F46CBDE87}" srcId="{395122B1-ED9B-435B-A9C6-E33F183293F9}" destId="{A6BE0646-78FC-4147-9545-54854FD8A9BE}" srcOrd="2" destOrd="0" parTransId="{C0977AEC-1DC1-4113-A56A-864677AC9889}" sibTransId="{754E7DC6-5477-4667-8888-0C8C5870665C}"/>
    <dgm:cxn modelId="{3BCE67A5-4B7C-48A1-97E6-3264259C3FB8}" type="presOf" srcId="{DD88A565-C309-418E-BBBC-D1AE3D9D7F29}" destId="{D85943EB-A520-4295-8C6A-541E3A6DEC6A}" srcOrd="0" destOrd="0" presId="urn:microsoft.com/office/officeart/2005/8/layout/hierarchy1"/>
    <dgm:cxn modelId="{AB567495-FD33-42A9-B6BB-640252FF92C7}" type="presOf" srcId="{87007BC9-808D-4063-8AE6-ED589E9AB57C}" destId="{331ACE5A-FD2F-4ADF-AFE6-951A5D8D7952}" srcOrd="0" destOrd="0" presId="urn:microsoft.com/office/officeart/2005/8/layout/hierarchy1"/>
    <dgm:cxn modelId="{FAE1A0D9-C156-4F37-AEFD-151C993CAA87}" type="presOf" srcId="{EB50989A-398B-4245-B713-A4F78CD8F537}" destId="{7F26C28F-4F8F-42DD-9D43-FD42D57D54DC}" srcOrd="0" destOrd="0" presId="urn:microsoft.com/office/officeart/2005/8/layout/hierarchy1"/>
    <dgm:cxn modelId="{8C8D6010-7DF5-4A32-B466-FC4EF467F16C}" type="presOf" srcId="{9839D951-E5C2-4597-A915-8C5035209DCD}" destId="{7A9FB9D5-4B3E-4232-A137-697B42E7B35A}" srcOrd="0" destOrd="0" presId="urn:microsoft.com/office/officeart/2005/8/layout/hierarchy1"/>
    <dgm:cxn modelId="{0C6D3A99-80FD-4E11-9D5F-6C1FEF23D636}" type="presOf" srcId="{C0977AEC-1DC1-4113-A56A-864677AC9889}" destId="{EE59AEA6-DCC9-48CC-9EDB-9CD1730191DA}" srcOrd="0" destOrd="0" presId="urn:microsoft.com/office/officeart/2005/8/layout/hierarchy1"/>
    <dgm:cxn modelId="{76C9933C-50BA-4905-A5BE-2B7F0819FC59}" srcId="{395122B1-ED9B-435B-A9C6-E33F183293F9}" destId="{C82AD563-4D6A-45A0-9CD7-CCCE95EAE735}" srcOrd="4" destOrd="0" parTransId="{9839D951-E5C2-4597-A915-8C5035209DCD}" sibTransId="{068134A6-CD19-4361-9C05-544D763C40C3}"/>
    <dgm:cxn modelId="{14ABEA2B-ED4D-43AC-A987-E376012AD416}" srcId="{395122B1-ED9B-435B-A9C6-E33F183293F9}" destId="{D78F7DD9-DF70-4EEC-AD29-E75ABA7920DD}" srcOrd="1" destOrd="0" parTransId="{D8603868-5DBD-44C8-A443-988A6275AA74}" sibTransId="{6A0A6A47-80FE-40BA-A6D7-81BA87A8B218}"/>
    <dgm:cxn modelId="{24DB4FAA-F5A1-4F8D-843E-15E647E154D4}" type="presOf" srcId="{4E06FBD3-A6BC-4553-AAD3-77EB52CB531B}" destId="{DB2C544A-0BF6-4F2D-9DAC-8043BF064AC9}" srcOrd="0" destOrd="0" presId="urn:microsoft.com/office/officeart/2005/8/layout/hierarchy1"/>
    <dgm:cxn modelId="{E430A039-7810-435E-84FC-D5CFB19FBB54}" srcId="{395122B1-ED9B-435B-A9C6-E33F183293F9}" destId="{EB50989A-398B-4245-B713-A4F78CD8F537}" srcOrd="3" destOrd="0" parTransId="{949CC872-8E5E-4921-852C-51BD8266B81A}" sibTransId="{EA96E70D-5E49-41A2-94CF-FDE472796669}"/>
    <dgm:cxn modelId="{2BCEF22A-ECB3-4481-A6DA-A45752430E2D}" type="presParOf" srcId="{D85943EB-A520-4295-8C6A-541E3A6DEC6A}" destId="{82120D26-00D2-4392-89AF-17C6A4683BEE}" srcOrd="0" destOrd="0" presId="urn:microsoft.com/office/officeart/2005/8/layout/hierarchy1"/>
    <dgm:cxn modelId="{73C12F8A-0864-4E83-844D-E2E364814065}" type="presParOf" srcId="{82120D26-00D2-4392-89AF-17C6A4683BEE}" destId="{B6647BCE-9FCE-49DA-9C7D-4FF8030C497B}" srcOrd="0" destOrd="0" presId="urn:microsoft.com/office/officeart/2005/8/layout/hierarchy1"/>
    <dgm:cxn modelId="{39AA6FF7-7AA5-4E0C-A6E2-F719ADC1AE57}" type="presParOf" srcId="{B6647BCE-9FCE-49DA-9C7D-4FF8030C497B}" destId="{7C7F27AC-E741-4A29-BD03-4FA77FF95DFB}" srcOrd="0" destOrd="0" presId="urn:microsoft.com/office/officeart/2005/8/layout/hierarchy1"/>
    <dgm:cxn modelId="{86B05EE9-7094-4684-B272-E045F1767CF8}" type="presParOf" srcId="{B6647BCE-9FCE-49DA-9C7D-4FF8030C497B}" destId="{4679F939-96C0-4071-B517-7F7599BF7E89}" srcOrd="1" destOrd="0" presId="urn:microsoft.com/office/officeart/2005/8/layout/hierarchy1"/>
    <dgm:cxn modelId="{EE98490B-7642-4EC5-927F-3687741311CF}" type="presParOf" srcId="{82120D26-00D2-4392-89AF-17C6A4683BEE}" destId="{50377380-17D8-4AA0-8928-CA4A4C6CF66F}" srcOrd="1" destOrd="0" presId="urn:microsoft.com/office/officeart/2005/8/layout/hierarchy1"/>
    <dgm:cxn modelId="{A9462603-00C2-459E-A631-8BCB9B522AD9}" type="presParOf" srcId="{50377380-17D8-4AA0-8928-CA4A4C6CF66F}" destId="{DB2C544A-0BF6-4F2D-9DAC-8043BF064AC9}" srcOrd="0" destOrd="0" presId="urn:microsoft.com/office/officeart/2005/8/layout/hierarchy1"/>
    <dgm:cxn modelId="{695976DF-9AFC-4378-B70B-C2DAB14175BB}" type="presParOf" srcId="{50377380-17D8-4AA0-8928-CA4A4C6CF66F}" destId="{1D6AEB2A-4CB7-4876-AA0C-96440D267635}" srcOrd="1" destOrd="0" presId="urn:microsoft.com/office/officeart/2005/8/layout/hierarchy1"/>
    <dgm:cxn modelId="{F8ED034F-6CCB-48CB-AF35-13B23834EB19}" type="presParOf" srcId="{1D6AEB2A-4CB7-4876-AA0C-96440D267635}" destId="{1BCC7B85-A40E-4E6C-BE28-54EA84B267FB}" srcOrd="0" destOrd="0" presId="urn:microsoft.com/office/officeart/2005/8/layout/hierarchy1"/>
    <dgm:cxn modelId="{59C97DFD-9E36-48F4-AC7B-2CB648E63279}" type="presParOf" srcId="{1BCC7B85-A40E-4E6C-BE28-54EA84B267FB}" destId="{70159329-353E-464C-B883-95775D0B5F70}" srcOrd="0" destOrd="0" presId="urn:microsoft.com/office/officeart/2005/8/layout/hierarchy1"/>
    <dgm:cxn modelId="{508FF55C-055E-44A6-B257-D817791052D8}" type="presParOf" srcId="{1BCC7B85-A40E-4E6C-BE28-54EA84B267FB}" destId="{331ACE5A-FD2F-4ADF-AFE6-951A5D8D7952}" srcOrd="1" destOrd="0" presId="urn:microsoft.com/office/officeart/2005/8/layout/hierarchy1"/>
    <dgm:cxn modelId="{9F3EBFDF-DBA0-4699-97C3-B78371C5CB93}" type="presParOf" srcId="{1D6AEB2A-4CB7-4876-AA0C-96440D267635}" destId="{1C2773AA-81EC-4D9D-874B-DFCAC266C250}" srcOrd="1" destOrd="0" presId="urn:microsoft.com/office/officeart/2005/8/layout/hierarchy1"/>
    <dgm:cxn modelId="{9881930B-D67B-47D0-BC19-9D488A2C74F8}" type="presParOf" srcId="{50377380-17D8-4AA0-8928-CA4A4C6CF66F}" destId="{23E71997-7931-4BA8-95B0-F9D3B93F2D16}" srcOrd="2" destOrd="0" presId="urn:microsoft.com/office/officeart/2005/8/layout/hierarchy1"/>
    <dgm:cxn modelId="{3EE99E9B-09E2-4C32-A0E0-7DCA6739E5EB}" type="presParOf" srcId="{50377380-17D8-4AA0-8928-CA4A4C6CF66F}" destId="{7ADCB266-7856-44F0-B489-6F6F797286DC}" srcOrd="3" destOrd="0" presId="urn:microsoft.com/office/officeart/2005/8/layout/hierarchy1"/>
    <dgm:cxn modelId="{98B6D861-B500-4AD6-89DE-DD1A5E2C6ED1}" type="presParOf" srcId="{7ADCB266-7856-44F0-B489-6F6F797286DC}" destId="{4CCB4904-B57F-43D5-A2C9-76AF2FB7DEEA}" srcOrd="0" destOrd="0" presId="urn:microsoft.com/office/officeart/2005/8/layout/hierarchy1"/>
    <dgm:cxn modelId="{6858D39F-62AC-4384-8D8E-2B12EFA918EE}" type="presParOf" srcId="{4CCB4904-B57F-43D5-A2C9-76AF2FB7DEEA}" destId="{AE29E1D5-19A3-464B-B7E9-F9136BC8D280}" srcOrd="0" destOrd="0" presId="urn:microsoft.com/office/officeart/2005/8/layout/hierarchy1"/>
    <dgm:cxn modelId="{6EDE8A1A-52B1-4E2B-ACEC-CF1DB88EE71C}" type="presParOf" srcId="{4CCB4904-B57F-43D5-A2C9-76AF2FB7DEEA}" destId="{DD4ADE17-0AD8-48A3-8506-9097DD94A139}" srcOrd="1" destOrd="0" presId="urn:microsoft.com/office/officeart/2005/8/layout/hierarchy1"/>
    <dgm:cxn modelId="{ACBCAD5D-7960-4CE1-8D38-E3090646DE1A}" type="presParOf" srcId="{7ADCB266-7856-44F0-B489-6F6F797286DC}" destId="{43069164-285E-4E64-8D38-F7CFD75D136C}" srcOrd="1" destOrd="0" presId="urn:microsoft.com/office/officeart/2005/8/layout/hierarchy1"/>
    <dgm:cxn modelId="{3264FCE9-974F-43B7-9417-2B86036CE226}" type="presParOf" srcId="{50377380-17D8-4AA0-8928-CA4A4C6CF66F}" destId="{EE59AEA6-DCC9-48CC-9EDB-9CD1730191DA}" srcOrd="4" destOrd="0" presId="urn:microsoft.com/office/officeart/2005/8/layout/hierarchy1"/>
    <dgm:cxn modelId="{F2490D15-D9CE-4A9C-BF56-221E17B8EF64}" type="presParOf" srcId="{50377380-17D8-4AA0-8928-CA4A4C6CF66F}" destId="{4E66162F-57E3-4A89-86F1-30506D77FE80}" srcOrd="5" destOrd="0" presId="urn:microsoft.com/office/officeart/2005/8/layout/hierarchy1"/>
    <dgm:cxn modelId="{E67BC406-92C6-48E3-85CF-26F79E61EC19}" type="presParOf" srcId="{4E66162F-57E3-4A89-86F1-30506D77FE80}" destId="{7509C5AC-986D-414C-8EC4-8630EA5B95B4}" srcOrd="0" destOrd="0" presId="urn:microsoft.com/office/officeart/2005/8/layout/hierarchy1"/>
    <dgm:cxn modelId="{CC8A322C-B96A-49DA-B0F0-B6F68B1D3EC6}" type="presParOf" srcId="{7509C5AC-986D-414C-8EC4-8630EA5B95B4}" destId="{44774DBA-DB80-4B5E-85B4-C51B2D3BF213}" srcOrd="0" destOrd="0" presId="urn:microsoft.com/office/officeart/2005/8/layout/hierarchy1"/>
    <dgm:cxn modelId="{A2673CE5-1C01-41D9-8FC2-8ED95E61CEA4}" type="presParOf" srcId="{7509C5AC-986D-414C-8EC4-8630EA5B95B4}" destId="{CC3FD775-F54A-4DA1-9FA3-2B0848569B19}" srcOrd="1" destOrd="0" presId="urn:microsoft.com/office/officeart/2005/8/layout/hierarchy1"/>
    <dgm:cxn modelId="{A7C8293E-CC82-4B81-9A65-38703572D821}" type="presParOf" srcId="{4E66162F-57E3-4A89-86F1-30506D77FE80}" destId="{04107016-6929-4AFD-83FF-040EE8A7DEF0}" srcOrd="1" destOrd="0" presId="urn:microsoft.com/office/officeart/2005/8/layout/hierarchy1"/>
    <dgm:cxn modelId="{302FB7BB-5FDF-4687-A2EB-BB75C15FB8EC}" type="presParOf" srcId="{50377380-17D8-4AA0-8928-CA4A4C6CF66F}" destId="{585EAC92-91F0-40E5-8D13-706C6C6288F6}" srcOrd="6" destOrd="0" presId="urn:microsoft.com/office/officeart/2005/8/layout/hierarchy1"/>
    <dgm:cxn modelId="{82C00630-5121-4844-B98E-1743694BBECF}" type="presParOf" srcId="{50377380-17D8-4AA0-8928-CA4A4C6CF66F}" destId="{CE874CBD-3527-4C85-8D02-D4BF97E9DB6A}" srcOrd="7" destOrd="0" presId="urn:microsoft.com/office/officeart/2005/8/layout/hierarchy1"/>
    <dgm:cxn modelId="{909D3298-CA6D-41C6-8EC4-6DD67EE74963}" type="presParOf" srcId="{CE874CBD-3527-4C85-8D02-D4BF97E9DB6A}" destId="{2291BA7F-744A-4582-902E-9E726A1296EB}" srcOrd="0" destOrd="0" presId="urn:microsoft.com/office/officeart/2005/8/layout/hierarchy1"/>
    <dgm:cxn modelId="{EF084386-7CA3-4758-B7B5-2C21FA78311B}" type="presParOf" srcId="{2291BA7F-744A-4582-902E-9E726A1296EB}" destId="{5CBA5B2D-B110-44F6-858E-D61CC7E1028D}" srcOrd="0" destOrd="0" presId="urn:microsoft.com/office/officeart/2005/8/layout/hierarchy1"/>
    <dgm:cxn modelId="{204A6B99-0A6C-4D90-9C50-2565F8D33123}" type="presParOf" srcId="{2291BA7F-744A-4582-902E-9E726A1296EB}" destId="{7F26C28F-4F8F-42DD-9D43-FD42D57D54DC}" srcOrd="1" destOrd="0" presId="urn:microsoft.com/office/officeart/2005/8/layout/hierarchy1"/>
    <dgm:cxn modelId="{287B5EED-614E-4021-AA17-67E16970E38D}" type="presParOf" srcId="{CE874CBD-3527-4C85-8D02-D4BF97E9DB6A}" destId="{78C6164C-1280-4D63-B2D3-0327AD450F72}" srcOrd="1" destOrd="0" presId="urn:microsoft.com/office/officeart/2005/8/layout/hierarchy1"/>
    <dgm:cxn modelId="{CA2613C9-0C3E-4B36-B2E6-D6B91E6978FC}" type="presParOf" srcId="{50377380-17D8-4AA0-8928-CA4A4C6CF66F}" destId="{7A9FB9D5-4B3E-4232-A137-697B42E7B35A}" srcOrd="8" destOrd="0" presId="urn:microsoft.com/office/officeart/2005/8/layout/hierarchy1"/>
    <dgm:cxn modelId="{21818D87-6C38-41A3-A851-680EBB5E6026}" type="presParOf" srcId="{50377380-17D8-4AA0-8928-CA4A4C6CF66F}" destId="{B5B44685-1D2C-4877-BEE8-726BD8345421}" srcOrd="9" destOrd="0" presId="urn:microsoft.com/office/officeart/2005/8/layout/hierarchy1"/>
    <dgm:cxn modelId="{B86B3BEB-DC3A-4ADF-BE34-EA11EAC05877}" type="presParOf" srcId="{B5B44685-1D2C-4877-BEE8-726BD8345421}" destId="{2ECE771F-05C8-4D58-B3FA-2AFA5E57D8F7}" srcOrd="0" destOrd="0" presId="urn:microsoft.com/office/officeart/2005/8/layout/hierarchy1"/>
    <dgm:cxn modelId="{B4051003-B30B-4C23-ACE0-2D431DFAA2A2}" type="presParOf" srcId="{2ECE771F-05C8-4D58-B3FA-2AFA5E57D8F7}" destId="{D8C54ACE-A67C-42ED-8964-0C98770DA6AF}" srcOrd="0" destOrd="0" presId="urn:microsoft.com/office/officeart/2005/8/layout/hierarchy1"/>
    <dgm:cxn modelId="{2B092344-5429-4224-B492-0E4E24E01F44}" type="presParOf" srcId="{2ECE771F-05C8-4D58-B3FA-2AFA5E57D8F7}" destId="{242D0363-9C54-4C92-B955-DA660AA7C09B}" srcOrd="1" destOrd="0" presId="urn:microsoft.com/office/officeart/2005/8/layout/hierarchy1"/>
    <dgm:cxn modelId="{562B4BE1-06B3-4D08-9F4B-452C324415C7}" type="presParOf" srcId="{B5B44685-1D2C-4877-BEE8-726BD8345421}" destId="{F92B9E98-1033-4055-B00F-50B77DAB77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36DD19-A49B-4813-93CC-2CADF3CAEAE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E2945F0-B93E-4413-A798-62814F78A57A}">
      <dgm:prSet phldrT="[Text]" custT="1"/>
      <dgm:spPr/>
      <dgm:t>
        <a:bodyPr/>
        <a:lstStyle/>
        <a:p>
          <a:pPr algn="r"/>
          <a:r>
            <a:rPr lang="fa-IR" sz="3600" dirty="0" smtClean="0"/>
            <a:t>روشهای تغذیه بار</a:t>
          </a:r>
          <a:endParaRPr lang="en-US" sz="3600" dirty="0"/>
        </a:p>
      </dgm:t>
    </dgm:pt>
    <dgm:pt modelId="{AAE61A35-E9D1-42D1-9723-DB37DEB6BD48}" type="parTrans" cxnId="{8A20E224-AE73-411D-AB1B-3CB5D3DF8B12}">
      <dgm:prSet/>
      <dgm:spPr/>
      <dgm:t>
        <a:bodyPr/>
        <a:lstStyle/>
        <a:p>
          <a:endParaRPr lang="en-US"/>
        </a:p>
      </dgm:t>
    </dgm:pt>
    <dgm:pt modelId="{9310C603-3FFE-400F-AFDD-07EADCF45630}" type="sibTrans" cxnId="{8A20E224-AE73-411D-AB1B-3CB5D3DF8B12}">
      <dgm:prSet/>
      <dgm:spPr/>
      <dgm:t>
        <a:bodyPr/>
        <a:lstStyle/>
        <a:p>
          <a:endParaRPr lang="en-US"/>
        </a:p>
      </dgm:t>
    </dgm:pt>
    <dgm:pt modelId="{52E01CE3-8E22-42EC-805F-EA36E6DE3EF5}">
      <dgm:prSet phldrT="[Text]" custT="1"/>
      <dgm:spPr/>
      <dgm:t>
        <a:bodyPr/>
        <a:lstStyle/>
        <a:p>
          <a:r>
            <a:rPr lang="fa-IR" sz="3600" dirty="0" smtClean="0"/>
            <a:t>روش سرعت ثابت</a:t>
          </a:r>
          <a:endParaRPr lang="en-US" sz="3600" dirty="0"/>
        </a:p>
      </dgm:t>
    </dgm:pt>
    <dgm:pt modelId="{944A55E5-E7CD-4A59-8D0C-D1355F1CB5EC}" type="parTrans" cxnId="{0E7539C7-483D-4C24-A9C5-6E3AF6040D91}">
      <dgm:prSet/>
      <dgm:spPr/>
      <dgm:t>
        <a:bodyPr/>
        <a:lstStyle/>
        <a:p>
          <a:endParaRPr lang="en-US"/>
        </a:p>
      </dgm:t>
    </dgm:pt>
    <dgm:pt modelId="{44D88955-5205-4658-89D6-4F2EAA76A598}" type="sibTrans" cxnId="{0E7539C7-483D-4C24-A9C5-6E3AF6040D91}">
      <dgm:prSet/>
      <dgm:spPr/>
      <dgm:t>
        <a:bodyPr/>
        <a:lstStyle/>
        <a:p>
          <a:endParaRPr lang="en-US"/>
        </a:p>
      </dgm:t>
    </dgm:pt>
    <dgm:pt modelId="{1C98D262-F3CD-40E9-9962-C7347BF3DA3B}">
      <dgm:prSet phldrT="[Text]" custT="1"/>
      <dgm:spPr/>
      <dgm:t>
        <a:bodyPr/>
        <a:lstStyle/>
        <a:p>
          <a:r>
            <a:rPr lang="fa-IR" sz="3600" dirty="0" smtClean="0"/>
            <a:t>روش آلتراسونیک (فرکانس)</a:t>
          </a:r>
        </a:p>
      </dgm:t>
    </dgm:pt>
    <dgm:pt modelId="{B35EBDE0-94F2-43EF-8339-63C202B22AE3}" type="parTrans" cxnId="{97B5BD7B-4321-4B05-B98B-AB9A6F8B912B}">
      <dgm:prSet/>
      <dgm:spPr/>
      <dgm:t>
        <a:bodyPr/>
        <a:lstStyle/>
        <a:p>
          <a:endParaRPr lang="en-US"/>
        </a:p>
      </dgm:t>
    </dgm:pt>
    <dgm:pt modelId="{8E630133-1496-4B59-91E1-6B2C296282E9}" type="sibTrans" cxnId="{97B5BD7B-4321-4B05-B98B-AB9A6F8B912B}">
      <dgm:prSet/>
      <dgm:spPr/>
      <dgm:t>
        <a:bodyPr/>
        <a:lstStyle/>
        <a:p>
          <a:endParaRPr lang="en-US"/>
        </a:p>
      </dgm:t>
    </dgm:pt>
    <dgm:pt modelId="{CD3A629B-688D-4C2E-ACCB-D26A2F56D711}">
      <dgm:prSet custT="1"/>
      <dgm:spPr/>
      <dgm:t>
        <a:bodyPr/>
        <a:lstStyle/>
        <a:p>
          <a:r>
            <a:rPr lang="fa-IR" sz="3600" dirty="0" smtClean="0"/>
            <a:t>روش سیستم با سرعت متغیر </a:t>
          </a:r>
          <a:endParaRPr lang="en-US" sz="3600" dirty="0"/>
        </a:p>
      </dgm:t>
    </dgm:pt>
    <dgm:pt modelId="{8BC7D02E-BEBA-4A41-BE3D-79BD0B0D5511}" type="parTrans" cxnId="{B5293977-4261-42E0-8A3D-52D4418EBF5A}">
      <dgm:prSet/>
      <dgm:spPr/>
      <dgm:t>
        <a:bodyPr/>
        <a:lstStyle/>
        <a:p>
          <a:endParaRPr lang="en-US"/>
        </a:p>
      </dgm:t>
    </dgm:pt>
    <dgm:pt modelId="{8E590F6B-D529-4466-ABBC-D4EC2E05038D}" type="sibTrans" cxnId="{B5293977-4261-42E0-8A3D-52D4418EBF5A}">
      <dgm:prSet/>
      <dgm:spPr/>
      <dgm:t>
        <a:bodyPr/>
        <a:lstStyle/>
        <a:p>
          <a:endParaRPr lang="en-US"/>
        </a:p>
      </dgm:t>
    </dgm:pt>
    <dgm:pt modelId="{E49D9596-4B3A-4857-A685-CA5990E0F5C9}" type="pres">
      <dgm:prSet presAssocID="{0536DD19-A49B-4813-93CC-2CADF3CAEAE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7FB0DF-A656-4692-BB02-C6EDB62C0691}" type="pres">
      <dgm:prSet presAssocID="{3E2945F0-B93E-4413-A798-62814F78A57A}" presName="root1" presStyleCnt="0"/>
      <dgm:spPr/>
    </dgm:pt>
    <dgm:pt modelId="{3746C0F7-EC7B-44EE-938B-964A47545794}" type="pres">
      <dgm:prSet presAssocID="{3E2945F0-B93E-4413-A798-62814F78A57A}" presName="LevelOneTextNode" presStyleLbl="node0" presStyleIdx="0" presStyleCnt="1" custLinFactNeighborX="430" custLinFactNeighborY="16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616156-63B5-44C9-B44E-A7A1A657EA98}" type="pres">
      <dgm:prSet presAssocID="{3E2945F0-B93E-4413-A798-62814F78A57A}" presName="level2hierChild" presStyleCnt="0"/>
      <dgm:spPr/>
    </dgm:pt>
    <dgm:pt modelId="{88C6EB92-0D41-4980-9B1F-6EBB0BFFB419}" type="pres">
      <dgm:prSet presAssocID="{944A55E5-E7CD-4A59-8D0C-D1355F1CB5E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0049A3D-2FA4-4D13-B073-F3EA650203AC}" type="pres">
      <dgm:prSet presAssocID="{944A55E5-E7CD-4A59-8D0C-D1355F1CB5E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D6273E3-E102-45CC-A0BC-C8187CF79A33}" type="pres">
      <dgm:prSet presAssocID="{52E01CE3-8E22-42EC-805F-EA36E6DE3EF5}" presName="root2" presStyleCnt="0"/>
      <dgm:spPr/>
    </dgm:pt>
    <dgm:pt modelId="{4B457210-679A-4CA0-BA0E-B45985071494}" type="pres">
      <dgm:prSet presAssocID="{52E01CE3-8E22-42EC-805F-EA36E6DE3EF5}" presName="LevelTwoTextNode" presStyleLbl="node2" presStyleIdx="0" presStyleCnt="3" custLinFactNeighborX="2246" custLinFactNeighborY="-1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D7324-C359-4C1C-B90D-374D893478E3}" type="pres">
      <dgm:prSet presAssocID="{52E01CE3-8E22-42EC-805F-EA36E6DE3EF5}" presName="level3hierChild" presStyleCnt="0"/>
      <dgm:spPr/>
    </dgm:pt>
    <dgm:pt modelId="{7C86C1EA-0039-4054-A505-2E350C6945B2}" type="pres">
      <dgm:prSet presAssocID="{8BC7D02E-BEBA-4A41-BE3D-79BD0B0D551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B64BF62-9271-4A92-A2AF-1708C857AE6A}" type="pres">
      <dgm:prSet presAssocID="{8BC7D02E-BEBA-4A41-BE3D-79BD0B0D551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A6BB1C5-1F6F-43F5-AAF7-0CBF77C72811}" type="pres">
      <dgm:prSet presAssocID="{CD3A629B-688D-4C2E-ACCB-D26A2F56D711}" presName="root2" presStyleCnt="0"/>
      <dgm:spPr/>
    </dgm:pt>
    <dgm:pt modelId="{4C0EAF4A-98E7-4609-BDE0-87D4B715D157}" type="pres">
      <dgm:prSet presAssocID="{CD3A629B-688D-4C2E-ACCB-D26A2F56D71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9F1A62-BF27-41C2-B877-5ADBF465C691}" type="pres">
      <dgm:prSet presAssocID="{CD3A629B-688D-4C2E-ACCB-D26A2F56D711}" presName="level3hierChild" presStyleCnt="0"/>
      <dgm:spPr/>
    </dgm:pt>
    <dgm:pt modelId="{3D14A50C-0C4A-4018-B32B-F1DB052B537A}" type="pres">
      <dgm:prSet presAssocID="{B35EBDE0-94F2-43EF-8339-63C202B22AE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2A08DD7-56D8-4FD7-9A26-BB56CD4A3AA1}" type="pres">
      <dgm:prSet presAssocID="{B35EBDE0-94F2-43EF-8339-63C202B22AE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C280A70-7712-44E8-A584-EC48B3698686}" type="pres">
      <dgm:prSet presAssocID="{1C98D262-F3CD-40E9-9962-C7347BF3DA3B}" presName="root2" presStyleCnt="0"/>
      <dgm:spPr/>
    </dgm:pt>
    <dgm:pt modelId="{501741E9-CE7A-4AEA-AB71-06880461C0FE}" type="pres">
      <dgm:prSet presAssocID="{1C98D262-F3CD-40E9-9962-C7347BF3DA3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FDF189-3110-4FCB-986E-E056694FBAF3}" type="pres">
      <dgm:prSet presAssocID="{1C98D262-F3CD-40E9-9962-C7347BF3DA3B}" presName="level3hierChild" presStyleCnt="0"/>
      <dgm:spPr/>
    </dgm:pt>
  </dgm:ptLst>
  <dgm:cxnLst>
    <dgm:cxn modelId="{ACCA8CFF-6327-4948-B4DD-9B8131E0AE61}" type="presOf" srcId="{1C98D262-F3CD-40E9-9962-C7347BF3DA3B}" destId="{501741E9-CE7A-4AEA-AB71-06880461C0FE}" srcOrd="0" destOrd="0" presId="urn:microsoft.com/office/officeart/2005/8/layout/hierarchy2"/>
    <dgm:cxn modelId="{B5293977-4261-42E0-8A3D-52D4418EBF5A}" srcId="{3E2945F0-B93E-4413-A798-62814F78A57A}" destId="{CD3A629B-688D-4C2E-ACCB-D26A2F56D711}" srcOrd="1" destOrd="0" parTransId="{8BC7D02E-BEBA-4A41-BE3D-79BD0B0D5511}" sibTransId="{8E590F6B-D529-4466-ABBC-D4EC2E05038D}"/>
    <dgm:cxn modelId="{0E7539C7-483D-4C24-A9C5-6E3AF6040D91}" srcId="{3E2945F0-B93E-4413-A798-62814F78A57A}" destId="{52E01CE3-8E22-42EC-805F-EA36E6DE3EF5}" srcOrd="0" destOrd="0" parTransId="{944A55E5-E7CD-4A59-8D0C-D1355F1CB5EC}" sibTransId="{44D88955-5205-4658-89D6-4F2EAA76A598}"/>
    <dgm:cxn modelId="{78153536-4B27-4B7B-B8A2-4ACF0005CE5F}" type="presOf" srcId="{52E01CE3-8E22-42EC-805F-EA36E6DE3EF5}" destId="{4B457210-679A-4CA0-BA0E-B45985071494}" srcOrd="0" destOrd="0" presId="urn:microsoft.com/office/officeart/2005/8/layout/hierarchy2"/>
    <dgm:cxn modelId="{6F24E491-4831-4519-AEFF-E1EFFB8931EC}" type="presOf" srcId="{CD3A629B-688D-4C2E-ACCB-D26A2F56D711}" destId="{4C0EAF4A-98E7-4609-BDE0-87D4B715D157}" srcOrd="0" destOrd="0" presId="urn:microsoft.com/office/officeart/2005/8/layout/hierarchy2"/>
    <dgm:cxn modelId="{9A9E0DDB-A85E-47BD-9B3B-6C535C473043}" type="presOf" srcId="{8BC7D02E-BEBA-4A41-BE3D-79BD0B0D5511}" destId="{7C86C1EA-0039-4054-A505-2E350C6945B2}" srcOrd="0" destOrd="0" presId="urn:microsoft.com/office/officeart/2005/8/layout/hierarchy2"/>
    <dgm:cxn modelId="{8A20E224-AE73-411D-AB1B-3CB5D3DF8B12}" srcId="{0536DD19-A49B-4813-93CC-2CADF3CAEAEA}" destId="{3E2945F0-B93E-4413-A798-62814F78A57A}" srcOrd="0" destOrd="0" parTransId="{AAE61A35-E9D1-42D1-9723-DB37DEB6BD48}" sibTransId="{9310C603-3FFE-400F-AFDD-07EADCF45630}"/>
    <dgm:cxn modelId="{D00B6D66-CFB3-432C-9266-438842EEDF94}" type="presOf" srcId="{B35EBDE0-94F2-43EF-8339-63C202B22AE3}" destId="{42A08DD7-56D8-4FD7-9A26-BB56CD4A3AA1}" srcOrd="1" destOrd="0" presId="urn:microsoft.com/office/officeart/2005/8/layout/hierarchy2"/>
    <dgm:cxn modelId="{8FF9CC1B-94AA-4BED-9A4E-4AE4A09BA94D}" type="presOf" srcId="{8BC7D02E-BEBA-4A41-BE3D-79BD0B0D5511}" destId="{FB64BF62-9271-4A92-A2AF-1708C857AE6A}" srcOrd="1" destOrd="0" presId="urn:microsoft.com/office/officeart/2005/8/layout/hierarchy2"/>
    <dgm:cxn modelId="{72DF9734-EB27-41F3-A252-AFC7381AB5A4}" type="presOf" srcId="{944A55E5-E7CD-4A59-8D0C-D1355F1CB5EC}" destId="{50049A3D-2FA4-4D13-B073-F3EA650203AC}" srcOrd="1" destOrd="0" presId="urn:microsoft.com/office/officeart/2005/8/layout/hierarchy2"/>
    <dgm:cxn modelId="{9F7051F3-8805-46D7-8A2D-F4CED28D63E0}" type="presOf" srcId="{B35EBDE0-94F2-43EF-8339-63C202B22AE3}" destId="{3D14A50C-0C4A-4018-B32B-F1DB052B537A}" srcOrd="0" destOrd="0" presId="urn:microsoft.com/office/officeart/2005/8/layout/hierarchy2"/>
    <dgm:cxn modelId="{5D6835D0-AC47-4D99-9E9F-D05CE024B23C}" type="presOf" srcId="{3E2945F0-B93E-4413-A798-62814F78A57A}" destId="{3746C0F7-EC7B-44EE-938B-964A47545794}" srcOrd="0" destOrd="0" presId="urn:microsoft.com/office/officeart/2005/8/layout/hierarchy2"/>
    <dgm:cxn modelId="{B608FA42-6297-4C2A-A5DD-3B4737FA4EE4}" type="presOf" srcId="{944A55E5-E7CD-4A59-8D0C-D1355F1CB5EC}" destId="{88C6EB92-0D41-4980-9B1F-6EBB0BFFB419}" srcOrd="0" destOrd="0" presId="urn:microsoft.com/office/officeart/2005/8/layout/hierarchy2"/>
    <dgm:cxn modelId="{97B5BD7B-4321-4B05-B98B-AB9A6F8B912B}" srcId="{3E2945F0-B93E-4413-A798-62814F78A57A}" destId="{1C98D262-F3CD-40E9-9962-C7347BF3DA3B}" srcOrd="2" destOrd="0" parTransId="{B35EBDE0-94F2-43EF-8339-63C202B22AE3}" sibTransId="{8E630133-1496-4B59-91E1-6B2C296282E9}"/>
    <dgm:cxn modelId="{ADF12EA6-D5FE-4F2A-9130-6EB2326D9AF2}" type="presOf" srcId="{0536DD19-A49B-4813-93CC-2CADF3CAEAEA}" destId="{E49D9596-4B3A-4857-A685-CA5990E0F5C9}" srcOrd="0" destOrd="0" presId="urn:microsoft.com/office/officeart/2005/8/layout/hierarchy2"/>
    <dgm:cxn modelId="{30D17D88-EA0A-49A4-9136-9AD24B986355}" type="presParOf" srcId="{E49D9596-4B3A-4857-A685-CA5990E0F5C9}" destId="{AD7FB0DF-A656-4692-BB02-C6EDB62C0691}" srcOrd="0" destOrd="0" presId="urn:microsoft.com/office/officeart/2005/8/layout/hierarchy2"/>
    <dgm:cxn modelId="{38A3183E-09B8-4D02-81E1-1304FF8633C3}" type="presParOf" srcId="{AD7FB0DF-A656-4692-BB02-C6EDB62C0691}" destId="{3746C0F7-EC7B-44EE-938B-964A47545794}" srcOrd="0" destOrd="0" presId="urn:microsoft.com/office/officeart/2005/8/layout/hierarchy2"/>
    <dgm:cxn modelId="{019D5781-B035-46AA-8C04-1325B2ADC6E1}" type="presParOf" srcId="{AD7FB0DF-A656-4692-BB02-C6EDB62C0691}" destId="{6A616156-63B5-44C9-B44E-A7A1A657EA98}" srcOrd="1" destOrd="0" presId="urn:microsoft.com/office/officeart/2005/8/layout/hierarchy2"/>
    <dgm:cxn modelId="{5737AA05-D5C0-4EC5-9F19-6F43B2AD192E}" type="presParOf" srcId="{6A616156-63B5-44C9-B44E-A7A1A657EA98}" destId="{88C6EB92-0D41-4980-9B1F-6EBB0BFFB419}" srcOrd="0" destOrd="0" presId="urn:microsoft.com/office/officeart/2005/8/layout/hierarchy2"/>
    <dgm:cxn modelId="{AE187623-C3BA-435E-9481-0D7F03F5995B}" type="presParOf" srcId="{88C6EB92-0D41-4980-9B1F-6EBB0BFFB419}" destId="{50049A3D-2FA4-4D13-B073-F3EA650203AC}" srcOrd="0" destOrd="0" presId="urn:microsoft.com/office/officeart/2005/8/layout/hierarchy2"/>
    <dgm:cxn modelId="{4F053C22-4DE3-4D8F-89FB-067FCE095DB9}" type="presParOf" srcId="{6A616156-63B5-44C9-B44E-A7A1A657EA98}" destId="{AD6273E3-E102-45CC-A0BC-C8187CF79A33}" srcOrd="1" destOrd="0" presId="urn:microsoft.com/office/officeart/2005/8/layout/hierarchy2"/>
    <dgm:cxn modelId="{1B24845B-BE7D-4744-8C91-A234DDCD7053}" type="presParOf" srcId="{AD6273E3-E102-45CC-A0BC-C8187CF79A33}" destId="{4B457210-679A-4CA0-BA0E-B45985071494}" srcOrd="0" destOrd="0" presId="urn:microsoft.com/office/officeart/2005/8/layout/hierarchy2"/>
    <dgm:cxn modelId="{7829EEC3-8F79-4F2E-846A-EEB974BDE4D8}" type="presParOf" srcId="{AD6273E3-E102-45CC-A0BC-C8187CF79A33}" destId="{65ED7324-C359-4C1C-B90D-374D893478E3}" srcOrd="1" destOrd="0" presId="urn:microsoft.com/office/officeart/2005/8/layout/hierarchy2"/>
    <dgm:cxn modelId="{4C785CB5-A84A-4952-A2E6-9685B556ECD8}" type="presParOf" srcId="{6A616156-63B5-44C9-B44E-A7A1A657EA98}" destId="{7C86C1EA-0039-4054-A505-2E350C6945B2}" srcOrd="2" destOrd="0" presId="urn:microsoft.com/office/officeart/2005/8/layout/hierarchy2"/>
    <dgm:cxn modelId="{93C50490-B42F-4D85-A4BF-FAB44FB8F63C}" type="presParOf" srcId="{7C86C1EA-0039-4054-A505-2E350C6945B2}" destId="{FB64BF62-9271-4A92-A2AF-1708C857AE6A}" srcOrd="0" destOrd="0" presId="urn:microsoft.com/office/officeart/2005/8/layout/hierarchy2"/>
    <dgm:cxn modelId="{3C450762-632E-4B25-8353-A8B09B91641C}" type="presParOf" srcId="{6A616156-63B5-44C9-B44E-A7A1A657EA98}" destId="{3A6BB1C5-1F6F-43F5-AAF7-0CBF77C72811}" srcOrd="3" destOrd="0" presId="urn:microsoft.com/office/officeart/2005/8/layout/hierarchy2"/>
    <dgm:cxn modelId="{6F760F67-465F-4893-8E80-819C63AEDAD4}" type="presParOf" srcId="{3A6BB1C5-1F6F-43F5-AAF7-0CBF77C72811}" destId="{4C0EAF4A-98E7-4609-BDE0-87D4B715D157}" srcOrd="0" destOrd="0" presId="urn:microsoft.com/office/officeart/2005/8/layout/hierarchy2"/>
    <dgm:cxn modelId="{A0C6CC37-72AE-4024-83E1-2A7D6D8B89AE}" type="presParOf" srcId="{3A6BB1C5-1F6F-43F5-AAF7-0CBF77C72811}" destId="{BA9F1A62-BF27-41C2-B877-5ADBF465C691}" srcOrd="1" destOrd="0" presId="urn:microsoft.com/office/officeart/2005/8/layout/hierarchy2"/>
    <dgm:cxn modelId="{A28E61C9-2EC8-48E6-A730-655A77ACE50D}" type="presParOf" srcId="{6A616156-63B5-44C9-B44E-A7A1A657EA98}" destId="{3D14A50C-0C4A-4018-B32B-F1DB052B537A}" srcOrd="4" destOrd="0" presId="urn:microsoft.com/office/officeart/2005/8/layout/hierarchy2"/>
    <dgm:cxn modelId="{386179DD-8FD6-4B82-BB95-A8C011B1BBB1}" type="presParOf" srcId="{3D14A50C-0C4A-4018-B32B-F1DB052B537A}" destId="{42A08DD7-56D8-4FD7-9A26-BB56CD4A3AA1}" srcOrd="0" destOrd="0" presId="urn:microsoft.com/office/officeart/2005/8/layout/hierarchy2"/>
    <dgm:cxn modelId="{6BAAAB23-E2B0-4395-AEE5-A8A329871E4A}" type="presParOf" srcId="{6A616156-63B5-44C9-B44E-A7A1A657EA98}" destId="{3C280A70-7712-44E8-A584-EC48B3698686}" srcOrd="5" destOrd="0" presId="urn:microsoft.com/office/officeart/2005/8/layout/hierarchy2"/>
    <dgm:cxn modelId="{2A542C75-7795-4C83-B99E-A3DE74C23B66}" type="presParOf" srcId="{3C280A70-7712-44E8-A584-EC48B3698686}" destId="{501741E9-CE7A-4AEA-AB71-06880461C0FE}" srcOrd="0" destOrd="0" presId="urn:microsoft.com/office/officeart/2005/8/layout/hierarchy2"/>
    <dgm:cxn modelId="{A666D8BC-400D-4ACE-AF14-7523779C1E7D}" type="presParOf" srcId="{3C280A70-7712-44E8-A584-EC48B3698686}" destId="{EAFDF189-3110-4FCB-986E-E056694FBAF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FA854-3A75-4714-ACD7-E37D7E509C98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D53FE-EC30-4C44-AE4B-2A92EA71D9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82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6E6DD-502E-4747-812E-1C2B688778E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AE7BD-9F62-49FC-B798-F58B7DD3C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34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PowerPoint_Slide1.sldx"/><Relationship Id="rId4" Type="http://schemas.openxmlformats.org/officeDocument/2006/relationships/oleObject" Target="../embeddings/oleObject1.bin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E7BD-9F62-49FC-B798-F58B7DD3C151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7763" y="2862263"/>
          <a:ext cx="4562475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lide" r:id="rId5" imgW="4019528" imgH="3010031" progId="PowerPoint.Slide.12">
                  <p:embed/>
                </p:oleObj>
              </mc:Choice>
              <mc:Fallback>
                <p:oleObj name="Slide" r:id="rId5" imgW="4019528" imgH="3010031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2862263"/>
                        <a:ext cx="4562475" cy="341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788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E7BD-9F62-49FC-B798-F58B7DD3C15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1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E7BD-9F62-49FC-B798-F58B7DD3C1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E7BD-9F62-49FC-B798-F58B7DD3C1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9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E7BD-9F62-49FC-B798-F58B7DD3C1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6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E7BD-9F62-49FC-B798-F58B7DD3C1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E7BD-9F62-49FC-B798-F58B7DD3C15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4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E7BD-9F62-49FC-B798-F58B7DD3C15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6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E7BD-9F62-49FC-B798-F58B7DD3C15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9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E7BD-9F62-49FC-B798-F58B7DD3C15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9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638611-512E-4C41-BDAC-3705CC179CBB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7293F2-902F-4A60-B224-3FCFE7AA5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6D6C7-31B3-47A1-B7B0-89E294997A79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293F2-902F-4A60-B224-3FCFE7AA5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D002B-93A5-4105-BA59-138484613494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293F2-902F-4A60-B224-3FCFE7AA5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FCACB1-E985-4D03-8E3D-B8A4E6B90F38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293F2-902F-4A60-B224-3FCFE7AA5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9F6C31-7277-4537-BED0-F258AB0D0C91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293F2-902F-4A60-B224-3FCFE7AA5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496EE-567A-4806-A553-222DC3E5A8C9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293F2-902F-4A60-B224-3FCFE7AA5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0FEDC-F5A1-467F-AA5A-442D8E17B5F9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293F2-902F-4A60-B224-3FCFE7AA5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1C0D02-78C5-4FAE-987B-B725FB215966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293F2-902F-4A60-B224-3FCFE7AA5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CDC35-BB35-492C-887A-FAC0AB4A25A8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293F2-902F-4A60-B224-3FCFE7AA5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4417FE-9AD5-4D3B-B673-484AF65A0DE1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293F2-902F-4A60-B224-3FCFE7AA5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21460F-19DD-491B-BC56-9F2BD478E108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7293F2-902F-4A60-B224-3FCFE7AA5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C08F22-4B51-4778-A7A7-AE53624CF9B9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7293F2-902F-4A60-B224-3FCFE7AA5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09600"/>
            <a:ext cx="6781800" cy="1371600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9600" dirty="0" err="1" smtClean="0">
                <a:solidFill>
                  <a:srgbClr val="00B0F0"/>
                </a:solidFill>
              </a:rPr>
              <a:t>بنام</a:t>
            </a:r>
            <a:r>
              <a:rPr lang="en-US" sz="9600" dirty="0" smtClean="0">
                <a:solidFill>
                  <a:srgbClr val="00B0F0"/>
                </a:solidFill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</a:rPr>
              <a:t>خدا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7696200" cy="4114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1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درس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آشنایی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با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ماشین</a:t>
            </a:r>
            <a:r>
              <a:rPr lang="fa-IR" sz="3200" b="1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آ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لات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ساختمان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و راه سازی </a:t>
            </a:r>
          </a:p>
          <a:p>
            <a:pPr algn="ctr" rtl="1"/>
            <a:endParaRPr lang="fa-IR" sz="3200" b="1" dirty="0" smtClean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  <a:p>
            <a:pPr algn="ctr" rtl="1"/>
            <a:r>
              <a:rPr lang="en-US" sz="4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cs typeface="B Titr" pitchFamily="2" charset="-78"/>
              </a:rPr>
              <a:t>آشنایی</a:t>
            </a:r>
            <a:r>
              <a:rPr 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B Titr" pitchFamily="2" charset="-78"/>
              </a:rPr>
              <a:t> با فینیشر</a:t>
            </a:r>
            <a:endParaRPr lang="en-US" sz="4400" b="1" dirty="0">
              <a:solidFill>
                <a:schemeClr val="accent4">
                  <a:lumMod val="60000"/>
                  <a:lumOff val="40000"/>
                </a:schemeClr>
              </a:solidFill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228600" y="533400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dirty="0" smtClean="0"/>
              <a:t>الف )وظیفه تراکتور (که خود شامل بخشهای گوناگون است ) </a:t>
            </a:r>
          </a:p>
          <a:p>
            <a:pPr algn="r" rtl="1"/>
            <a:r>
              <a:rPr lang="fa-IR" sz="3600" dirty="0" smtClean="0"/>
              <a:t>دریافت مخلوط آسفالت گرم ار کامیونهای حمل آسفالت و </a:t>
            </a:r>
          </a:p>
          <a:p>
            <a:pPr algn="r" rtl="1"/>
            <a:r>
              <a:rPr lang="fa-IR" sz="3600" dirty="0" smtClean="0"/>
              <a:t>یا ماشین ام تی وی از طریق جلوی فینیشر و انتقال مخلوط</a:t>
            </a:r>
          </a:p>
          <a:p>
            <a:pPr algn="r" rtl="1"/>
            <a:r>
              <a:rPr lang="fa-IR" sz="3600" dirty="0" smtClean="0"/>
              <a:t>به اتوی فینیشر می باشد 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143000" y="1600200"/>
          <a:ext cx="6934200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nsor_pa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1839119"/>
            <a:ext cx="5867400" cy="381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399" y="304800"/>
            <a:ext cx="87191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a-IR" sz="3600" dirty="0" smtClean="0"/>
              <a:t>الف -1) رولینگ و کیره کامیون</a:t>
            </a:r>
            <a:endParaRPr lang="en-US" sz="3600" dirty="0" smtClean="0"/>
          </a:p>
          <a:p>
            <a:pPr algn="r"/>
            <a:endParaRPr lang="fa-IR" sz="3600" dirty="0" smtClean="0"/>
          </a:p>
          <a:p>
            <a:pPr algn="r"/>
            <a:r>
              <a:rPr lang="fa-IR" sz="3600" dirty="0" smtClean="0"/>
              <a:t>رولینگ غلتکی ات که در جلوی فینیشر قرار دارد </a:t>
            </a:r>
          </a:p>
          <a:p>
            <a:pPr algn="r"/>
            <a:r>
              <a:rPr lang="fa-IR" sz="3600" dirty="0" smtClean="0"/>
              <a:t>تا با لاستیک های کامیون در جلوی فینیشر مماس شود و</a:t>
            </a:r>
          </a:p>
          <a:p>
            <a:pPr algn="r"/>
            <a:r>
              <a:rPr lang="fa-IR" sz="3600" dirty="0" smtClean="0"/>
              <a:t>از تماس و برخورد مستقیم کامیون با فینیشذر جلوگیری </a:t>
            </a:r>
          </a:p>
          <a:p>
            <a:pPr algn="r"/>
            <a:r>
              <a:rPr lang="fa-IR" sz="3600" dirty="0" smtClean="0"/>
              <a:t>کند.</a:t>
            </a:r>
          </a:p>
          <a:p>
            <a:pPr algn="r"/>
            <a:r>
              <a:rPr lang="fa-IR" sz="3600" dirty="0" smtClean="0"/>
              <a:t>گیره کامیون نیز قسمت دیگری است که در جلو فنیشر </a:t>
            </a:r>
          </a:p>
          <a:p>
            <a:pPr algn="r"/>
            <a:r>
              <a:rPr lang="fa-IR" sz="3600" dirty="0" smtClean="0"/>
              <a:t>معمولا زیر رولینگ قرار دارد و سبب اتصال کامیون </a:t>
            </a:r>
          </a:p>
          <a:p>
            <a:pPr algn="r"/>
            <a:r>
              <a:rPr lang="fa-IR" sz="3600" dirty="0" smtClean="0"/>
              <a:t>به فینیشر میشود و در حین تخلیه بار کامیون داخل قیف </a:t>
            </a:r>
          </a:p>
          <a:p>
            <a:pPr algn="r"/>
            <a:r>
              <a:rPr lang="fa-IR" sz="3600" dirty="0" smtClean="0"/>
              <a:t>فینیشر از جدا شدن کامیون جلوگیری میکند.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8200"/>
            <a:ext cx="6811651" cy="51021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5129" y="457200"/>
            <a:ext cx="854471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en-US" sz="3600" dirty="0" smtClean="0"/>
              <a:t> </a:t>
            </a:r>
            <a:r>
              <a:rPr lang="fa-IR" sz="3600" dirty="0" smtClean="0"/>
              <a:t>الف-2 ) قیف فینیشر</a:t>
            </a:r>
            <a:endParaRPr lang="en-US" sz="3600" dirty="0" smtClean="0"/>
          </a:p>
          <a:p>
            <a:pPr algn="r"/>
            <a:endParaRPr lang="fa-IR" sz="3600" dirty="0" smtClean="0"/>
          </a:p>
          <a:p>
            <a:pPr algn="r"/>
            <a:r>
              <a:rPr lang="fa-IR" sz="3600" dirty="0" smtClean="0"/>
              <a:t>وظیفه قیف فینیشر ذخیره کردن موقت مخلوط</a:t>
            </a:r>
          </a:p>
          <a:p>
            <a:pPr algn="r"/>
            <a:r>
              <a:rPr lang="fa-IR" sz="3600" dirty="0" smtClean="0"/>
              <a:t>آسفالت گرم دریافتیاز کامیون یا ماشین ام تی وی میباشد</a:t>
            </a:r>
          </a:p>
          <a:p>
            <a:pPr algn="r"/>
            <a:r>
              <a:rPr lang="fa-IR" sz="3600" dirty="0" smtClean="0"/>
              <a:t> </a:t>
            </a:r>
          </a:p>
          <a:p>
            <a:pPr algn="r"/>
            <a:r>
              <a:rPr lang="fa-IR" sz="3600" dirty="0" smtClean="0"/>
              <a:t>دیواره ها یا بالهای قیف از دو طرف قابلیت تا شدن و </a:t>
            </a:r>
          </a:p>
          <a:p>
            <a:pPr algn="r"/>
            <a:r>
              <a:rPr lang="fa-IR" sz="3600" dirty="0" smtClean="0"/>
              <a:t>بلند شدن را دارند تا بتوانند آسفالت را به وسط قیف </a:t>
            </a:r>
          </a:p>
          <a:p>
            <a:pPr algn="r"/>
            <a:r>
              <a:rPr lang="fa-IR" sz="3600" dirty="0" smtClean="0"/>
              <a:t>هدایت کرده و از سرد شدن آسفالتی که روی دیواره ها  </a:t>
            </a:r>
          </a:p>
          <a:p>
            <a:pPr algn="r"/>
            <a:r>
              <a:rPr lang="fa-IR" sz="3600" dirty="0" smtClean="0"/>
              <a:t>میریزد جلوگیری کنند</a:t>
            </a:r>
          </a:p>
          <a:p>
            <a:pPr algn="r"/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643"/>
            <a:ext cx="8412638" cy="6301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2595" y="457200"/>
            <a:ext cx="843570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fa-IR" sz="3600" dirty="0" smtClean="0"/>
              <a:t>الف-3) تسمه نقاله </a:t>
            </a:r>
            <a:endParaRPr lang="en-US" sz="3600" dirty="0" smtClean="0"/>
          </a:p>
          <a:p>
            <a:pPr algn="r"/>
            <a:endParaRPr lang="fa-IR" sz="3600" dirty="0" smtClean="0"/>
          </a:p>
          <a:p>
            <a:pPr algn="r"/>
            <a:r>
              <a:rPr lang="fa-IR" sz="3600" dirty="0" smtClean="0"/>
              <a:t> تسمه نقاله درست در زیر فینیشر قرار گرفته و </a:t>
            </a:r>
          </a:p>
          <a:p>
            <a:pPr algn="r"/>
            <a:r>
              <a:rPr lang="fa-IR" sz="3600" dirty="0" smtClean="0"/>
              <a:t>برای انتقال مخلوط آسفالت گرم ار قیف به عقب فینیشر </a:t>
            </a:r>
          </a:p>
          <a:p>
            <a:pPr algn="r"/>
            <a:r>
              <a:rPr lang="fa-IR" sz="3600" dirty="0" smtClean="0"/>
              <a:t>(به سمت حلزونی ها ) بکار گرفته میشود . </a:t>
            </a:r>
          </a:p>
          <a:p>
            <a:pPr algn="r"/>
            <a:r>
              <a:rPr lang="fa-IR" sz="3600" dirty="0" smtClean="0"/>
              <a:t>فینیشر دارای دو تسمه نقاله است که در دو طرف قیف </a:t>
            </a:r>
          </a:p>
          <a:p>
            <a:pPr algn="r"/>
            <a:r>
              <a:rPr lang="fa-IR" sz="3600" dirty="0" smtClean="0"/>
              <a:t>قرار گرفته اند و به صورت مستقل از هم کار میکنند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 descr="auger_strikeoff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836" y="1481138"/>
            <a:ext cx="7710327" cy="4525962"/>
          </a:xfrm>
        </p:spPr>
      </p:pic>
      <p:sp>
        <p:nvSpPr>
          <p:cNvPr id="6" name="Rectangle 5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/>
              <a:t>مخلوط آسفالت گرم توسط تسمه نقاله ها به انتهای واحد تراکتور یعنی حلزونی ها هدایت می شود . </a:t>
            </a:r>
          </a:p>
          <a:p>
            <a:pPr algn="r"/>
            <a:r>
              <a:rPr lang="fa-IR" sz="3600" dirty="0" smtClean="0"/>
              <a:t>وظیفه حلزونی ها پخش یکپارچه مخلوط آسفالت در عرض مورد نظر جلوی اتو می باشد.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0" dirty="0" smtClean="0"/>
              <a:t>الف- 5)حلزونی ها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sphalt-paverfinish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81000"/>
            <a:ext cx="8631350" cy="61174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73691"/>
          </a:xfrm>
        </p:spPr>
        <p:txBody>
          <a:bodyPr/>
          <a:lstStyle/>
          <a:p>
            <a:pPr algn="r" rtl="1"/>
            <a:r>
              <a:rPr lang="fa-IR" dirty="0" smtClean="0"/>
              <a:t>باپیشرفت علوم و لزوم افزایش کیفیت اجرایی و سرعت عملیات عمرانی استفاده از ماشینهایی با کارایی بالا ضروری به نظر میرسد . در این راستا با یاد آوری چند نکته به طور خلاصه با فینیشر و فرایند به کارگیری و استفاده از آن  آشنا می شویم 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scene3d>
            <a:camera prst="orthographicFront"/>
            <a:lightRig rig="soft" dir="t"/>
          </a:scene3d>
          <a:sp3d>
            <a:bevelT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8000" dirty="0" smtClean="0"/>
              <a:t>مقدمه </a:t>
            </a:r>
            <a:endParaRPr lang="en-US" sz="8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/>
              <a:t>وظیفه پخش آسفالت در یک ضخامت از پیش تعیین شده وایجاد رویه ای با افت سطحی و یکپارچه را دارد </a:t>
            </a:r>
          </a:p>
          <a:p>
            <a:pPr algn="r"/>
            <a:r>
              <a:rPr lang="fa-IR" dirty="0" smtClean="0"/>
              <a:t>اتوی فینیشر شامل یک صفحه افقی می باشد که مخلوط آسفالتی که به وسیله حلزونی ها در جلو اتو ریخته می شود را هموار و تا حدی متراکم می کند. در دو طرف اتو دو بازوی کششی وجود دارد و بوسیله یک نقطه روی هر بازو به تراکتور متصل می شود . بازوها توانایی چرخش حول نقطه مفصلی رادارند . صفحه افقی اتو بوسیله چرخش حولاین نقطه می تواند با زاویه های مختلف با زمین تماس داشته باشد(زاویه حمله)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ب)اتوی فینیشر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etterRoads_Ultimat_DSC0026_F_566x37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90600"/>
            <a:ext cx="8942646" cy="58774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FFC00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fa-IR" dirty="0" smtClean="0"/>
              <a:t>*صفحه لرزان عمودی جلوی اتو که روی زاویه حمله اتو تاثیر میگذاردو باعث تسهیل انتقال آسفالت به زیر اتومی شود</a:t>
            </a:r>
          </a:p>
          <a:p>
            <a:pPr algn="r">
              <a:buNone/>
            </a:pPr>
            <a:r>
              <a:rPr lang="fa-IR" dirty="0" smtClean="0"/>
              <a:t>*بخاری اتوی فینیشرکه وظیفه رساندن دمای اتو نزدیک به دمای مخلوط آسفالت گرمی که جلوی اتو ریخته میشود میباشد</a:t>
            </a:r>
          </a:p>
          <a:p>
            <a:pPr algn="r">
              <a:buNone/>
            </a:pPr>
            <a:r>
              <a:rPr lang="fa-IR" dirty="0" smtClean="0"/>
              <a:t>*شیب سنج اتو که برای سطوحی که باید آسفالت با شیب ریخته شود تنظیم میشود </a:t>
            </a:r>
          </a:p>
          <a:p>
            <a:pPr algn="r">
              <a:buNone/>
            </a:pPr>
            <a:r>
              <a:rPr lang="fa-IR" dirty="0" smtClean="0"/>
              <a:t>*ویبره اتو که به منظور افزایش میزان تراکم به کار میرود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1371600" y="457200"/>
            <a:ext cx="6400800" cy="1143000"/>
          </a:xfrm>
          <a:prstGeom prst="down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اجزای جانبی فینیشر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G7-.bmp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03" t="192" r="7104"/>
          <a:stretch/>
        </p:blipFill>
        <p:spPr>
          <a:xfrm>
            <a:off x="232228" y="696686"/>
            <a:ext cx="8683172" cy="56279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oadtecsb2500_1024766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839119"/>
            <a:ext cx="5715000" cy="3810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MTV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ot-Mix-Asphalt-Typ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975" y="914400"/>
            <a:ext cx="8200825" cy="537349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منابع اصلی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www.gomaco.com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4572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fa-IR" dirty="0" smtClean="0"/>
              <a:t>آسفالت سرد و گرم /دکتر نصر</a:t>
            </a:r>
            <a:r>
              <a:rPr lang="fa-IR" sz="2000" dirty="0" smtClean="0"/>
              <a:t>آزادانی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 </a:t>
            </a:r>
            <a:endParaRPr lang="en-US" dirty="0" smtClean="0"/>
          </a:p>
          <a:p>
            <a:pPr algn="r" rtl="1"/>
            <a:r>
              <a:rPr lang="fa-IR" dirty="0" smtClean="0"/>
              <a:t>فرایند حمل آسفالت از کارگاه مرکزی از اهمیت زیادی برخردار است وباید سعی شود که آسفالت بدون تاخیر و با حداقل تغییر در خواص مخلوط حمل شود و همچنین از جداشدگی آسفالت در طول این فرایند جلوگیری شود . </a:t>
            </a:r>
            <a:endParaRPr lang="en-US" dirty="0" smtClean="0"/>
          </a:p>
          <a:p>
            <a:pPr algn="r" rtl="1"/>
            <a:r>
              <a:rPr lang="fa-IR" dirty="0" smtClean="0"/>
              <a:t>باید سطح جاده پیش از پخش آسفالت آماده سازی شود ونیز شرایط آب  و هوایی مساعد باشد.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یاد آوری چند نکته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پخش آسفالت از مهمترین مراحل اجرای روکش اسفالت می باشد</a:t>
            </a:r>
          </a:p>
          <a:p>
            <a:pPr algn="r" rtl="1"/>
            <a:r>
              <a:rPr lang="fa-IR" dirty="0" smtClean="0"/>
              <a:t>وظیفه اصلی فینیشر پخش آسفالت گرم بر روی سطح راه در عرض و ضخامت و شیب معلوم و از پیش تعیین شده و در نهایت ایجاد یک سطح یکپارچه میباشد.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8000" dirty="0" smtClean="0"/>
              <a:t>فینیشر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8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152400"/>
            <a:ext cx="8382000" cy="63246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B0F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647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533400"/>
            <a:ext cx="8097308" cy="60729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0"/>
            <a:ext cx="8119630" cy="65606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AsphaltMechanicalPav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64594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93F2-902F-4A60-B224-3FCFE7AA571A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2" name="Diagram 11"/>
          <p:cNvGraphicFramePr/>
          <p:nvPr/>
        </p:nvGraphicFramePr>
        <p:xfrm>
          <a:off x="304800" y="228600"/>
          <a:ext cx="8458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 descr="gallery-paver-finisher-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1" y="2762250"/>
            <a:ext cx="6063342" cy="37727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0" y="6430796"/>
            <a:ext cx="1834156" cy="400110"/>
          </a:xfrm>
          <a:prstGeom prst="rect">
            <a:avLst/>
          </a:prstGeom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2000" dirty="0">
                <a:solidFill>
                  <a:srgbClr val="0070C0"/>
                </a:solidFill>
                <a:latin typeface="20th Century Font" pitchFamily="2" charset="0"/>
              </a:rPr>
              <a:t>www.saze20.ir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495</TotalTime>
  <Words>735</Words>
  <Application>Microsoft Office PowerPoint</Application>
  <PresentationFormat>On-screen Show (4:3)</PresentationFormat>
  <Paragraphs>146</Paragraphs>
  <Slides>27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20th Century Font</vt:lpstr>
      <vt:lpstr>Arial</vt:lpstr>
      <vt:lpstr>B Titr</vt:lpstr>
      <vt:lpstr>Calibri</vt:lpstr>
      <vt:lpstr>Lucida Sans Unicode</vt:lpstr>
      <vt:lpstr>Verdana</vt:lpstr>
      <vt:lpstr>Wingdings 2</vt:lpstr>
      <vt:lpstr>Wingdings 3</vt:lpstr>
      <vt:lpstr>Concourse</vt:lpstr>
      <vt:lpstr>Slide</vt:lpstr>
      <vt:lpstr>بنام خدا</vt:lpstr>
      <vt:lpstr>مقدمه </vt:lpstr>
      <vt:lpstr>یاد آوری چند نکته</vt:lpstr>
      <vt:lpstr>فینیشر 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الف- 5)حلزونی ها </vt:lpstr>
      <vt:lpstr> </vt:lpstr>
      <vt:lpstr>ب)اتوی فینیشر </vt:lpstr>
      <vt:lpstr>PowerPoint Presentation</vt:lpstr>
      <vt:lpstr> </vt:lpstr>
      <vt:lpstr>PowerPoint Presentation</vt:lpstr>
      <vt:lpstr>PowerPoint Presentation</vt:lpstr>
      <vt:lpstr>MTV</vt:lpstr>
      <vt:lpstr>PowerPoint Presentation</vt:lpstr>
      <vt:lpstr>منابع اصلی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بنام خدا     </dc:title>
  <dc:creator>reza</dc:creator>
  <cp:lastModifiedBy>kamal</cp:lastModifiedBy>
  <cp:revision>61</cp:revision>
  <dcterms:created xsi:type="dcterms:W3CDTF">2011-12-08T07:34:24Z</dcterms:created>
  <dcterms:modified xsi:type="dcterms:W3CDTF">2018-03-10T23:41:12Z</dcterms:modified>
</cp:coreProperties>
</file>