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3" r:id="rId2"/>
    <p:sldId id="315" r:id="rId3"/>
    <p:sldId id="257" r:id="rId4"/>
    <p:sldId id="280" r:id="rId5"/>
    <p:sldId id="281" r:id="rId6"/>
    <p:sldId id="282" r:id="rId7"/>
    <p:sldId id="258" r:id="rId8"/>
    <p:sldId id="262" r:id="rId9"/>
    <p:sldId id="263" r:id="rId10"/>
    <p:sldId id="267" r:id="rId11"/>
    <p:sldId id="317" r:id="rId12"/>
    <p:sldId id="312" r:id="rId13"/>
    <p:sldId id="313" r:id="rId14"/>
    <p:sldId id="279" r:id="rId15"/>
    <p:sldId id="273" r:id="rId16"/>
    <p:sldId id="277" r:id="rId17"/>
    <p:sldId id="272" r:id="rId18"/>
    <p:sldId id="310" r:id="rId19"/>
    <p:sldId id="289" r:id="rId20"/>
    <p:sldId id="271" r:id="rId21"/>
    <p:sldId id="288" r:id="rId22"/>
    <p:sldId id="290" r:id="rId23"/>
    <p:sldId id="292" r:id="rId24"/>
    <p:sldId id="293" r:id="rId25"/>
    <p:sldId id="294" r:id="rId26"/>
    <p:sldId id="295" r:id="rId27"/>
    <p:sldId id="261" r:id="rId28"/>
    <p:sldId id="296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C00CC"/>
    <a:srgbClr val="990099"/>
    <a:srgbClr val="9966FF"/>
    <a:srgbClr val="9900CC"/>
    <a:srgbClr val="9900FF"/>
    <a:srgbClr val="20F0DC"/>
    <a:srgbClr val="08DDE8"/>
    <a:srgbClr val="08C3E8"/>
    <a:srgbClr val="50B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6" autoAdjust="0"/>
    <p:restoredTop sz="94660"/>
  </p:normalViewPr>
  <p:slideViewPr>
    <p:cSldViewPr>
      <p:cViewPr varScale="1">
        <p:scale>
          <a:sx n="38" d="100"/>
          <a:sy n="38" d="100"/>
        </p:scale>
        <p:origin x="5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26F98-C089-4561-B786-90268DB14853}" type="doc">
      <dgm:prSet loTypeId="urn:microsoft.com/office/officeart/2005/8/layout/vList4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A998CE0-BD72-46FF-83BC-1B8C897126A2}">
      <dgm:prSet phldrT="[Text]" custT="1"/>
      <dgm:spPr/>
      <dgm:t>
        <a:bodyPr/>
        <a:lstStyle/>
        <a:p>
          <a:pPr algn="l" rtl="1"/>
          <a:r>
            <a:rPr lang="fa-IR" sz="1200" dirty="0">
              <a:cs typeface="B Helal" pitchFamily="2" charset="-78"/>
            </a:rPr>
            <a:t>  </a:t>
          </a:r>
          <a:r>
            <a:rPr lang="fa-IR" sz="1800" dirty="0">
              <a:solidFill>
                <a:sysClr val="windowText" lastClr="000000"/>
              </a:solidFill>
              <a:cs typeface="B Helal" pitchFamily="2" charset="-78"/>
            </a:rPr>
            <a:t>نوزاد </a:t>
          </a:r>
          <a:r>
            <a:rPr lang="fa-IR" sz="1800" dirty="0">
              <a:cs typeface="B Helal" pitchFamily="2" charset="-78"/>
            </a:rPr>
            <a:t>  </a:t>
          </a:r>
          <a:r>
            <a:rPr lang="fa-IR" sz="1200" dirty="0">
              <a:cs typeface="B Helal" pitchFamily="2" charset="-78"/>
            </a:rPr>
            <a:t>   </a:t>
          </a:r>
          <a:endParaRPr lang="en-US" sz="1200" dirty="0">
            <a:cs typeface="B Helal" pitchFamily="2" charset="-78"/>
          </a:endParaRPr>
        </a:p>
      </dgm:t>
    </dgm:pt>
    <dgm:pt modelId="{DDB5B55B-0F2E-4970-9C5E-5226CB209B16}" type="parTrans" cxnId="{B06DA114-E29A-458A-80C0-F38DF39E9BFB}">
      <dgm:prSet/>
      <dgm:spPr/>
      <dgm:t>
        <a:bodyPr/>
        <a:lstStyle/>
        <a:p>
          <a:endParaRPr lang="en-US"/>
        </a:p>
      </dgm:t>
    </dgm:pt>
    <dgm:pt modelId="{F839F579-CFA0-4B17-AEC7-DD808CD9B544}" type="sibTrans" cxnId="{B06DA114-E29A-458A-80C0-F38DF39E9BFB}">
      <dgm:prSet/>
      <dgm:spPr/>
      <dgm:t>
        <a:bodyPr/>
        <a:lstStyle/>
        <a:p>
          <a:endParaRPr lang="en-US"/>
        </a:p>
      </dgm:t>
    </dgm:pt>
    <dgm:pt modelId="{DCCB84AA-56F2-4459-91D3-7BDC42E25A92}">
      <dgm:prSet phldrT="[Text]" custT="1"/>
      <dgm:spPr/>
      <dgm:t>
        <a:bodyPr/>
        <a:lstStyle/>
        <a:p>
          <a:pPr algn="r" rtl="1"/>
          <a:r>
            <a:rPr lang="fa-IR" sz="1000" dirty="0"/>
            <a:t> </a:t>
          </a:r>
          <a:r>
            <a:rPr lang="fa-IR" sz="1600" dirty="0"/>
            <a:t>تولد ......... تا ........... 15 </a:t>
          </a:r>
          <a:r>
            <a:rPr lang="fa-IR" sz="1600" dirty="0" smtClean="0"/>
            <a:t>ماهگی</a:t>
          </a:r>
          <a:r>
            <a:rPr lang="fa-IR" sz="1000" dirty="0"/>
            <a:t>	</a:t>
          </a:r>
          <a:endParaRPr lang="en-US" sz="1000" dirty="0"/>
        </a:p>
      </dgm:t>
    </dgm:pt>
    <dgm:pt modelId="{B4773865-2C72-41DE-B11E-3B8307D94013}" type="parTrans" cxnId="{D250F128-ECB7-4FCE-AC61-65E4570CB93C}">
      <dgm:prSet/>
      <dgm:spPr/>
      <dgm:t>
        <a:bodyPr/>
        <a:lstStyle/>
        <a:p>
          <a:endParaRPr lang="en-US"/>
        </a:p>
      </dgm:t>
    </dgm:pt>
    <dgm:pt modelId="{B2343182-16C6-4EC7-AE51-E6F565EE07F2}" type="sibTrans" cxnId="{D250F128-ECB7-4FCE-AC61-65E4570CB93C}">
      <dgm:prSet/>
      <dgm:spPr/>
      <dgm:t>
        <a:bodyPr/>
        <a:lstStyle/>
        <a:p>
          <a:endParaRPr lang="en-US"/>
        </a:p>
      </dgm:t>
    </dgm:pt>
    <dgm:pt modelId="{0D7A2282-9118-4A54-8867-44694A01F541}">
      <dgm:prSet phldrT="[Text]"/>
      <dgm:spPr/>
      <dgm:t>
        <a:bodyPr/>
        <a:lstStyle/>
        <a:p>
          <a:pPr algn="l" rtl="1"/>
          <a:r>
            <a:rPr lang="fa-IR" sz="1800" dirty="0">
              <a:solidFill>
                <a:sysClr val="windowText" lastClr="000000"/>
              </a:solidFill>
              <a:cs typeface="B Helal" pitchFamily="2" charset="-78"/>
            </a:rPr>
            <a:t>نوپا </a:t>
          </a:r>
          <a:r>
            <a:rPr lang="fa-IR" sz="1800" dirty="0">
              <a:cs typeface="B Helal" pitchFamily="2" charset="-78"/>
            </a:rPr>
            <a:t>   </a:t>
          </a:r>
          <a:endParaRPr lang="en-US" sz="1800" dirty="0">
            <a:cs typeface="B Helal" pitchFamily="2" charset="-78"/>
          </a:endParaRPr>
        </a:p>
      </dgm:t>
    </dgm:pt>
    <dgm:pt modelId="{563E3FB1-C02F-4096-AC7D-E2FB9789B2CB}" type="parTrans" cxnId="{17CC5784-9104-45D0-B550-45AF0C1A0AFB}">
      <dgm:prSet/>
      <dgm:spPr/>
      <dgm:t>
        <a:bodyPr/>
        <a:lstStyle/>
        <a:p>
          <a:endParaRPr lang="en-US"/>
        </a:p>
      </dgm:t>
    </dgm:pt>
    <dgm:pt modelId="{A508FFFA-BF5C-49D0-9404-E0531C060556}" type="sibTrans" cxnId="{17CC5784-9104-45D0-B550-45AF0C1A0AFB}">
      <dgm:prSet/>
      <dgm:spPr/>
      <dgm:t>
        <a:bodyPr/>
        <a:lstStyle/>
        <a:p>
          <a:endParaRPr lang="en-US"/>
        </a:p>
      </dgm:t>
    </dgm:pt>
    <dgm:pt modelId="{8FA9FE5E-EBD6-4346-A5CF-FCAB2FCA0C86}">
      <dgm:prSet phldrT="[Text]"/>
      <dgm:spPr/>
      <dgm:t>
        <a:bodyPr/>
        <a:lstStyle/>
        <a:p>
          <a:pPr algn="l" rtl="1"/>
          <a:endParaRPr lang="en-US" sz="1400"/>
        </a:p>
      </dgm:t>
    </dgm:pt>
    <dgm:pt modelId="{3ECDE14C-C730-403A-B6C3-17653A4B815D}" type="parTrans" cxnId="{4E466FF6-D2BE-4E2F-89E2-3F1DF7368C80}">
      <dgm:prSet/>
      <dgm:spPr/>
      <dgm:t>
        <a:bodyPr/>
        <a:lstStyle/>
        <a:p>
          <a:endParaRPr lang="en-US"/>
        </a:p>
      </dgm:t>
    </dgm:pt>
    <dgm:pt modelId="{78358B39-4A36-4540-A0A9-23A0A0BDE74E}" type="sibTrans" cxnId="{4E466FF6-D2BE-4E2F-89E2-3F1DF7368C80}">
      <dgm:prSet/>
      <dgm:spPr/>
      <dgm:t>
        <a:bodyPr/>
        <a:lstStyle/>
        <a:p>
          <a:endParaRPr lang="en-US"/>
        </a:p>
      </dgm:t>
    </dgm:pt>
    <dgm:pt modelId="{E3AC1C8A-6AE1-467B-98AD-A8C107DC5E57}">
      <dgm:prSet phldrT="[Text]" custT="1"/>
      <dgm:spPr/>
      <dgm:t>
        <a:bodyPr/>
        <a:lstStyle/>
        <a:p>
          <a:pPr algn="r" rtl="1"/>
          <a:r>
            <a:rPr lang="fa-IR" sz="1600" dirty="0"/>
            <a:t>15 ماه</a:t>
          </a:r>
          <a:r>
            <a:rPr lang="ar-SA" sz="1600" dirty="0" smtClean="0"/>
            <a:t>گی </a:t>
          </a:r>
          <a:r>
            <a:rPr lang="fa-IR" sz="1600" dirty="0"/>
            <a:t>........ تا ....... 2.5 </a:t>
          </a:r>
          <a:r>
            <a:rPr lang="fa-IR" sz="1600" dirty="0" smtClean="0"/>
            <a:t>سالگی</a:t>
          </a:r>
          <a:endParaRPr lang="en-US" sz="1600" dirty="0"/>
        </a:p>
      </dgm:t>
    </dgm:pt>
    <dgm:pt modelId="{C8785896-04E1-4E1D-B668-7AA0CC2B879A}" type="parTrans" cxnId="{51A9C1A0-EF6E-486D-B598-31D16CEAC96D}">
      <dgm:prSet/>
      <dgm:spPr/>
      <dgm:t>
        <a:bodyPr/>
        <a:lstStyle/>
        <a:p>
          <a:endParaRPr lang="en-US"/>
        </a:p>
      </dgm:t>
    </dgm:pt>
    <dgm:pt modelId="{6F7AF22F-F907-4A45-B626-720EC204F1D1}" type="sibTrans" cxnId="{51A9C1A0-EF6E-486D-B598-31D16CEAC96D}">
      <dgm:prSet/>
      <dgm:spPr/>
      <dgm:t>
        <a:bodyPr/>
        <a:lstStyle/>
        <a:p>
          <a:endParaRPr lang="en-US"/>
        </a:p>
      </dgm:t>
    </dgm:pt>
    <dgm:pt modelId="{6F491F09-40A2-4B61-9894-87F234B6CB31}">
      <dgm:prSet/>
      <dgm:spPr/>
      <dgm:t>
        <a:bodyPr/>
        <a:lstStyle/>
        <a:p>
          <a:pPr algn="l" rtl="1"/>
          <a:r>
            <a:rPr lang="fa-IR" sz="1800">
              <a:solidFill>
                <a:sysClr val="windowText" lastClr="000000"/>
              </a:solidFill>
              <a:cs typeface="B Helal" pitchFamily="2" charset="-78"/>
            </a:rPr>
            <a:t>خردسال</a:t>
          </a:r>
          <a:endParaRPr lang="en-US" sz="1800">
            <a:solidFill>
              <a:sysClr val="windowText" lastClr="000000"/>
            </a:solidFill>
            <a:cs typeface="B Helal" pitchFamily="2" charset="-78"/>
          </a:endParaRPr>
        </a:p>
      </dgm:t>
    </dgm:pt>
    <dgm:pt modelId="{6BC321DC-376A-4764-88CF-79F4A02D01FC}" type="parTrans" cxnId="{D71C4E5D-10AA-4275-816D-9FD8A4DC69B2}">
      <dgm:prSet/>
      <dgm:spPr/>
      <dgm:t>
        <a:bodyPr/>
        <a:lstStyle/>
        <a:p>
          <a:endParaRPr lang="en-US"/>
        </a:p>
      </dgm:t>
    </dgm:pt>
    <dgm:pt modelId="{4702E6CB-F3AA-45D0-B757-8C5D58A31C7D}" type="sibTrans" cxnId="{D71C4E5D-10AA-4275-816D-9FD8A4DC69B2}">
      <dgm:prSet/>
      <dgm:spPr/>
      <dgm:t>
        <a:bodyPr/>
        <a:lstStyle/>
        <a:p>
          <a:endParaRPr lang="en-US"/>
        </a:p>
      </dgm:t>
    </dgm:pt>
    <dgm:pt modelId="{3E8B90E7-9350-482C-AC42-37457F212DEE}">
      <dgm:prSet/>
      <dgm:spPr/>
      <dgm:t>
        <a:bodyPr/>
        <a:lstStyle/>
        <a:p>
          <a:pPr algn="l" rtl="1"/>
          <a:r>
            <a:rPr lang="fa-IR" sz="1800" dirty="0">
              <a:solidFill>
                <a:sysClr val="windowText" lastClr="000000"/>
              </a:solidFill>
              <a:cs typeface="B Helal" pitchFamily="2" charset="-78"/>
            </a:rPr>
            <a:t>نو </a:t>
          </a:r>
          <a:r>
            <a:rPr lang="fa-IR" sz="1800" dirty="0" smtClean="0">
              <a:solidFill>
                <a:sysClr val="windowText" lastClr="000000"/>
              </a:solidFill>
              <a:cs typeface="B Helal" pitchFamily="2" charset="-78"/>
            </a:rPr>
            <a:t>جوانی</a:t>
          </a:r>
          <a:endParaRPr lang="en-US" sz="1800" dirty="0">
            <a:solidFill>
              <a:sysClr val="windowText" lastClr="000000"/>
            </a:solidFill>
            <a:cs typeface="B Helal" pitchFamily="2" charset="-78"/>
          </a:endParaRPr>
        </a:p>
      </dgm:t>
    </dgm:pt>
    <dgm:pt modelId="{9E676AC1-3031-43E7-B3F0-66A2A797DF55}" type="parTrans" cxnId="{3A372B1D-C437-4161-87DC-AFFA57691076}">
      <dgm:prSet/>
      <dgm:spPr/>
      <dgm:t>
        <a:bodyPr/>
        <a:lstStyle/>
        <a:p>
          <a:endParaRPr lang="en-US"/>
        </a:p>
      </dgm:t>
    </dgm:pt>
    <dgm:pt modelId="{5E3BBE9B-71B6-4B4D-A078-323F3D6F2EA5}" type="sibTrans" cxnId="{3A372B1D-C437-4161-87DC-AFFA57691076}">
      <dgm:prSet/>
      <dgm:spPr/>
      <dgm:t>
        <a:bodyPr/>
        <a:lstStyle/>
        <a:p>
          <a:endParaRPr lang="en-US"/>
        </a:p>
      </dgm:t>
    </dgm:pt>
    <dgm:pt modelId="{4C3CBC98-0ED8-4AAB-971E-CB039960A45C}">
      <dgm:prSet phldrT="[Text]" custT="1"/>
      <dgm:spPr/>
      <dgm:t>
        <a:bodyPr/>
        <a:lstStyle/>
        <a:p>
          <a:pPr algn="r" rtl="1"/>
          <a:r>
            <a:rPr lang="ar-SA" sz="1400" dirty="0"/>
            <a:t>2.5</a:t>
          </a:r>
          <a:r>
            <a:rPr lang="ar-SA" sz="1600" dirty="0"/>
            <a:t> </a:t>
          </a:r>
          <a:r>
            <a:rPr lang="ar-SA" sz="1600" dirty="0" smtClean="0"/>
            <a:t>سالگی</a:t>
          </a:r>
          <a:r>
            <a:rPr lang="fa-IR" sz="1600" dirty="0" smtClean="0"/>
            <a:t> </a:t>
          </a:r>
          <a:r>
            <a:rPr lang="fa-IR" sz="1600" dirty="0"/>
            <a:t>....... تا .......  5</a:t>
          </a:r>
          <a:r>
            <a:rPr lang="ar-SA" sz="1600" dirty="0"/>
            <a:t> </a:t>
          </a:r>
          <a:r>
            <a:rPr lang="ar-SA" sz="1600" dirty="0" smtClean="0"/>
            <a:t>سالگی </a:t>
          </a:r>
          <a:endParaRPr lang="en-US" sz="1600" dirty="0"/>
        </a:p>
      </dgm:t>
    </dgm:pt>
    <dgm:pt modelId="{1B4996CA-70D9-4F71-B995-EF39AAC9CA3F}" type="parTrans" cxnId="{74EDE569-69F2-4E0E-9D44-30FD83DB3D79}">
      <dgm:prSet/>
      <dgm:spPr/>
      <dgm:t>
        <a:bodyPr/>
        <a:lstStyle/>
        <a:p>
          <a:endParaRPr lang="en-US"/>
        </a:p>
      </dgm:t>
    </dgm:pt>
    <dgm:pt modelId="{AEDF48DA-D126-40D0-B8A8-DAA9692E864B}" type="sibTrans" cxnId="{74EDE569-69F2-4E0E-9D44-30FD83DB3D79}">
      <dgm:prSet/>
      <dgm:spPr/>
      <dgm:t>
        <a:bodyPr/>
        <a:lstStyle/>
        <a:p>
          <a:endParaRPr lang="en-US"/>
        </a:p>
      </dgm:t>
    </dgm:pt>
    <dgm:pt modelId="{26978242-DEAF-41C6-A681-D304B66A40FF}">
      <dgm:prSet/>
      <dgm:spPr/>
      <dgm:t>
        <a:bodyPr/>
        <a:lstStyle/>
        <a:p>
          <a:pPr algn="l" rtl="1"/>
          <a:r>
            <a:rPr lang="fa-IR" sz="1800" dirty="0" smtClean="0">
              <a:solidFill>
                <a:sysClr val="windowText" lastClr="000000"/>
              </a:solidFill>
              <a:cs typeface="B Helal" pitchFamily="2" charset="-78"/>
            </a:rPr>
            <a:t>میانه </a:t>
          </a:r>
          <a:r>
            <a:rPr lang="fa-IR" sz="1800" dirty="0">
              <a:solidFill>
                <a:sysClr val="windowText" lastClr="000000"/>
              </a:solidFill>
              <a:cs typeface="B Helal" pitchFamily="2" charset="-78"/>
            </a:rPr>
            <a:t>کودک</a:t>
          </a:r>
          <a:endParaRPr lang="en-US" sz="1800" dirty="0">
            <a:solidFill>
              <a:sysClr val="windowText" lastClr="000000"/>
            </a:solidFill>
            <a:cs typeface="B Helal" pitchFamily="2" charset="-78"/>
          </a:endParaRPr>
        </a:p>
      </dgm:t>
    </dgm:pt>
    <dgm:pt modelId="{14CA90CE-5470-44CD-A91B-82510743A50B}" type="parTrans" cxnId="{7122C33E-8683-4460-AFC2-0F203E88EA89}">
      <dgm:prSet/>
      <dgm:spPr/>
      <dgm:t>
        <a:bodyPr/>
        <a:lstStyle/>
        <a:p>
          <a:endParaRPr lang="en-US"/>
        </a:p>
      </dgm:t>
    </dgm:pt>
    <dgm:pt modelId="{0C9B582F-3185-47FC-BA5D-33209B0AD2AE}" type="sibTrans" cxnId="{7122C33E-8683-4460-AFC2-0F203E88EA89}">
      <dgm:prSet/>
      <dgm:spPr/>
      <dgm:t>
        <a:bodyPr/>
        <a:lstStyle/>
        <a:p>
          <a:endParaRPr lang="en-US"/>
        </a:p>
      </dgm:t>
    </dgm:pt>
    <dgm:pt modelId="{D8B97D3C-2814-4291-9C72-EA1E438B6657}">
      <dgm:prSet phldrT="[Text]"/>
      <dgm:spPr/>
      <dgm:t>
        <a:bodyPr/>
        <a:lstStyle/>
        <a:p>
          <a:pPr algn="l" rtl="1"/>
          <a:endParaRPr lang="en-US" sz="1400" dirty="0"/>
        </a:p>
      </dgm:t>
    </dgm:pt>
    <dgm:pt modelId="{C153E579-1187-48ED-9E74-35769E7F216C}" type="parTrans" cxnId="{F8C1E33E-E52E-4113-BDD4-72D656252471}">
      <dgm:prSet/>
      <dgm:spPr/>
      <dgm:t>
        <a:bodyPr/>
        <a:lstStyle/>
        <a:p>
          <a:endParaRPr lang="en-US"/>
        </a:p>
      </dgm:t>
    </dgm:pt>
    <dgm:pt modelId="{6D17A16B-2B06-4FB7-AD60-BB0AF99A455A}" type="sibTrans" cxnId="{F8C1E33E-E52E-4113-BDD4-72D656252471}">
      <dgm:prSet/>
      <dgm:spPr/>
      <dgm:t>
        <a:bodyPr/>
        <a:lstStyle/>
        <a:p>
          <a:endParaRPr lang="en-US"/>
        </a:p>
      </dgm:t>
    </dgm:pt>
    <dgm:pt modelId="{487C4F4C-38F2-4A96-A62B-C1F1EFF9F1B2}">
      <dgm:prSet phldrT="[Text]" custT="1"/>
      <dgm:spPr/>
      <dgm:t>
        <a:bodyPr/>
        <a:lstStyle/>
        <a:p>
          <a:pPr algn="r" rtl="1"/>
          <a:r>
            <a:rPr lang="fa-IR" sz="1400" dirty="0"/>
            <a:t>12</a:t>
          </a:r>
          <a:r>
            <a:rPr lang="fa-IR" sz="1600" dirty="0"/>
            <a:t> </a:t>
          </a:r>
          <a:r>
            <a:rPr lang="fa-IR" sz="1600" dirty="0" smtClean="0"/>
            <a:t>سالگی </a:t>
          </a:r>
          <a:r>
            <a:rPr lang="fa-IR" sz="1600" dirty="0"/>
            <a:t>...... تا ......  </a:t>
          </a:r>
          <a:r>
            <a:rPr lang="ar-SA" sz="1600" dirty="0"/>
            <a:t> </a:t>
          </a:r>
          <a:r>
            <a:rPr lang="fa-IR" sz="1600" dirty="0"/>
            <a:t> 18</a:t>
          </a:r>
          <a:r>
            <a:rPr lang="ar-SA" sz="1600" dirty="0" smtClean="0"/>
            <a:t>سالگی </a:t>
          </a:r>
          <a:endParaRPr lang="en-US" sz="1600" dirty="0"/>
        </a:p>
      </dgm:t>
    </dgm:pt>
    <dgm:pt modelId="{DA3FE340-06A6-4433-A406-FB242DD991A9}" type="parTrans" cxnId="{71CB122B-3D82-4662-A155-A00A699A422F}">
      <dgm:prSet/>
      <dgm:spPr/>
      <dgm:t>
        <a:bodyPr/>
        <a:lstStyle/>
        <a:p>
          <a:endParaRPr lang="en-US"/>
        </a:p>
      </dgm:t>
    </dgm:pt>
    <dgm:pt modelId="{38FC2034-0339-45B8-8BE8-2ED0A79F707D}" type="sibTrans" cxnId="{71CB122B-3D82-4662-A155-A00A699A422F}">
      <dgm:prSet/>
      <dgm:spPr/>
      <dgm:t>
        <a:bodyPr/>
        <a:lstStyle/>
        <a:p>
          <a:endParaRPr lang="en-US"/>
        </a:p>
      </dgm:t>
    </dgm:pt>
    <dgm:pt modelId="{F0B0BC12-73CF-4822-8613-D894DAB3130A}">
      <dgm:prSet phldrT="[Text]"/>
      <dgm:spPr/>
      <dgm:t>
        <a:bodyPr/>
        <a:lstStyle/>
        <a:p>
          <a:pPr algn="l" rtl="1"/>
          <a:endParaRPr lang="en-US" sz="1000"/>
        </a:p>
      </dgm:t>
    </dgm:pt>
    <dgm:pt modelId="{565F7F2D-1A37-44C2-82FB-5BCE44173D21}" type="parTrans" cxnId="{1626BB83-B778-41CE-8E18-A470380F529D}">
      <dgm:prSet/>
      <dgm:spPr/>
      <dgm:t>
        <a:bodyPr/>
        <a:lstStyle/>
        <a:p>
          <a:endParaRPr lang="en-US"/>
        </a:p>
      </dgm:t>
    </dgm:pt>
    <dgm:pt modelId="{6177D4EA-CBA6-46AD-A4D8-BE0F0E1FF12E}" type="sibTrans" cxnId="{1626BB83-B778-41CE-8E18-A470380F529D}">
      <dgm:prSet/>
      <dgm:spPr/>
      <dgm:t>
        <a:bodyPr/>
        <a:lstStyle/>
        <a:p>
          <a:endParaRPr lang="en-US"/>
        </a:p>
      </dgm:t>
    </dgm:pt>
    <dgm:pt modelId="{A22526E0-828A-427F-9864-D931F42B517E}">
      <dgm:prSet phldrT="[Text]"/>
      <dgm:spPr/>
      <dgm:t>
        <a:bodyPr/>
        <a:lstStyle/>
        <a:p>
          <a:pPr algn="r" rtl="1"/>
          <a:endParaRPr lang="en-US" sz="1400"/>
        </a:p>
      </dgm:t>
    </dgm:pt>
    <dgm:pt modelId="{90FBDE0A-8DE0-44EB-8A64-45A729B303A0}" type="parTrans" cxnId="{9C3BDEA2-A4B0-4DEE-8BA2-38108012904E}">
      <dgm:prSet/>
      <dgm:spPr/>
      <dgm:t>
        <a:bodyPr/>
        <a:lstStyle/>
        <a:p>
          <a:endParaRPr lang="en-US"/>
        </a:p>
      </dgm:t>
    </dgm:pt>
    <dgm:pt modelId="{3C84087B-481E-46DC-9A73-C2CD95E6B00C}" type="sibTrans" cxnId="{9C3BDEA2-A4B0-4DEE-8BA2-38108012904E}">
      <dgm:prSet/>
      <dgm:spPr/>
      <dgm:t>
        <a:bodyPr/>
        <a:lstStyle/>
        <a:p>
          <a:endParaRPr lang="en-US"/>
        </a:p>
      </dgm:t>
    </dgm:pt>
    <dgm:pt modelId="{1D399619-9A90-4418-9893-1DF198AFD695}">
      <dgm:prSet custT="1"/>
      <dgm:spPr/>
      <dgm:t>
        <a:bodyPr/>
        <a:lstStyle/>
        <a:p>
          <a:pPr algn="r" rtl="1"/>
          <a:r>
            <a:rPr lang="ar-SA" sz="1400" i="0" dirty="0"/>
            <a:t> </a:t>
          </a:r>
          <a:r>
            <a:rPr lang="fa-IR" sz="1600" i="0" dirty="0"/>
            <a:t>6</a:t>
          </a:r>
          <a:r>
            <a:rPr lang="ar-SA" sz="1600" i="0" dirty="0" smtClean="0"/>
            <a:t>سالگی </a:t>
          </a:r>
          <a:r>
            <a:rPr lang="fa-IR" sz="1600" i="0" dirty="0"/>
            <a:t>....... تا ...... 12 </a:t>
          </a:r>
          <a:r>
            <a:rPr lang="ar-SA" sz="1600" dirty="0" smtClean="0"/>
            <a:t>سالگی </a:t>
          </a:r>
          <a:endParaRPr lang="en-US" sz="1600" dirty="0"/>
        </a:p>
      </dgm:t>
    </dgm:pt>
    <dgm:pt modelId="{A8487CF8-34E5-4838-86B9-E94085CEFBD4}" type="parTrans" cxnId="{48159D6F-681B-49BE-8613-370445E715B9}">
      <dgm:prSet/>
      <dgm:spPr/>
      <dgm:t>
        <a:bodyPr/>
        <a:lstStyle/>
        <a:p>
          <a:endParaRPr lang="en-US"/>
        </a:p>
      </dgm:t>
    </dgm:pt>
    <dgm:pt modelId="{D19A824A-A190-47AA-B8AA-D79D9FFA10FA}" type="sibTrans" cxnId="{48159D6F-681B-49BE-8613-370445E715B9}">
      <dgm:prSet/>
      <dgm:spPr/>
      <dgm:t>
        <a:bodyPr/>
        <a:lstStyle/>
        <a:p>
          <a:endParaRPr lang="en-US"/>
        </a:p>
      </dgm:t>
    </dgm:pt>
    <dgm:pt modelId="{9145B1C6-D727-4AF1-AE75-E2F72B5BBD62}">
      <dgm:prSet/>
      <dgm:spPr/>
      <dgm:t>
        <a:bodyPr/>
        <a:lstStyle/>
        <a:p>
          <a:pPr algn="r" rtl="1"/>
          <a:endParaRPr lang="en-US" sz="1400"/>
        </a:p>
      </dgm:t>
    </dgm:pt>
    <dgm:pt modelId="{9F0019A2-FF2A-418D-AF4C-DB2DDAACE164}" type="parTrans" cxnId="{CCD7FBD7-CEC8-42F9-B273-7F51BC35D69B}">
      <dgm:prSet/>
      <dgm:spPr/>
      <dgm:t>
        <a:bodyPr/>
        <a:lstStyle/>
        <a:p>
          <a:endParaRPr lang="en-US"/>
        </a:p>
      </dgm:t>
    </dgm:pt>
    <dgm:pt modelId="{DDC2924C-CAD7-4D6C-8F30-4EAEB24FAE8A}" type="sibTrans" cxnId="{CCD7FBD7-CEC8-42F9-B273-7F51BC35D69B}">
      <dgm:prSet/>
      <dgm:spPr/>
      <dgm:t>
        <a:bodyPr/>
        <a:lstStyle/>
        <a:p>
          <a:endParaRPr lang="en-US"/>
        </a:p>
      </dgm:t>
    </dgm:pt>
    <dgm:pt modelId="{E62218FB-4BE0-4E46-A3C8-FFAE668249DA}" type="pres">
      <dgm:prSet presAssocID="{50E26F98-C089-4561-B786-90268DB14853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B77601-E7F6-459A-A0EA-104C630DDCDE}" type="pres">
      <dgm:prSet presAssocID="{FA998CE0-BD72-46FF-83BC-1B8C897126A2}" presName="comp" presStyleCnt="0"/>
      <dgm:spPr/>
    </dgm:pt>
    <dgm:pt modelId="{14FD03BB-B35A-4D65-8995-E10CE138E72D}" type="pres">
      <dgm:prSet presAssocID="{FA998CE0-BD72-46FF-83BC-1B8C897126A2}" presName="box" presStyleLbl="node1" presStyleIdx="0" presStyleCnt="5"/>
      <dgm:spPr/>
      <dgm:t>
        <a:bodyPr/>
        <a:lstStyle/>
        <a:p>
          <a:endParaRPr lang="en-US"/>
        </a:p>
      </dgm:t>
    </dgm:pt>
    <dgm:pt modelId="{621C117B-F279-4502-B689-AE442EDB0223}" type="pres">
      <dgm:prSet presAssocID="{FA998CE0-BD72-46FF-83BC-1B8C897126A2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71A48A-E8E4-4AD3-AE78-231D0D21C173}" type="pres">
      <dgm:prSet presAssocID="{FA998CE0-BD72-46FF-83BC-1B8C897126A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B763A-65BC-4E79-B495-06B6882B7DEF}" type="pres">
      <dgm:prSet presAssocID="{F839F579-CFA0-4B17-AEC7-DD808CD9B544}" presName="spacer" presStyleCnt="0"/>
      <dgm:spPr/>
    </dgm:pt>
    <dgm:pt modelId="{E440AD71-C379-42AD-94C1-08120168E72D}" type="pres">
      <dgm:prSet presAssocID="{0D7A2282-9118-4A54-8867-44694A01F541}" presName="comp" presStyleCnt="0"/>
      <dgm:spPr/>
    </dgm:pt>
    <dgm:pt modelId="{53B83DCD-B50E-4F78-9113-9C665BCC12FA}" type="pres">
      <dgm:prSet presAssocID="{0D7A2282-9118-4A54-8867-44694A01F541}" presName="box" presStyleLbl="node1" presStyleIdx="1" presStyleCnt="5"/>
      <dgm:spPr/>
      <dgm:t>
        <a:bodyPr/>
        <a:lstStyle/>
        <a:p>
          <a:endParaRPr lang="en-US"/>
        </a:p>
      </dgm:t>
    </dgm:pt>
    <dgm:pt modelId="{4D0232B2-2C23-4CBF-86CA-C32622C1BCEE}" type="pres">
      <dgm:prSet presAssocID="{0D7A2282-9118-4A54-8867-44694A01F541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EDD6D4-2300-45A8-8BF4-0F5A764BEFFB}" type="pres">
      <dgm:prSet presAssocID="{0D7A2282-9118-4A54-8867-44694A01F54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CF099-9725-4A96-9310-021CDFF52D63}" type="pres">
      <dgm:prSet presAssocID="{A508FFFA-BF5C-49D0-9404-E0531C060556}" presName="spacer" presStyleCnt="0"/>
      <dgm:spPr/>
    </dgm:pt>
    <dgm:pt modelId="{15A7E140-E21A-4655-ACC1-D975D2A59F2A}" type="pres">
      <dgm:prSet presAssocID="{6F491F09-40A2-4B61-9894-87F234B6CB31}" presName="comp" presStyleCnt="0"/>
      <dgm:spPr/>
    </dgm:pt>
    <dgm:pt modelId="{389EB5A6-4E57-4019-AC41-94DAEB3F836E}" type="pres">
      <dgm:prSet presAssocID="{6F491F09-40A2-4B61-9894-87F234B6CB31}" presName="box" presStyleLbl="node1" presStyleIdx="2" presStyleCnt="5"/>
      <dgm:spPr/>
      <dgm:t>
        <a:bodyPr/>
        <a:lstStyle/>
        <a:p>
          <a:endParaRPr lang="en-US"/>
        </a:p>
      </dgm:t>
    </dgm:pt>
    <dgm:pt modelId="{3CCDADC2-9D14-4A64-832D-02F83D56B703}" type="pres">
      <dgm:prSet presAssocID="{6F491F09-40A2-4B61-9894-87F234B6CB31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5F2C1B-453D-4249-956B-1451CF0377BB}" type="pres">
      <dgm:prSet presAssocID="{6F491F09-40A2-4B61-9894-87F234B6CB3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1FA38-898B-46C4-9FF4-3189BA6687BB}" type="pres">
      <dgm:prSet presAssocID="{4702E6CB-F3AA-45D0-B757-8C5D58A31C7D}" presName="spacer" presStyleCnt="0"/>
      <dgm:spPr/>
    </dgm:pt>
    <dgm:pt modelId="{6A5B85EF-5F39-4D9E-88E0-DE5C30C0192C}" type="pres">
      <dgm:prSet presAssocID="{26978242-DEAF-41C6-A681-D304B66A40FF}" presName="comp" presStyleCnt="0"/>
      <dgm:spPr/>
    </dgm:pt>
    <dgm:pt modelId="{ABFDF106-16C1-414A-AAF3-C2FA0B4C2592}" type="pres">
      <dgm:prSet presAssocID="{26978242-DEAF-41C6-A681-D304B66A40FF}" presName="box" presStyleLbl="node1" presStyleIdx="3" presStyleCnt="5"/>
      <dgm:spPr/>
      <dgm:t>
        <a:bodyPr/>
        <a:lstStyle/>
        <a:p>
          <a:endParaRPr lang="en-US"/>
        </a:p>
      </dgm:t>
    </dgm:pt>
    <dgm:pt modelId="{1343DB55-AF8B-4AF1-85F6-1ABD19D39DAF}" type="pres">
      <dgm:prSet presAssocID="{26978242-DEAF-41C6-A681-D304B66A40F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95A0EE9-CAB1-40DD-8D56-AB2C257DA75F}" type="pres">
      <dgm:prSet presAssocID="{26978242-DEAF-41C6-A681-D304B66A40F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B2D25-B79A-4DE8-8826-F36B5F464FD2}" type="pres">
      <dgm:prSet presAssocID="{0C9B582F-3185-47FC-BA5D-33209B0AD2AE}" presName="spacer" presStyleCnt="0"/>
      <dgm:spPr/>
    </dgm:pt>
    <dgm:pt modelId="{83BFAD2B-8F20-4439-A5AD-43AD3026DBBD}" type="pres">
      <dgm:prSet presAssocID="{3E8B90E7-9350-482C-AC42-37457F212DEE}" presName="comp" presStyleCnt="0"/>
      <dgm:spPr/>
    </dgm:pt>
    <dgm:pt modelId="{8F0A912F-4904-4D6B-B0E4-DA54A2A4F5A0}" type="pres">
      <dgm:prSet presAssocID="{3E8B90E7-9350-482C-AC42-37457F212DEE}" presName="box" presStyleLbl="node1" presStyleIdx="4" presStyleCnt="5"/>
      <dgm:spPr/>
      <dgm:t>
        <a:bodyPr/>
        <a:lstStyle/>
        <a:p>
          <a:endParaRPr lang="en-US"/>
        </a:p>
      </dgm:t>
    </dgm:pt>
    <dgm:pt modelId="{BE78574B-F0A8-4239-9A04-EC2A83DB57F9}" type="pres">
      <dgm:prSet presAssocID="{3E8B90E7-9350-482C-AC42-37457F212DEE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14A666B-425F-4571-98E5-F1F9E743E43A}" type="pres">
      <dgm:prSet presAssocID="{3E8B90E7-9350-482C-AC42-37457F212DE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07CC4-3B90-44FC-879E-D76A462C1707}" type="presOf" srcId="{9145B1C6-D727-4AF1-AE75-E2F72B5BBD62}" destId="{ABFDF106-16C1-414A-AAF3-C2FA0B4C2592}" srcOrd="0" destOrd="1" presId="urn:microsoft.com/office/officeart/2005/8/layout/vList4#1"/>
    <dgm:cxn modelId="{6676DD5F-F2E2-4325-B3D4-34DB59F9281A}" type="presOf" srcId="{E3AC1C8A-6AE1-467B-98AD-A8C107DC5E57}" destId="{53B83DCD-B50E-4F78-9113-9C665BCC12FA}" srcOrd="0" destOrd="2" presId="urn:microsoft.com/office/officeart/2005/8/layout/vList4#1"/>
    <dgm:cxn modelId="{F7729DBF-2AF0-4DC1-B7E6-EE402359EADD}" type="presOf" srcId="{F0B0BC12-73CF-4822-8613-D894DAB3130A}" destId="{14FD03BB-B35A-4D65-8995-E10CE138E72D}" srcOrd="0" destOrd="1" presId="urn:microsoft.com/office/officeart/2005/8/layout/vList4#1"/>
    <dgm:cxn modelId="{29C149EC-E9F8-4D27-84A2-675B6C8D4FDB}" type="presOf" srcId="{26978242-DEAF-41C6-A681-D304B66A40FF}" destId="{095A0EE9-CAB1-40DD-8D56-AB2C257DA75F}" srcOrd="1" destOrd="0" presId="urn:microsoft.com/office/officeart/2005/8/layout/vList4#1"/>
    <dgm:cxn modelId="{1626BB83-B778-41CE-8E18-A470380F529D}" srcId="{FA998CE0-BD72-46FF-83BC-1B8C897126A2}" destId="{F0B0BC12-73CF-4822-8613-D894DAB3130A}" srcOrd="0" destOrd="0" parTransId="{565F7F2D-1A37-44C2-82FB-5BCE44173D21}" sibTransId="{6177D4EA-CBA6-46AD-A4D8-BE0F0E1FF12E}"/>
    <dgm:cxn modelId="{24C1AD8C-6151-4522-AE9E-D05BFD259C2E}" type="presOf" srcId="{8FA9FE5E-EBD6-4346-A5CF-FCAB2FCA0C86}" destId="{53B83DCD-B50E-4F78-9113-9C665BCC12FA}" srcOrd="0" destOrd="1" presId="urn:microsoft.com/office/officeart/2005/8/layout/vList4#1"/>
    <dgm:cxn modelId="{7122C33E-8683-4460-AFC2-0F203E88EA89}" srcId="{50E26F98-C089-4561-B786-90268DB14853}" destId="{26978242-DEAF-41C6-A681-D304B66A40FF}" srcOrd="3" destOrd="0" parTransId="{14CA90CE-5470-44CD-A91B-82510743A50B}" sibTransId="{0C9B582F-3185-47FC-BA5D-33209B0AD2AE}"/>
    <dgm:cxn modelId="{8BC0FE0B-3F2F-417D-8989-CAD7F9043778}" type="presOf" srcId="{FA998CE0-BD72-46FF-83BC-1B8C897126A2}" destId="{8E71A48A-E8E4-4AD3-AE78-231D0D21C173}" srcOrd="1" destOrd="0" presId="urn:microsoft.com/office/officeart/2005/8/layout/vList4#1"/>
    <dgm:cxn modelId="{3A372B1D-C437-4161-87DC-AFFA57691076}" srcId="{50E26F98-C089-4561-B786-90268DB14853}" destId="{3E8B90E7-9350-482C-AC42-37457F212DEE}" srcOrd="4" destOrd="0" parTransId="{9E676AC1-3031-43E7-B3F0-66A2A797DF55}" sibTransId="{5E3BBE9B-71B6-4B4D-A078-323F3D6F2EA5}"/>
    <dgm:cxn modelId="{74EDE569-69F2-4E0E-9D44-30FD83DB3D79}" srcId="{6F491F09-40A2-4B61-9894-87F234B6CB31}" destId="{4C3CBC98-0ED8-4AAB-971E-CB039960A45C}" srcOrd="1" destOrd="0" parTransId="{1B4996CA-70D9-4F71-B995-EF39AAC9CA3F}" sibTransId="{AEDF48DA-D126-40D0-B8A8-DAA9692E864B}"/>
    <dgm:cxn modelId="{B06DA114-E29A-458A-80C0-F38DF39E9BFB}" srcId="{50E26F98-C089-4561-B786-90268DB14853}" destId="{FA998CE0-BD72-46FF-83BC-1B8C897126A2}" srcOrd="0" destOrd="0" parTransId="{DDB5B55B-0F2E-4970-9C5E-5226CB209B16}" sibTransId="{F839F579-CFA0-4B17-AEC7-DD808CD9B544}"/>
    <dgm:cxn modelId="{9DB624CB-4C8A-4AA7-9236-B4455FD2841E}" type="presOf" srcId="{3E8B90E7-9350-482C-AC42-37457F212DEE}" destId="{914A666B-425F-4571-98E5-F1F9E743E43A}" srcOrd="1" destOrd="0" presId="urn:microsoft.com/office/officeart/2005/8/layout/vList4#1"/>
    <dgm:cxn modelId="{89D79D45-3B5A-4282-898E-7AF974609B5F}" type="presOf" srcId="{D8B97D3C-2814-4291-9C72-EA1E438B6657}" destId="{8F0A912F-4904-4D6B-B0E4-DA54A2A4F5A0}" srcOrd="0" destOrd="1" presId="urn:microsoft.com/office/officeart/2005/8/layout/vList4#1"/>
    <dgm:cxn modelId="{D71C4E5D-10AA-4275-816D-9FD8A4DC69B2}" srcId="{50E26F98-C089-4561-B786-90268DB14853}" destId="{6F491F09-40A2-4B61-9894-87F234B6CB31}" srcOrd="2" destOrd="0" parTransId="{6BC321DC-376A-4764-88CF-79F4A02D01FC}" sibTransId="{4702E6CB-F3AA-45D0-B757-8C5D58A31C7D}"/>
    <dgm:cxn modelId="{CCD7FBD7-CEC8-42F9-B273-7F51BC35D69B}" srcId="{26978242-DEAF-41C6-A681-D304B66A40FF}" destId="{9145B1C6-D727-4AF1-AE75-E2F72B5BBD62}" srcOrd="0" destOrd="0" parTransId="{9F0019A2-FF2A-418D-AF4C-DB2DDAACE164}" sibTransId="{DDC2924C-CAD7-4D6C-8F30-4EAEB24FAE8A}"/>
    <dgm:cxn modelId="{297A2678-55CD-4C56-9B47-0F6799E5B93F}" type="presOf" srcId="{3E8B90E7-9350-482C-AC42-37457F212DEE}" destId="{8F0A912F-4904-4D6B-B0E4-DA54A2A4F5A0}" srcOrd="0" destOrd="0" presId="urn:microsoft.com/office/officeart/2005/8/layout/vList4#1"/>
    <dgm:cxn modelId="{1D44BA0D-26F3-41EB-AFAF-7FE6FD085FAE}" type="presOf" srcId="{6F491F09-40A2-4B61-9894-87F234B6CB31}" destId="{EA5F2C1B-453D-4249-956B-1451CF0377BB}" srcOrd="1" destOrd="0" presId="urn:microsoft.com/office/officeart/2005/8/layout/vList4#1"/>
    <dgm:cxn modelId="{4E466FF6-D2BE-4E2F-89E2-3F1DF7368C80}" srcId="{0D7A2282-9118-4A54-8867-44694A01F541}" destId="{8FA9FE5E-EBD6-4346-A5CF-FCAB2FCA0C86}" srcOrd="0" destOrd="0" parTransId="{3ECDE14C-C730-403A-B6C3-17653A4B815D}" sibTransId="{78358B39-4A36-4540-A0A9-23A0A0BDE74E}"/>
    <dgm:cxn modelId="{74A6629E-8CC1-49F2-AB88-8BAC6F0EFD66}" type="presOf" srcId="{DCCB84AA-56F2-4459-91D3-7BDC42E25A92}" destId="{8E71A48A-E8E4-4AD3-AE78-231D0D21C173}" srcOrd="1" destOrd="2" presId="urn:microsoft.com/office/officeart/2005/8/layout/vList4#1"/>
    <dgm:cxn modelId="{8C2CDFA3-A86C-447B-BE15-D151B68A6384}" type="presOf" srcId="{4C3CBC98-0ED8-4AAB-971E-CB039960A45C}" destId="{389EB5A6-4E57-4019-AC41-94DAEB3F836E}" srcOrd="0" destOrd="2" presId="urn:microsoft.com/office/officeart/2005/8/layout/vList4#1"/>
    <dgm:cxn modelId="{EE8E349D-DC6D-4E6E-8C5A-6687679DE38F}" type="presOf" srcId="{487C4F4C-38F2-4A96-A62B-C1F1EFF9F1B2}" destId="{8F0A912F-4904-4D6B-B0E4-DA54A2A4F5A0}" srcOrd="0" destOrd="2" presId="urn:microsoft.com/office/officeart/2005/8/layout/vList4#1"/>
    <dgm:cxn modelId="{2D268D10-8859-4EDC-92FB-2268942E1817}" type="presOf" srcId="{0D7A2282-9118-4A54-8867-44694A01F541}" destId="{11EDD6D4-2300-45A8-8BF4-0F5A764BEFFB}" srcOrd="1" destOrd="0" presId="urn:microsoft.com/office/officeart/2005/8/layout/vList4#1"/>
    <dgm:cxn modelId="{A9A3F5BA-2917-47F2-9428-5F101686265A}" type="presOf" srcId="{9145B1C6-D727-4AF1-AE75-E2F72B5BBD62}" destId="{095A0EE9-CAB1-40DD-8D56-AB2C257DA75F}" srcOrd="1" destOrd="1" presId="urn:microsoft.com/office/officeart/2005/8/layout/vList4#1"/>
    <dgm:cxn modelId="{2E4DF733-AB5C-4AB4-B40A-9D4CEDFF5B0D}" type="presOf" srcId="{50E26F98-C089-4561-B786-90268DB14853}" destId="{E62218FB-4BE0-4E46-A3C8-FFAE668249DA}" srcOrd="0" destOrd="0" presId="urn:microsoft.com/office/officeart/2005/8/layout/vList4#1"/>
    <dgm:cxn modelId="{FEC8D2AB-F556-4187-87A1-A4EE268602A4}" type="presOf" srcId="{0D7A2282-9118-4A54-8867-44694A01F541}" destId="{53B83DCD-B50E-4F78-9113-9C665BCC12FA}" srcOrd="0" destOrd="0" presId="urn:microsoft.com/office/officeart/2005/8/layout/vList4#1"/>
    <dgm:cxn modelId="{48159D6F-681B-49BE-8613-370445E715B9}" srcId="{26978242-DEAF-41C6-A681-D304B66A40FF}" destId="{1D399619-9A90-4418-9893-1DF198AFD695}" srcOrd="1" destOrd="0" parTransId="{A8487CF8-34E5-4838-86B9-E94085CEFBD4}" sibTransId="{D19A824A-A190-47AA-B8AA-D79D9FFA10FA}"/>
    <dgm:cxn modelId="{0A801261-F82E-45AA-9B7E-27E7466250E0}" type="presOf" srcId="{8FA9FE5E-EBD6-4346-A5CF-FCAB2FCA0C86}" destId="{11EDD6D4-2300-45A8-8BF4-0F5A764BEFFB}" srcOrd="1" destOrd="1" presId="urn:microsoft.com/office/officeart/2005/8/layout/vList4#1"/>
    <dgm:cxn modelId="{D250F128-ECB7-4FCE-AC61-65E4570CB93C}" srcId="{FA998CE0-BD72-46FF-83BC-1B8C897126A2}" destId="{DCCB84AA-56F2-4459-91D3-7BDC42E25A92}" srcOrd="1" destOrd="0" parTransId="{B4773865-2C72-41DE-B11E-3B8307D94013}" sibTransId="{B2343182-16C6-4EC7-AE51-E6F565EE07F2}"/>
    <dgm:cxn modelId="{679B7676-E1BB-4BB4-9723-713BB70E2D66}" type="presOf" srcId="{487C4F4C-38F2-4A96-A62B-C1F1EFF9F1B2}" destId="{914A666B-425F-4571-98E5-F1F9E743E43A}" srcOrd="1" destOrd="2" presId="urn:microsoft.com/office/officeart/2005/8/layout/vList4#1"/>
    <dgm:cxn modelId="{729413C7-5CCD-4FBC-ADC1-8D4D6BF4CAC8}" type="presOf" srcId="{E3AC1C8A-6AE1-467B-98AD-A8C107DC5E57}" destId="{11EDD6D4-2300-45A8-8BF4-0F5A764BEFFB}" srcOrd="1" destOrd="2" presId="urn:microsoft.com/office/officeart/2005/8/layout/vList4#1"/>
    <dgm:cxn modelId="{D7AD485F-D57C-4332-B868-17C540FA4C8D}" type="presOf" srcId="{DCCB84AA-56F2-4459-91D3-7BDC42E25A92}" destId="{14FD03BB-B35A-4D65-8995-E10CE138E72D}" srcOrd="0" destOrd="2" presId="urn:microsoft.com/office/officeart/2005/8/layout/vList4#1"/>
    <dgm:cxn modelId="{15E85C46-0C51-4272-BE81-B76C907D1C2F}" type="presOf" srcId="{F0B0BC12-73CF-4822-8613-D894DAB3130A}" destId="{8E71A48A-E8E4-4AD3-AE78-231D0D21C173}" srcOrd="1" destOrd="1" presId="urn:microsoft.com/office/officeart/2005/8/layout/vList4#1"/>
    <dgm:cxn modelId="{6CEB1178-C8F7-4CCB-A4CD-BDAE1F679FF2}" type="presOf" srcId="{D8B97D3C-2814-4291-9C72-EA1E438B6657}" destId="{914A666B-425F-4571-98E5-F1F9E743E43A}" srcOrd="1" destOrd="1" presId="urn:microsoft.com/office/officeart/2005/8/layout/vList4#1"/>
    <dgm:cxn modelId="{F8C1E33E-E52E-4113-BDD4-72D656252471}" srcId="{3E8B90E7-9350-482C-AC42-37457F212DEE}" destId="{D8B97D3C-2814-4291-9C72-EA1E438B6657}" srcOrd="0" destOrd="0" parTransId="{C153E579-1187-48ED-9E74-35769E7F216C}" sibTransId="{6D17A16B-2B06-4FB7-AD60-BB0AF99A455A}"/>
    <dgm:cxn modelId="{17CC5784-9104-45D0-B550-45AF0C1A0AFB}" srcId="{50E26F98-C089-4561-B786-90268DB14853}" destId="{0D7A2282-9118-4A54-8867-44694A01F541}" srcOrd="1" destOrd="0" parTransId="{563E3FB1-C02F-4096-AC7D-E2FB9789B2CB}" sibTransId="{A508FFFA-BF5C-49D0-9404-E0531C060556}"/>
    <dgm:cxn modelId="{9C3BDEA2-A4B0-4DEE-8BA2-38108012904E}" srcId="{6F491F09-40A2-4B61-9894-87F234B6CB31}" destId="{A22526E0-828A-427F-9864-D931F42B517E}" srcOrd="0" destOrd="0" parTransId="{90FBDE0A-8DE0-44EB-8A64-45A729B303A0}" sibTransId="{3C84087B-481E-46DC-9A73-C2CD95E6B00C}"/>
    <dgm:cxn modelId="{244CAC64-BF3C-453F-98B0-9F201FBC8F32}" type="presOf" srcId="{FA998CE0-BD72-46FF-83BC-1B8C897126A2}" destId="{14FD03BB-B35A-4D65-8995-E10CE138E72D}" srcOrd="0" destOrd="0" presId="urn:microsoft.com/office/officeart/2005/8/layout/vList4#1"/>
    <dgm:cxn modelId="{51A9C1A0-EF6E-486D-B598-31D16CEAC96D}" srcId="{0D7A2282-9118-4A54-8867-44694A01F541}" destId="{E3AC1C8A-6AE1-467B-98AD-A8C107DC5E57}" srcOrd="1" destOrd="0" parTransId="{C8785896-04E1-4E1D-B668-7AA0CC2B879A}" sibTransId="{6F7AF22F-F907-4A45-B626-720EC204F1D1}"/>
    <dgm:cxn modelId="{3DFF73DF-DDD6-4B13-9497-10858BF70B98}" type="presOf" srcId="{A22526E0-828A-427F-9864-D931F42B517E}" destId="{EA5F2C1B-453D-4249-956B-1451CF0377BB}" srcOrd="1" destOrd="1" presId="urn:microsoft.com/office/officeart/2005/8/layout/vList4#1"/>
    <dgm:cxn modelId="{0F2C628A-0451-4004-B49E-8884F6812F6B}" type="presOf" srcId="{26978242-DEAF-41C6-A681-D304B66A40FF}" destId="{ABFDF106-16C1-414A-AAF3-C2FA0B4C2592}" srcOrd="0" destOrd="0" presId="urn:microsoft.com/office/officeart/2005/8/layout/vList4#1"/>
    <dgm:cxn modelId="{7B6F41E8-C0B4-4679-9022-E30A314BADE6}" type="presOf" srcId="{4C3CBC98-0ED8-4AAB-971E-CB039960A45C}" destId="{EA5F2C1B-453D-4249-956B-1451CF0377BB}" srcOrd="1" destOrd="2" presId="urn:microsoft.com/office/officeart/2005/8/layout/vList4#1"/>
    <dgm:cxn modelId="{B605962E-AD76-4F3E-89AF-B0C5B86A86A1}" type="presOf" srcId="{A22526E0-828A-427F-9864-D931F42B517E}" destId="{389EB5A6-4E57-4019-AC41-94DAEB3F836E}" srcOrd="0" destOrd="1" presId="urn:microsoft.com/office/officeart/2005/8/layout/vList4#1"/>
    <dgm:cxn modelId="{6A6780E7-31F7-434E-A192-E0F8101727C1}" type="presOf" srcId="{6F491F09-40A2-4B61-9894-87F234B6CB31}" destId="{389EB5A6-4E57-4019-AC41-94DAEB3F836E}" srcOrd="0" destOrd="0" presId="urn:microsoft.com/office/officeart/2005/8/layout/vList4#1"/>
    <dgm:cxn modelId="{DD2629E3-982A-42AC-AA91-CFE2A6985F10}" type="presOf" srcId="{1D399619-9A90-4418-9893-1DF198AFD695}" destId="{095A0EE9-CAB1-40DD-8D56-AB2C257DA75F}" srcOrd="1" destOrd="2" presId="urn:microsoft.com/office/officeart/2005/8/layout/vList4#1"/>
    <dgm:cxn modelId="{71CB122B-3D82-4662-A155-A00A699A422F}" srcId="{3E8B90E7-9350-482C-AC42-37457F212DEE}" destId="{487C4F4C-38F2-4A96-A62B-C1F1EFF9F1B2}" srcOrd="1" destOrd="0" parTransId="{DA3FE340-06A6-4433-A406-FB242DD991A9}" sibTransId="{38FC2034-0339-45B8-8BE8-2ED0A79F707D}"/>
    <dgm:cxn modelId="{C4F6FD4B-60D3-4439-8555-2E6982D97797}" type="presOf" srcId="{1D399619-9A90-4418-9893-1DF198AFD695}" destId="{ABFDF106-16C1-414A-AAF3-C2FA0B4C2592}" srcOrd="0" destOrd="2" presId="urn:microsoft.com/office/officeart/2005/8/layout/vList4#1"/>
    <dgm:cxn modelId="{B2CD4BD0-1BB2-498E-937A-6F8BE5933217}" type="presParOf" srcId="{E62218FB-4BE0-4E46-A3C8-FFAE668249DA}" destId="{0EB77601-E7F6-459A-A0EA-104C630DDCDE}" srcOrd="0" destOrd="0" presId="urn:microsoft.com/office/officeart/2005/8/layout/vList4#1"/>
    <dgm:cxn modelId="{A3287D5E-C6C9-4734-A937-80203EC2BE5F}" type="presParOf" srcId="{0EB77601-E7F6-459A-A0EA-104C630DDCDE}" destId="{14FD03BB-B35A-4D65-8995-E10CE138E72D}" srcOrd="0" destOrd="0" presId="urn:microsoft.com/office/officeart/2005/8/layout/vList4#1"/>
    <dgm:cxn modelId="{F7639856-9971-43D7-A4DD-D37F4DD1ADD2}" type="presParOf" srcId="{0EB77601-E7F6-459A-A0EA-104C630DDCDE}" destId="{621C117B-F279-4502-B689-AE442EDB0223}" srcOrd="1" destOrd="0" presId="urn:microsoft.com/office/officeart/2005/8/layout/vList4#1"/>
    <dgm:cxn modelId="{D5C3AF81-9183-4562-BCD2-CCC8B99DBA58}" type="presParOf" srcId="{0EB77601-E7F6-459A-A0EA-104C630DDCDE}" destId="{8E71A48A-E8E4-4AD3-AE78-231D0D21C173}" srcOrd="2" destOrd="0" presId="urn:microsoft.com/office/officeart/2005/8/layout/vList4#1"/>
    <dgm:cxn modelId="{656FF987-3526-4C86-A0E4-A2052E32E01A}" type="presParOf" srcId="{E62218FB-4BE0-4E46-A3C8-FFAE668249DA}" destId="{A2BB763A-65BC-4E79-B495-06B6882B7DEF}" srcOrd="1" destOrd="0" presId="urn:microsoft.com/office/officeart/2005/8/layout/vList4#1"/>
    <dgm:cxn modelId="{F0B851CB-0D46-419F-ACDF-5EC613F54ED9}" type="presParOf" srcId="{E62218FB-4BE0-4E46-A3C8-FFAE668249DA}" destId="{E440AD71-C379-42AD-94C1-08120168E72D}" srcOrd="2" destOrd="0" presId="urn:microsoft.com/office/officeart/2005/8/layout/vList4#1"/>
    <dgm:cxn modelId="{15B9CAE4-6D7A-467C-BB09-258D01684A47}" type="presParOf" srcId="{E440AD71-C379-42AD-94C1-08120168E72D}" destId="{53B83DCD-B50E-4F78-9113-9C665BCC12FA}" srcOrd="0" destOrd="0" presId="urn:microsoft.com/office/officeart/2005/8/layout/vList4#1"/>
    <dgm:cxn modelId="{AF79983E-286E-4B17-A758-230C0900BB12}" type="presParOf" srcId="{E440AD71-C379-42AD-94C1-08120168E72D}" destId="{4D0232B2-2C23-4CBF-86CA-C32622C1BCEE}" srcOrd="1" destOrd="0" presId="urn:microsoft.com/office/officeart/2005/8/layout/vList4#1"/>
    <dgm:cxn modelId="{2BBEB6A7-0399-476D-9DEF-9BF983DFE8B0}" type="presParOf" srcId="{E440AD71-C379-42AD-94C1-08120168E72D}" destId="{11EDD6D4-2300-45A8-8BF4-0F5A764BEFFB}" srcOrd="2" destOrd="0" presId="urn:microsoft.com/office/officeart/2005/8/layout/vList4#1"/>
    <dgm:cxn modelId="{681BAAC8-2310-4C1D-A800-D5F79596846C}" type="presParOf" srcId="{E62218FB-4BE0-4E46-A3C8-FFAE668249DA}" destId="{94CCF099-9725-4A96-9310-021CDFF52D63}" srcOrd="3" destOrd="0" presId="urn:microsoft.com/office/officeart/2005/8/layout/vList4#1"/>
    <dgm:cxn modelId="{7D7A109A-EA01-427B-A16F-1804F7DB9CC3}" type="presParOf" srcId="{E62218FB-4BE0-4E46-A3C8-FFAE668249DA}" destId="{15A7E140-E21A-4655-ACC1-D975D2A59F2A}" srcOrd="4" destOrd="0" presId="urn:microsoft.com/office/officeart/2005/8/layout/vList4#1"/>
    <dgm:cxn modelId="{4239A852-FD79-4767-B5B0-25E8C02E7B9E}" type="presParOf" srcId="{15A7E140-E21A-4655-ACC1-D975D2A59F2A}" destId="{389EB5A6-4E57-4019-AC41-94DAEB3F836E}" srcOrd="0" destOrd="0" presId="urn:microsoft.com/office/officeart/2005/8/layout/vList4#1"/>
    <dgm:cxn modelId="{DD244E13-9927-4659-9E90-92AD2D799117}" type="presParOf" srcId="{15A7E140-E21A-4655-ACC1-D975D2A59F2A}" destId="{3CCDADC2-9D14-4A64-832D-02F83D56B703}" srcOrd="1" destOrd="0" presId="urn:microsoft.com/office/officeart/2005/8/layout/vList4#1"/>
    <dgm:cxn modelId="{08F74054-7C5C-4CF2-97BC-1C44B1E486C0}" type="presParOf" srcId="{15A7E140-E21A-4655-ACC1-D975D2A59F2A}" destId="{EA5F2C1B-453D-4249-956B-1451CF0377BB}" srcOrd="2" destOrd="0" presId="urn:microsoft.com/office/officeart/2005/8/layout/vList4#1"/>
    <dgm:cxn modelId="{FF963F4D-B764-42CA-8513-C43347FDBD78}" type="presParOf" srcId="{E62218FB-4BE0-4E46-A3C8-FFAE668249DA}" destId="{5091FA38-898B-46C4-9FF4-3189BA6687BB}" srcOrd="5" destOrd="0" presId="urn:microsoft.com/office/officeart/2005/8/layout/vList4#1"/>
    <dgm:cxn modelId="{0C0B84F0-1BAE-472B-8E35-9FC658D9868E}" type="presParOf" srcId="{E62218FB-4BE0-4E46-A3C8-FFAE668249DA}" destId="{6A5B85EF-5F39-4D9E-88E0-DE5C30C0192C}" srcOrd="6" destOrd="0" presId="urn:microsoft.com/office/officeart/2005/8/layout/vList4#1"/>
    <dgm:cxn modelId="{FA044363-378B-46A4-A314-5D1B778F96D7}" type="presParOf" srcId="{6A5B85EF-5F39-4D9E-88E0-DE5C30C0192C}" destId="{ABFDF106-16C1-414A-AAF3-C2FA0B4C2592}" srcOrd="0" destOrd="0" presId="urn:microsoft.com/office/officeart/2005/8/layout/vList4#1"/>
    <dgm:cxn modelId="{3D5C8A25-77B3-40A6-80FB-FD3BE2175D85}" type="presParOf" srcId="{6A5B85EF-5F39-4D9E-88E0-DE5C30C0192C}" destId="{1343DB55-AF8B-4AF1-85F6-1ABD19D39DAF}" srcOrd="1" destOrd="0" presId="urn:microsoft.com/office/officeart/2005/8/layout/vList4#1"/>
    <dgm:cxn modelId="{21560673-6F91-4B0A-8773-B41E027D87A7}" type="presParOf" srcId="{6A5B85EF-5F39-4D9E-88E0-DE5C30C0192C}" destId="{095A0EE9-CAB1-40DD-8D56-AB2C257DA75F}" srcOrd="2" destOrd="0" presId="urn:microsoft.com/office/officeart/2005/8/layout/vList4#1"/>
    <dgm:cxn modelId="{7FCFA0C5-3E6E-4840-80F5-FDAC75091D16}" type="presParOf" srcId="{E62218FB-4BE0-4E46-A3C8-FFAE668249DA}" destId="{CE7B2D25-B79A-4DE8-8826-F36B5F464FD2}" srcOrd="7" destOrd="0" presId="urn:microsoft.com/office/officeart/2005/8/layout/vList4#1"/>
    <dgm:cxn modelId="{09DDC8CD-5F2A-466A-A9B6-8384075E02BB}" type="presParOf" srcId="{E62218FB-4BE0-4E46-A3C8-FFAE668249DA}" destId="{83BFAD2B-8F20-4439-A5AD-43AD3026DBBD}" srcOrd="8" destOrd="0" presId="urn:microsoft.com/office/officeart/2005/8/layout/vList4#1"/>
    <dgm:cxn modelId="{4E514E03-02EF-4E6C-B1C4-4A7065693181}" type="presParOf" srcId="{83BFAD2B-8F20-4439-A5AD-43AD3026DBBD}" destId="{8F0A912F-4904-4D6B-B0E4-DA54A2A4F5A0}" srcOrd="0" destOrd="0" presId="urn:microsoft.com/office/officeart/2005/8/layout/vList4#1"/>
    <dgm:cxn modelId="{BA9E0958-34AC-4054-B158-7798E0C908C6}" type="presParOf" srcId="{83BFAD2B-8F20-4439-A5AD-43AD3026DBBD}" destId="{BE78574B-F0A8-4239-9A04-EC2A83DB57F9}" srcOrd="1" destOrd="0" presId="urn:microsoft.com/office/officeart/2005/8/layout/vList4#1"/>
    <dgm:cxn modelId="{4715813A-4570-4305-B375-BC95C686A81A}" type="presParOf" srcId="{83BFAD2B-8F20-4439-A5AD-43AD3026DBBD}" destId="{914A666B-425F-4571-98E5-F1F9E743E43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98934-C721-4987-8295-B6E3121FF4E8}" type="doc">
      <dgm:prSet loTypeId="urn:microsoft.com/office/officeart/2005/8/layout/hierarchy6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594FE0-4DA2-48CF-9DB3-3C05E68E81D5}">
      <dgm:prSet phldrT="[Text]"/>
      <dgm:spPr/>
      <dgm:t>
        <a:bodyPr/>
        <a:lstStyle/>
        <a:p>
          <a:pPr algn="ctr" rtl="1"/>
          <a:r>
            <a:rPr lang="ar-SA" b="1" dirty="0" smtClean="0"/>
            <a:t>فضاهای اصل</a:t>
          </a:r>
          <a:r>
            <a:rPr lang="fa-IR" b="1" dirty="0" smtClean="0"/>
            <a:t>ی </a:t>
          </a:r>
          <a:r>
            <a:rPr lang="ar-SA" b="1" dirty="0" smtClean="0"/>
            <a:t>کودکان </a:t>
          </a:r>
          <a:endParaRPr lang="en-US" dirty="0"/>
        </a:p>
      </dgm:t>
    </dgm:pt>
    <dgm:pt modelId="{8729EE27-AEEB-4F24-A281-C8CE1C9726F1}" type="parTrans" cxnId="{68297195-DF9E-4859-AC6C-5448F1281735}">
      <dgm:prSet/>
      <dgm:spPr/>
      <dgm:t>
        <a:bodyPr/>
        <a:lstStyle/>
        <a:p>
          <a:endParaRPr lang="en-US"/>
        </a:p>
      </dgm:t>
    </dgm:pt>
    <dgm:pt modelId="{0C2A2CBF-1263-4122-97BC-426115E87463}" type="sibTrans" cxnId="{68297195-DF9E-4859-AC6C-5448F1281735}">
      <dgm:prSet/>
      <dgm:spPr/>
      <dgm:t>
        <a:bodyPr/>
        <a:lstStyle/>
        <a:p>
          <a:endParaRPr lang="en-US"/>
        </a:p>
      </dgm:t>
    </dgm:pt>
    <dgm:pt modelId="{9D8BE3E0-6EFA-4047-A362-C9FFEC1A05FE}">
      <dgm:prSet phldrT="[Text]"/>
      <dgm:spPr/>
      <dgm:t>
        <a:bodyPr/>
        <a:lstStyle/>
        <a:p>
          <a:pPr algn="ctr" rtl="1"/>
          <a:r>
            <a:rPr lang="ar-SA" dirty="0" smtClean="0"/>
            <a:t>ورود</a:t>
          </a:r>
          <a:r>
            <a:rPr lang="fa-IR" dirty="0" smtClean="0"/>
            <a:t>ی</a:t>
          </a:r>
          <a:endParaRPr lang="en-US" dirty="0"/>
        </a:p>
      </dgm:t>
    </dgm:pt>
    <dgm:pt modelId="{86BF6FEC-FFE7-42F4-ADF8-E03271335CF7}" type="parTrans" cxnId="{A0919479-A70B-4778-B430-1C387F03C3AA}">
      <dgm:prSet/>
      <dgm:spPr/>
      <dgm:t>
        <a:bodyPr/>
        <a:lstStyle/>
        <a:p>
          <a:endParaRPr lang="en-US"/>
        </a:p>
      </dgm:t>
    </dgm:pt>
    <dgm:pt modelId="{1E9B36EF-8C6D-4093-9F9A-4BC9DCFFBBDF}" type="sibTrans" cxnId="{A0919479-A70B-4778-B430-1C387F03C3AA}">
      <dgm:prSet/>
      <dgm:spPr/>
      <dgm:t>
        <a:bodyPr/>
        <a:lstStyle/>
        <a:p>
          <a:endParaRPr lang="en-US"/>
        </a:p>
      </dgm:t>
    </dgm:pt>
    <dgm:pt modelId="{D697DE73-8F68-4FD9-A75F-B0376D00F9FB}">
      <dgm:prSet phldrT="[Text]"/>
      <dgm:spPr/>
      <dgm:t>
        <a:bodyPr/>
        <a:lstStyle/>
        <a:p>
          <a:pPr algn="ctr" rtl="1"/>
          <a:r>
            <a:rPr lang="ar-SA" dirty="0" smtClean="0"/>
            <a:t>فضاها</a:t>
          </a:r>
          <a:r>
            <a:rPr lang="fa-IR" dirty="0" smtClean="0"/>
            <a:t>ی</a:t>
          </a:r>
          <a:r>
            <a:rPr lang="ar-SA" dirty="0" smtClean="0"/>
            <a:t> </a:t>
          </a:r>
          <a:r>
            <a:rPr lang="ar-SA" dirty="0"/>
            <a:t>مشترک</a:t>
          </a:r>
          <a:endParaRPr lang="en-US" dirty="0"/>
        </a:p>
      </dgm:t>
    </dgm:pt>
    <dgm:pt modelId="{6325F0CE-EF81-4E74-B58F-AFE96C497EF5}" type="parTrans" cxnId="{58E203F5-E283-43CE-AA4D-81AFA52E19FC}">
      <dgm:prSet/>
      <dgm:spPr/>
      <dgm:t>
        <a:bodyPr/>
        <a:lstStyle/>
        <a:p>
          <a:endParaRPr lang="en-US"/>
        </a:p>
      </dgm:t>
    </dgm:pt>
    <dgm:pt modelId="{C63EC7F4-7CB1-46A0-83AA-4BB64AED2D3D}" type="sibTrans" cxnId="{58E203F5-E283-43CE-AA4D-81AFA52E19FC}">
      <dgm:prSet/>
      <dgm:spPr/>
      <dgm:t>
        <a:bodyPr/>
        <a:lstStyle/>
        <a:p>
          <a:endParaRPr lang="en-US"/>
        </a:p>
      </dgm:t>
    </dgm:pt>
    <dgm:pt modelId="{6CFC3D77-2C6E-4D8F-B36F-DA48821808D8}">
      <dgm:prSet phldrT="[Text]"/>
      <dgm:spPr/>
      <dgm:t>
        <a:bodyPr/>
        <a:lstStyle/>
        <a:p>
          <a:pPr algn="ctr" rtl="1"/>
          <a:r>
            <a:rPr lang="ar-SA" dirty="0" smtClean="0"/>
            <a:t>فضاها</a:t>
          </a:r>
          <a:r>
            <a:rPr lang="fa-IR" dirty="0" smtClean="0"/>
            <a:t>ی</a:t>
          </a:r>
          <a:r>
            <a:rPr lang="ar-SA" dirty="0" smtClean="0"/>
            <a:t> خدمات</a:t>
          </a:r>
          <a:r>
            <a:rPr lang="fa-IR" dirty="0" smtClean="0"/>
            <a:t>ی</a:t>
          </a:r>
          <a:r>
            <a:rPr lang="ar-SA" dirty="0" smtClean="0"/>
            <a:t> </a:t>
          </a:r>
          <a:r>
            <a:rPr lang="ar-SA" dirty="0"/>
            <a:t>و </a:t>
          </a:r>
          <a:r>
            <a:rPr lang="ar-SA" dirty="0" smtClean="0"/>
            <a:t>تاسیسات</a:t>
          </a:r>
          <a:r>
            <a:rPr lang="fa-IR" dirty="0" smtClean="0"/>
            <a:t>ی</a:t>
          </a:r>
          <a:endParaRPr lang="en-US" dirty="0"/>
        </a:p>
      </dgm:t>
    </dgm:pt>
    <dgm:pt modelId="{81271660-1508-49E8-9887-B825C1733866}" type="parTrans" cxnId="{F5FBE9CB-262D-4D5B-8FD3-1EA68610DAFA}">
      <dgm:prSet/>
      <dgm:spPr/>
      <dgm:t>
        <a:bodyPr/>
        <a:lstStyle/>
        <a:p>
          <a:endParaRPr lang="en-US"/>
        </a:p>
      </dgm:t>
    </dgm:pt>
    <dgm:pt modelId="{49EE1ED6-D2CD-4DCA-81EB-310358135605}" type="sibTrans" cxnId="{F5FBE9CB-262D-4D5B-8FD3-1EA68610DAFA}">
      <dgm:prSet/>
      <dgm:spPr/>
      <dgm:t>
        <a:bodyPr/>
        <a:lstStyle/>
        <a:p>
          <a:endParaRPr lang="en-US"/>
        </a:p>
      </dgm:t>
    </dgm:pt>
    <dgm:pt modelId="{B9631DED-5955-4BF1-967A-CB117BF654EC}">
      <dgm:prSet phldrT="[Text]"/>
      <dgm:spPr/>
      <dgm:t>
        <a:bodyPr/>
        <a:lstStyle/>
        <a:p>
          <a:pPr algn="ctr" rtl="1"/>
          <a:r>
            <a:rPr lang="ar-SA" dirty="0" smtClean="0"/>
            <a:t>فضاهای بازی </a:t>
          </a:r>
          <a:r>
            <a:rPr lang="ar-SA" dirty="0"/>
            <a:t>در محوطه</a:t>
          </a:r>
          <a:endParaRPr lang="en-US" dirty="0"/>
        </a:p>
      </dgm:t>
    </dgm:pt>
    <dgm:pt modelId="{219A562B-EA44-44ED-B50C-B66F32BD6CF7}" type="parTrans" cxnId="{9D1B5B8D-6BA0-4001-A6EF-01B2E54CCBDE}">
      <dgm:prSet/>
      <dgm:spPr/>
      <dgm:t>
        <a:bodyPr/>
        <a:lstStyle/>
        <a:p>
          <a:endParaRPr lang="en-US"/>
        </a:p>
      </dgm:t>
    </dgm:pt>
    <dgm:pt modelId="{FB31F073-F0EE-4FAF-8C44-82C97D87A64F}" type="sibTrans" cxnId="{9D1B5B8D-6BA0-4001-A6EF-01B2E54CCBDE}">
      <dgm:prSet/>
      <dgm:spPr/>
      <dgm:t>
        <a:bodyPr/>
        <a:lstStyle/>
        <a:p>
          <a:endParaRPr lang="en-US"/>
        </a:p>
      </dgm:t>
    </dgm:pt>
    <dgm:pt modelId="{F6DCD360-26B0-4F51-9B5B-0C8B59E34253}">
      <dgm:prSet phldrT="[Text]"/>
      <dgm:spPr/>
      <dgm:t>
        <a:bodyPr/>
        <a:lstStyle/>
        <a:p>
          <a:pPr algn="ctr" rtl="1"/>
          <a:r>
            <a:rPr lang="fa-IR" dirty="0"/>
            <a:t>انتظار، </a:t>
          </a:r>
          <a:r>
            <a:rPr lang="fa-IR" dirty="0" smtClean="0"/>
            <a:t>اداری، پذیرش</a:t>
          </a:r>
          <a:endParaRPr lang="en-US" dirty="0"/>
        </a:p>
      </dgm:t>
    </dgm:pt>
    <dgm:pt modelId="{BE138DDF-2926-4E54-89AB-8653D0500FC1}" type="parTrans" cxnId="{FA548272-FEAF-4A07-A4C2-483AB1378050}">
      <dgm:prSet/>
      <dgm:spPr/>
      <dgm:t>
        <a:bodyPr/>
        <a:lstStyle/>
        <a:p>
          <a:endParaRPr lang="en-US"/>
        </a:p>
      </dgm:t>
    </dgm:pt>
    <dgm:pt modelId="{42858502-91AB-418A-B321-3F497E708F00}" type="sibTrans" cxnId="{FA548272-FEAF-4A07-A4C2-483AB1378050}">
      <dgm:prSet/>
      <dgm:spPr/>
      <dgm:t>
        <a:bodyPr/>
        <a:lstStyle/>
        <a:p>
          <a:endParaRPr lang="en-US"/>
        </a:p>
      </dgm:t>
    </dgm:pt>
    <dgm:pt modelId="{98413021-6729-4BCB-9D70-8A839FC12965}">
      <dgm:prSet phldrT="[Text]"/>
      <dgm:spPr/>
      <dgm:t>
        <a:bodyPr/>
        <a:lstStyle/>
        <a:p>
          <a:pPr algn="ctr" rtl="1"/>
          <a:r>
            <a:rPr lang="ar-SA" dirty="0"/>
            <a:t>کودکان</a:t>
          </a:r>
          <a:endParaRPr lang="en-US" dirty="0"/>
        </a:p>
      </dgm:t>
    </dgm:pt>
    <dgm:pt modelId="{300DE4A2-9166-4DAC-AA55-5D532DC11096}" type="parTrans" cxnId="{9BD115F6-1866-488F-A7C4-7E62FECF4638}">
      <dgm:prSet/>
      <dgm:spPr/>
      <dgm:t>
        <a:bodyPr/>
        <a:lstStyle/>
        <a:p>
          <a:endParaRPr lang="en-US"/>
        </a:p>
      </dgm:t>
    </dgm:pt>
    <dgm:pt modelId="{6DDF3C21-9164-41A9-907B-1DA55A801ED2}" type="sibTrans" cxnId="{9BD115F6-1866-488F-A7C4-7E62FECF4638}">
      <dgm:prSet/>
      <dgm:spPr/>
      <dgm:t>
        <a:bodyPr/>
        <a:lstStyle/>
        <a:p>
          <a:endParaRPr lang="en-US"/>
        </a:p>
      </dgm:t>
    </dgm:pt>
    <dgm:pt modelId="{F4D359EC-D0C2-4403-8E7B-B9F72C2B5CEB}">
      <dgm:prSet phldrT="[Text]"/>
      <dgm:spPr/>
      <dgm:t>
        <a:bodyPr/>
        <a:lstStyle/>
        <a:p>
          <a:pPr algn="ctr" rtl="1"/>
          <a:r>
            <a:rPr lang="fa-IR" dirty="0" smtClean="0"/>
            <a:t>فضاهای رختکن</a:t>
          </a:r>
          <a:r>
            <a:rPr lang="fa-IR" dirty="0"/>
            <a:t>، </a:t>
          </a:r>
          <a:r>
            <a:rPr lang="fa-IR" dirty="0" smtClean="0"/>
            <a:t>بازی </a:t>
          </a:r>
          <a:r>
            <a:rPr lang="fa-IR" dirty="0"/>
            <a:t>و </a:t>
          </a:r>
          <a:r>
            <a:rPr lang="fa-IR" dirty="0" smtClean="0"/>
            <a:t>فعالیت</a:t>
          </a:r>
          <a:r>
            <a:rPr lang="fa-IR" dirty="0"/>
            <a:t>، خواب و استراحت، </a:t>
          </a:r>
          <a:r>
            <a:rPr lang="fa-IR" dirty="0" smtClean="0"/>
            <a:t>سرویسهای بهداشتی </a:t>
          </a:r>
          <a:endParaRPr lang="en-US" dirty="0"/>
        </a:p>
      </dgm:t>
    </dgm:pt>
    <dgm:pt modelId="{485002B8-2C68-4E5F-9D8C-F9A96BF7B9D9}" type="sibTrans" cxnId="{E4ECC32E-57F4-4B75-8DD4-8FF9BBA11175}">
      <dgm:prSet/>
      <dgm:spPr/>
      <dgm:t>
        <a:bodyPr/>
        <a:lstStyle/>
        <a:p>
          <a:endParaRPr lang="en-US"/>
        </a:p>
      </dgm:t>
    </dgm:pt>
    <dgm:pt modelId="{C18C748D-7332-4F39-AF23-F598171F1013}" type="parTrans" cxnId="{E4ECC32E-57F4-4B75-8DD4-8FF9BBA11175}">
      <dgm:prSet/>
      <dgm:spPr/>
      <dgm:t>
        <a:bodyPr/>
        <a:lstStyle/>
        <a:p>
          <a:endParaRPr lang="en-US"/>
        </a:p>
      </dgm:t>
    </dgm:pt>
    <dgm:pt modelId="{44ACC7F5-90EA-4E57-8D7E-F9D6EC924D5A}">
      <dgm:prSet phldrT="[Text]"/>
      <dgm:spPr/>
      <dgm:t>
        <a:bodyPr/>
        <a:lstStyle/>
        <a:p>
          <a:pPr algn="ctr" rtl="1"/>
          <a:r>
            <a:rPr lang="fa-IR" dirty="0"/>
            <a:t>آشپزخانه، انبار، موتورخانه</a:t>
          </a:r>
          <a:endParaRPr lang="en-US" dirty="0"/>
        </a:p>
      </dgm:t>
    </dgm:pt>
    <dgm:pt modelId="{1B6A3A60-A614-4F51-9CED-002594E4F086}" type="parTrans" cxnId="{4D63E00B-1A84-4605-81D4-B94C65F44346}">
      <dgm:prSet/>
      <dgm:spPr/>
      <dgm:t>
        <a:bodyPr/>
        <a:lstStyle/>
        <a:p>
          <a:endParaRPr lang="en-US"/>
        </a:p>
      </dgm:t>
    </dgm:pt>
    <dgm:pt modelId="{743F6BF3-68CE-49B8-9857-99D8602F23A4}" type="sibTrans" cxnId="{4D63E00B-1A84-4605-81D4-B94C65F44346}">
      <dgm:prSet/>
      <dgm:spPr/>
      <dgm:t>
        <a:bodyPr/>
        <a:lstStyle/>
        <a:p>
          <a:endParaRPr lang="en-US"/>
        </a:p>
      </dgm:t>
    </dgm:pt>
    <dgm:pt modelId="{7F0350DF-4026-4439-8EA7-EEB29922549B}">
      <dgm:prSet phldrT="[Text]"/>
      <dgm:spPr/>
      <dgm:t>
        <a:bodyPr/>
        <a:lstStyle/>
        <a:p>
          <a:pPr algn="ctr" rtl="1"/>
          <a:r>
            <a:rPr lang="ar-SA" dirty="0"/>
            <a:t> </a:t>
          </a:r>
          <a:r>
            <a:rPr lang="fa-IR" dirty="0"/>
            <a:t>سالن چند منظوره، </a:t>
          </a:r>
          <a:r>
            <a:rPr lang="fa-IR" dirty="0" smtClean="0"/>
            <a:t>فضاهای ارتباطی</a:t>
          </a:r>
          <a:endParaRPr lang="en-US" dirty="0"/>
        </a:p>
      </dgm:t>
    </dgm:pt>
    <dgm:pt modelId="{1E4B1E81-B68A-45D6-A40D-6A3FC0B57E2F}" type="parTrans" cxnId="{9EBB6EB4-776E-45F2-B6A4-8D63496147E0}">
      <dgm:prSet/>
      <dgm:spPr/>
      <dgm:t>
        <a:bodyPr/>
        <a:lstStyle/>
        <a:p>
          <a:endParaRPr lang="en-US"/>
        </a:p>
      </dgm:t>
    </dgm:pt>
    <dgm:pt modelId="{7D2386E8-3098-4C68-B32E-3EA41D71C33D}" type="sibTrans" cxnId="{9EBB6EB4-776E-45F2-B6A4-8D63496147E0}">
      <dgm:prSet/>
      <dgm:spPr/>
      <dgm:t>
        <a:bodyPr/>
        <a:lstStyle/>
        <a:p>
          <a:endParaRPr lang="en-US"/>
        </a:p>
      </dgm:t>
    </dgm:pt>
    <dgm:pt modelId="{73934733-84D3-404D-8A64-B7C56643AC56}" type="pres">
      <dgm:prSet presAssocID="{98498934-C721-4987-8295-B6E3121FF4E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126D9-5FE5-4BC6-95B8-AF367B3F0D19}" type="pres">
      <dgm:prSet presAssocID="{98498934-C721-4987-8295-B6E3121FF4E8}" presName="hierFlow" presStyleCnt="0"/>
      <dgm:spPr/>
      <dgm:t>
        <a:bodyPr/>
        <a:lstStyle/>
        <a:p>
          <a:endParaRPr lang="en-US"/>
        </a:p>
      </dgm:t>
    </dgm:pt>
    <dgm:pt modelId="{99EF87A5-6CAF-4BDB-B87E-BB964680CB52}" type="pres">
      <dgm:prSet presAssocID="{98498934-C721-4987-8295-B6E3121FF4E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1418E0-4BB5-45FE-AE26-716C52569B05}" type="pres">
      <dgm:prSet presAssocID="{1D594FE0-4DA2-48CF-9DB3-3C05E68E81D5}" presName="Name14" presStyleCnt="0"/>
      <dgm:spPr/>
      <dgm:t>
        <a:bodyPr/>
        <a:lstStyle/>
        <a:p>
          <a:endParaRPr lang="en-US"/>
        </a:p>
      </dgm:t>
    </dgm:pt>
    <dgm:pt modelId="{C75B124A-A61C-489C-A980-487AE1B9BAAA}" type="pres">
      <dgm:prSet presAssocID="{1D594FE0-4DA2-48CF-9DB3-3C05E68E81D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A7D8D8-1B20-4F48-8EA0-D56BCB796260}" type="pres">
      <dgm:prSet presAssocID="{1D594FE0-4DA2-48CF-9DB3-3C05E68E81D5}" presName="hierChild2" presStyleCnt="0"/>
      <dgm:spPr/>
      <dgm:t>
        <a:bodyPr/>
        <a:lstStyle/>
        <a:p>
          <a:endParaRPr lang="en-US"/>
        </a:p>
      </dgm:t>
    </dgm:pt>
    <dgm:pt modelId="{81833867-A988-4AB4-A375-60B89CFE250F}" type="pres">
      <dgm:prSet presAssocID="{219A562B-EA44-44ED-B50C-B66F32BD6CF7}" presName="Name19" presStyleLbl="parChTrans1D2" presStyleIdx="0" presStyleCnt="5"/>
      <dgm:spPr/>
      <dgm:t>
        <a:bodyPr/>
        <a:lstStyle/>
        <a:p>
          <a:endParaRPr lang="en-US"/>
        </a:p>
      </dgm:t>
    </dgm:pt>
    <dgm:pt modelId="{83A71CD9-55ED-459E-9185-5BCD15C3641D}" type="pres">
      <dgm:prSet presAssocID="{B9631DED-5955-4BF1-967A-CB117BF654EC}" presName="Name21" presStyleCnt="0"/>
      <dgm:spPr/>
      <dgm:t>
        <a:bodyPr/>
        <a:lstStyle/>
        <a:p>
          <a:endParaRPr lang="en-US"/>
        </a:p>
      </dgm:t>
    </dgm:pt>
    <dgm:pt modelId="{BF4EA560-C881-4831-9B0B-CCFC8AB2976E}" type="pres">
      <dgm:prSet presAssocID="{B9631DED-5955-4BF1-967A-CB117BF654EC}" presName="level2Shape" presStyleLbl="node2" presStyleIdx="0" presStyleCnt="5"/>
      <dgm:spPr/>
      <dgm:t>
        <a:bodyPr/>
        <a:lstStyle/>
        <a:p>
          <a:endParaRPr lang="en-US"/>
        </a:p>
      </dgm:t>
    </dgm:pt>
    <dgm:pt modelId="{51B627C3-4FB2-419B-8CBA-A934671CA166}" type="pres">
      <dgm:prSet presAssocID="{B9631DED-5955-4BF1-967A-CB117BF654EC}" presName="hierChild3" presStyleCnt="0"/>
      <dgm:spPr/>
      <dgm:t>
        <a:bodyPr/>
        <a:lstStyle/>
        <a:p>
          <a:endParaRPr lang="en-US"/>
        </a:p>
      </dgm:t>
    </dgm:pt>
    <dgm:pt modelId="{69C55061-CF73-49A2-B8DC-A47FF36CF050}" type="pres">
      <dgm:prSet presAssocID="{81271660-1508-49E8-9887-B825C1733866}" presName="Name19" presStyleLbl="parChTrans1D2" presStyleIdx="1" presStyleCnt="5"/>
      <dgm:spPr/>
      <dgm:t>
        <a:bodyPr/>
        <a:lstStyle/>
        <a:p>
          <a:endParaRPr lang="en-US"/>
        </a:p>
      </dgm:t>
    </dgm:pt>
    <dgm:pt modelId="{49FE8663-1FBF-42B4-BC68-0EE08F665730}" type="pres">
      <dgm:prSet presAssocID="{6CFC3D77-2C6E-4D8F-B36F-DA48821808D8}" presName="Name21" presStyleCnt="0"/>
      <dgm:spPr/>
      <dgm:t>
        <a:bodyPr/>
        <a:lstStyle/>
        <a:p>
          <a:endParaRPr lang="en-US"/>
        </a:p>
      </dgm:t>
    </dgm:pt>
    <dgm:pt modelId="{60A5C9AD-2095-4BCF-9BE4-EB02F6E0517B}" type="pres">
      <dgm:prSet presAssocID="{6CFC3D77-2C6E-4D8F-B36F-DA48821808D8}" presName="level2Shape" presStyleLbl="node2" presStyleIdx="1" presStyleCnt="5"/>
      <dgm:spPr/>
      <dgm:t>
        <a:bodyPr/>
        <a:lstStyle/>
        <a:p>
          <a:endParaRPr lang="en-US"/>
        </a:p>
      </dgm:t>
    </dgm:pt>
    <dgm:pt modelId="{C4B857F5-2F7B-4343-9CC1-792258923829}" type="pres">
      <dgm:prSet presAssocID="{6CFC3D77-2C6E-4D8F-B36F-DA48821808D8}" presName="hierChild3" presStyleCnt="0"/>
      <dgm:spPr/>
      <dgm:t>
        <a:bodyPr/>
        <a:lstStyle/>
        <a:p>
          <a:endParaRPr lang="en-US"/>
        </a:p>
      </dgm:t>
    </dgm:pt>
    <dgm:pt modelId="{6844E1BA-98C0-438B-99EA-C1AC61538AE3}" type="pres">
      <dgm:prSet presAssocID="{1B6A3A60-A614-4F51-9CED-002594E4F086}" presName="Name19" presStyleLbl="parChTrans1D3" presStyleIdx="0" presStyleCnt="4"/>
      <dgm:spPr/>
      <dgm:t>
        <a:bodyPr/>
        <a:lstStyle/>
        <a:p>
          <a:endParaRPr lang="en-US"/>
        </a:p>
      </dgm:t>
    </dgm:pt>
    <dgm:pt modelId="{FF89CC6E-90FA-47CD-8F9D-417EBF335059}" type="pres">
      <dgm:prSet presAssocID="{44ACC7F5-90EA-4E57-8D7E-F9D6EC924D5A}" presName="Name21" presStyleCnt="0"/>
      <dgm:spPr/>
      <dgm:t>
        <a:bodyPr/>
        <a:lstStyle/>
        <a:p>
          <a:endParaRPr lang="en-US"/>
        </a:p>
      </dgm:t>
    </dgm:pt>
    <dgm:pt modelId="{8FBD6CC0-B1D0-41ED-800E-56A6AE0D44B5}" type="pres">
      <dgm:prSet presAssocID="{44ACC7F5-90EA-4E57-8D7E-F9D6EC924D5A}" presName="level2Shape" presStyleLbl="node3" presStyleIdx="0" presStyleCnt="4"/>
      <dgm:spPr/>
      <dgm:t>
        <a:bodyPr/>
        <a:lstStyle/>
        <a:p>
          <a:endParaRPr lang="en-US"/>
        </a:p>
      </dgm:t>
    </dgm:pt>
    <dgm:pt modelId="{5B1AEACB-4C29-4616-8230-40EA73D4B878}" type="pres">
      <dgm:prSet presAssocID="{44ACC7F5-90EA-4E57-8D7E-F9D6EC924D5A}" presName="hierChild3" presStyleCnt="0"/>
      <dgm:spPr/>
      <dgm:t>
        <a:bodyPr/>
        <a:lstStyle/>
        <a:p>
          <a:endParaRPr lang="en-US"/>
        </a:p>
      </dgm:t>
    </dgm:pt>
    <dgm:pt modelId="{C87F6FD9-24D0-4EF2-8CE7-B022C1317BE9}" type="pres">
      <dgm:prSet presAssocID="{6325F0CE-EF81-4E74-B58F-AFE96C497EF5}" presName="Name19" presStyleLbl="parChTrans1D2" presStyleIdx="2" presStyleCnt="5"/>
      <dgm:spPr/>
      <dgm:t>
        <a:bodyPr/>
        <a:lstStyle/>
        <a:p>
          <a:endParaRPr lang="en-US"/>
        </a:p>
      </dgm:t>
    </dgm:pt>
    <dgm:pt modelId="{F4435E1C-23B4-461D-ABD7-EC018CB20E5E}" type="pres">
      <dgm:prSet presAssocID="{D697DE73-8F68-4FD9-A75F-B0376D00F9FB}" presName="Name21" presStyleCnt="0"/>
      <dgm:spPr/>
      <dgm:t>
        <a:bodyPr/>
        <a:lstStyle/>
        <a:p>
          <a:endParaRPr lang="en-US"/>
        </a:p>
      </dgm:t>
    </dgm:pt>
    <dgm:pt modelId="{E3C5A712-6EA7-4195-8D7F-AEF4792E33DC}" type="pres">
      <dgm:prSet presAssocID="{D697DE73-8F68-4FD9-A75F-B0376D00F9FB}" presName="level2Shape" presStyleLbl="node2" presStyleIdx="2" presStyleCnt="5"/>
      <dgm:spPr/>
      <dgm:t>
        <a:bodyPr/>
        <a:lstStyle/>
        <a:p>
          <a:endParaRPr lang="en-US"/>
        </a:p>
      </dgm:t>
    </dgm:pt>
    <dgm:pt modelId="{196BE0BA-37EA-46E0-8366-F1A0B88FE30F}" type="pres">
      <dgm:prSet presAssocID="{D697DE73-8F68-4FD9-A75F-B0376D00F9FB}" presName="hierChild3" presStyleCnt="0"/>
      <dgm:spPr/>
      <dgm:t>
        <a:bodyPr/>
        <a:lstStyle/>
        <a:p>
          <a:endParaRPr lang="en-US"/>
        </a:p>
      </dgm:t>
    </dgm:pt>
    <dgm:pt modelId="{2D8B5CD9-8242-4A4B-BF07-841F4BC1F0A6}" type="pres">
      <dgm:prSet presAssocID="{1E4B1E81-B68A-45D6-A40D-6A3FC0B57E2F}" presName="Name19" presStyleLbl="parChTrans1D3" presStyleIdx="1" presStyleCnt="4"/>
      <dgm:spPr/>
      <dgm:t>
        <a:bodyPr/>
        <a:lstStyle/>
        <a:p>
          <a:endParaRPr lang="en-US"/>
        </a:p>
      </dgm:t>
    </dgm:pt>
    <dgm:pt modelId="{3E455A69-42F9-4C92-8FD7-E850A28AF061}" type="pres">
      <dgm:prSet presAssocID="{7F0350DF-4026-4439-8EA7-EEB29922549B}" presName="Name21" presStyleCnt="0"/>
      <dgm:spPr/>
      <dgm:t>
        <a:bodyPr/>
        <a:lstStyle/>
        <a:p>
          <a:endParaRPr lang="en-US"/>
        </a:p>
      </dgm:t>
    </dgm:pt>
    <dgm:pt modelId="{17040C95-7FA3-4E8B-AEBC-2516D00E7FD5}" type="pres">
      <dgm:prSet presAssocID="{7F0350DF-4026-4439-8EA7-EEB29922549B}" presName="level2Shape" presStyleLbl="node3" presStyleIdx="1" presStyleCnt="4"/>
      <dgm:spPr/>
      <dgm:t>
        <a:bodyPr/>
        <a:lstStyle/>
        <a:p>
          <a:endParaRPr lang="en-US"/>
        </a:p>
      </dgm:t>
    </dgm:pt>
    <dgm:pt modelId="{CE185F93-22D2-44C7-8FB5-8F5217F02A27}" type="pres">
      <dgm:prSet presAssocID="{7F0350DF-4026-4439-8EA7-EEB29922549B}" presName="hierChild3" presStyleCnt="0"/>
      <dgm:spPr/>
      <dgm:t>
        <a:bodyPr/>
        <a:lstStyle/>
        <a:p>
          <a:endParaRPr lang="en-US"/>
        </a:p>
      </dgm:t>
    </dgm:pt>
    <dgm:pt modelId="{83C59298-0F34-4B8F-9477-94A5EB0C48C3}" type="pres">
      <dgm:prSet presAssocID="{300DE4A2-9166-4DAC-AA55-5D532DC11096}" presName="Name19" presStyleLbl="parChTrans1D2" presStyleIdx="3" presStyleCnt="5"/>
      <dgm:spPr/>
      <dgm:t>
        <a:bodyPr/>
        <a:lstStyle/>
        <a:p>
          <a:endParaRPr lang="en-US"/>
        </a:p>
      </dgm:t>
    </dgm:pt>
    <dgm:pt modelId="{76E78F91-93C8-4301-98B3-AFF64640E484}" type="pres">
      <dgm:prSet presAssocID="{98413021-6729-4BCB-9D70-8A839FC12965}" presName="Name21" presStyleCnt="0"/>
      <dgm:spPr/>
      <dgm:t>
        <a:bodyPr/>
        <a:lstStyle/>
        <a:p>
          <a:endParaRPr lang="en-US"/>
        </a:p>
      </dgm:t>
    </dgm:pt>
    <dgm:pt modelId="{0DD5ADDB-6237-4E3F-BA7F-DA565E97A848}" type="pres">
      <dgm:prSet presAssocID="{98413021-6729-4BCB-9D70-8A839FC12965}" presName="level2Shape" presStyleLbl="node2" presStyleIdx="3" presStyleCnt="5"/>
      <dgm:spPr/>
      <dgm:t>
        <a:bodyPr/>
        <a:lstStyle/>
        <a:p>
          <a:endParaRPr lang="en-US"/>
        </a:p>
      </dgm:t>
    </dgm:pt>
    <dgm:pt modelId="{CD5B067B-F267-4539-AB93-03D8531830F6}" type="pres">
      <dgm:prSet presAssocID="{98413021-6729-4BCB-9D70-8A839FC12965}" presName="hierChild3" presStyleCnt="0"/>
      <dgm:spPr/>
      <dgm:t>
        <a:bodyPr/>
        <a:lstStyle/>
        <a:p>
          <a:endParaRPr lang="en-US"/>
        </a:p>
      </dgm:t>
    </dgm:pt>
    <dgm:pt modelId="{0C30575F-3C63-460E-9F58-DBDA53B9DA87}" type="pres">
      <dgm:prSet presAssocID="{C18C748D-7332-4F39-AF23-F598171F101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9032651F-427F-456E-95F5-6E00EECBBC74}" type="pres">
      <dgm:prSet presAssocID="{F4D359EC-D0C2-4403-8E7B-B9F72C2B5CEB}" presName="Name21" presStyleCnt="0"/>
      <dgm:spPr/>
      <dgm:t>
        <a:bodyPr/>
        <a:lstStyle/>
        <a:p>
          <a:endParaRPr lang="en-US"/>
        </a:p>
      </dgm:t>
    </dgm:pt>
    <dgm:pt modelId="{1812C3B2-E160-4493-8EAE-EDC584337581}" type="pres">
      <dgm:prSet presAssocID="{F4D359EC-D0C2-4403-8E7B-B9F72C2B5CEB}" presName="level2Shape" presStyleLbl="node3" presStyleIdx="2" presStyleCnt="4"/>
      <dgm:spPr/>
      <dgm:t>
        <a:bodyPr/>
        <a:lstStyle/>
        <a:p>
          <a:endParaRPr lang="en-US"/>
        </a:p>
      </dgm:t>
    </dgm:pt>
    <dgm:pt modelId="{6F6236A8-C6F3-41FF-8767-0F64AD75C65E}" type="pres">
      <dgm:prSet presAssocID="{F4D359EC-D0C2-4403-8E7B-B9F72C2B5CEB}" presName="hierChild3" presStyleCnt="0"/>
      <dgm:spPr/>
      <dgm:t>
        <a:bodyPr/>
        <a:lstStyle/>
        <a:p>
          <a:endParaRPr lang="en-US"/>
        </a:p>
      </dgm:t>
    </dgm:pt>
    <dgm:pt modelId="{4326C5F1-18C7-436C-833B-2C7C2189CA32}" type="pres">
      <dgm:prSet presAssocID="{86BF6FEC-FFE7-42F4-ADF8-E03271335CF7}" presName="Name19" presStyleLbl="parChTrans1D2" presStyleIdx="4" presStyleCnt="5"/>
      <dgm:spPr/>
      <dgm:t>
        <a:bodyPr/>
        <a:lstStyle/>
        <a:p>
          <a:endParaRPr lang="en-US"/>
        </a:p>
      </dgm:t>
    </dgm:pt>
    <dgm:pt modelId="{3E28CC05-B342-4842-9BBD-9734473EEC14}" type="pres">
      <dgm:prSet presAssocID="{9D8BE3E0-6EFA-4047-A362-C9FFEC1A05FE}" presName="Name21" presStyleCnt="0"/>
      <dgm:spPr/>
      <dgm:t>
        <a:bodyPr/>
        <a:lstStyle/>
        <a:p>
          <a:endParaRPr lang="en-US"/>
        </a:p>
      </dgm:t>
    </dgm:pt>
    <dgm:pt modelId="{5CF9F8A7-458D-4A82-AA1A-362935F84B96}" type="pres">
      <dgm:prSet presAssocID="{9D8BE3E0-6EFA-4047-A362-C9FFEC1A05FE}" presName="level2Shape" presStyleLbl="node2" presStyleIdx="4" presStyleCnt="5"/>
      <dgm:spPr/>
      <dgm:t>
        <a:bodyPr/>
        <a:lstStyle/>
        <a:p>
          <a:endParaRPr lang="en-US"/>
        </a:p>
      </dgm:t>
    </dgm:pt>
    <dgm:pt modelId="{F711D3B7-0E06-4B33-8BD6-240138DDA66A}" type="pres">
      <dgm:prSet presAssocID="{9D8BE3E0-6EFA-4047-A362-C9FFEC1A05FE}" presName="hierChild3" presStyleCnt="0"/>
      <dgm:spPr/>
      <dgm:t>
        <a:bodyPr/>
        <a:lstStyle/>
        <a:p>
          <a:endParaRPr lang="en-US"/>
        </a:p>
      </dgm:t>
    </dgm:pt>
    <dgm:pt modelId="{B3485BCE-4DED-4137-97AB-91E002252B52}" type="pres">
      <dgm:prSet presAssocID="{BE138DDF-2926-4E54-89AB-8653D0500FC1}" presName="Name19" presStyleLbl="parChTrans1D3" presStyleIdx="3" presStyleCnt="4"/>
      <dgm:spPr/>
      <dgm:t>
        <a:bodyPr/>
        <a:lstStyle/>
        <a:p>
          <a:endParaRPr lang="en-US"/>
        </a:p>
      </dgm:t>
    </dgm:pt>
    <dgm:pt modelId="{B83FF7A2-E10D-4434-B3E8-5C52078E8DAE}" type="pres">
      <dgm:prSet presAssocID="{F6DCD360-26B0-4F51-9B5B-0C8B59E34253}" presName="Name21" presStyleCnt="0"/>
      <dgm:spPr/>
      <dgm:t>
        <a:bodyPr/>
        <a:lstStyle/>
        <a:p>
          <a:endParaRPr lang="en-US"/>
        </a:p>
      </dgm:t>
    </dgm:pt>
    <dgm:pt modelId="{CDD86EEB-F34A-4CCA-9727-26480AEB0BCD}" type="pres">
      <dgm:prSet presAssocID="{F6DCD360-26B0-4F51-9B5B-0C8B59E34253}" presName="level2Shape" presStyleLbl="node3" presStyleIdx="3" presStyleCnt="4"/>
      <dgm:spPr/>
      <dgm:t>
        <a:bodyPr/>
        <a:lstStyle/>
        <a:p>
          <a:endParaRPr lang="en-US"/>
        </a:p>
      </dgm:t>
    </dgm:pt>
    <dgm:pt modelId="{C6AD072B-F9C0-419C-A9A8-5F20122980C9}" type="pres">
      <dgm:prSet presAssocID="{F6DCD360-26B0-4F51-9B5B-0C8B59E34253}" presName="hierChild3" presStyleCnt="0"/>
      <dgm:spPr/>
      <dgm:t>
        <a:bodyPr/>
        <a:lstStyle/>
        <a:p>
          <a:endParaRPr lang="en-US"/>
        </a:p>
      </dgm:t>
    </dgm:pt>
    <dgm:pt modelId="{D46E2D12-EEF5-4D16-A498-2E65E3B73AF1}" type="pres">
      <dgm:prSet presAssocID="{98498934-C721-4987-8295-B6E3121FF4E8}" presName="bgShapesFlow" presStyleCnt="0"/>
      <dgm:spPr/>
      <dgm:t>
        <a:bodyPr/>
        <a:lstStyle/>
        <a:p>
          <a:endParaRPr lang="en-US"/>
        </a:p>
      </dgm:t>
    </dgm:pt>
  </dgm:ptLst>
  <dgm:cxnLst>
    <dgm:cxn modelId="{23B1B1E4-5BCA-4CF1-BF86-A4179071D1FF}" type="presOf" srcId="{44ACC7F5-90EA-4E57-8D7E-F9D6EC924D5A}" destId="{8FBD6CC0-B1D0-41ED-800E-56A6AE0D44B5}" srcOrd="0" destOrd="0" presId="urn:microsoft.com/office/officeart/2005/8/layout/hierarchy6"/>
    <dgm:cxn modelId="{1352157D-1B36-4663-A8F8-429097BDB1CC}" type="presOf" srcId="{6CFC3D77-2C6E-4D8F-B36F-DA48821808D8}" destId="{60A5C9AD-2095-4BCF-9BE4-EB02F6E0517B}" srcOrd="0" destOrd="0" presId="urn:microsoft.com/office/officeart/2005/8/layout/hierarchy6"/>
    <dgm:cxn modelId="{F5FBE9CB-262D-4D5B-8FD3-1EA68610DAFA}" srcId="{1D594FE0-4DA2-48CF-9DB3-3C05E68E81D5}" destId="{6CFC3D77-2C6E-4D8F-B36F-DA48821808D8}" srcOrd="1" destOrd="0" parTransId="{81271660-1508-49E8-9887-B825C1733866}" sibTransId="{49EE1ED6-D2CD-4DCA-81EB-310358135605}"/>
    <dgm:cxn modelId="{D884C480-944B-4AC7-928F-2C37CA4D4496}" type="presOf" srcId="{1B6A3A60-A614-4F51-9CED-002594E4F086}" destId="{6844E1BA-98C0-438B-99EA-C1AC61538AE3}" srcOrd="0" destOrd="0" presId="urn:microsoft.com/office/officeart/2005/8/layout/hierarchy6"/>
    <dgm:cxn modelId="{875686F4-02C6-4727-BC1A-642DAC3994B9}" type="presOf" srcId="{1E4B1E81-B68A-45D6-A40D-6A3FC0B57E2F}" destId="{2D8B5CD9-8242-4A4B-BF07-841F4BC1F0A6}" srcOrd="0" destOrd="0" presId="urn:microsoft.com/office/officeart/2005/8/layout/hierarchy6"/>
    <dgm:cxn modelId="{08818286-27A3-4792-936E-75622C298A5B}" type="presOf" srcId="{7F0350DF-4026-4439-8EA7-EEB29922549B}" destId="{17040C95-7FA3-4E8B-AEBC-2516D00E7FD5}" srcOrd="0" destOrd="0" presId="urn:microsoft.com/office/officeart/2005/8/layout/hierarchy6"/>
    <dgm:cxn modelId="{AFACB9E3-9135-4E42-B581-6D2AE0EFA246}" type="presOf" srcId="{9D8BE3E0-6EFA-4047-A362-C9FFEC1A05FE}" destId="{5CF9F8A7-458D-4A82-AA1A-362935F84B96}" srcOrd="0" destOrd="0" presId="urn:microsoft.com/office/officeart/2005/8/layout/hierarchy6"/>
    <dgm:cxn modelId="{C226ADEF-5ED0-434C-90D2-BF46C3EF83B2}" type="presOf" srcId="{F6DCD360-26B0-4F51-9B5B-0C8B59E34253}" destId="{CDD86EEB-F34A-4CCA-9727-26480AEB0BCD}" srcOrd="0" destOrd="0" presId="urn:microsoft.com/office/officeart/2005/8/layout/hierarchy6"/>
    <dgm:cxn modelId="{A3F09A8B-7407-42ED-B4CF-30008E4C9A65}" type="presOf" srcId="{219A562B-EA44-44ED-B50C-B66F32BD6CF7}" destId="{81833867-A988-4AB4-A375-60B89CFE250F}" srcOrd="0" destOrd="0" presId="urn:microsoft.com/office/officeart/2005/8/layout/hierarchy6"/>
    <dgm:cxn modelId="{E4ECC32E-57F4-4B75-8DD4-8FF9BBA11175}" srcId="{98413021-6729-4BCB-9D70-8A839FC12965}" destId="{F4D359EC-D0C2-4403-8E7B-B9F72C2B5CEB}" srcOrd="0" destOrd="0" parTransId="{C18C748D-7332-4F39-AF23-F598171F1013}" sibTransId="{485002B8-2C68-4E5F-9D8C-F9A96BF7B9D9}"/>
    <dgm:cxn modelId="{68297195-DF9E-4859-AC6C-5448F1281735}" srcId="{98498934-C721-4987-8295-B6E3121FF4E8}" destId="{1D594FE0-4DA2-48CF-9DB3-3C05E68E81D5}" srcOrd="0" destOrd="0" parTransId="{8729EE27-AEEB-4F24-A281-C8CE1C9726F1}" sibTransId="{0C2A2CBF-1263-4122-97BC-426115E87463}"/>
    <dgm:cxn modelId="{C090101A-B3FF-4D7C-8FF3-417B5543982A}" type="presOf" srcId="{BE138DDF-2926-4E54-89AB-8653D0500FC1}" destId="{B3485BCE-4DED-4137-97AB-91E002252B52}" srcOrd="0" destOrd="0" presId="urn:microsoft.com/office/officeart/2005/8/layout/hierarchy6"/>
    <dgm:cxn modelId="{A0919479-A70B-4778-B430-1C387F03C3AA}" srcId="{1D594FE0-4DA2-48CF-9DB3-3C05E68E81D5}" destId="{9D8BE3E0-6EFA-4047-A362-C9FFEC1A05FE}" srcOrd="4" destOrd="0" parTransId="{86BF6FEC-FFE7-42F4-ADF8-E03271335CF7}" sibTransId="{1E9B36EF-8C6D-4093-9F9A-4BC9DCFFBBDF}"/>
    <dgm:cxn modelId="{58E203F5-E283-43CE-AA4D-81AFA52E19FC}" srcId="{1D594FE0-4DA2-48CF-9DB3-3C05E68E81D5}" destId="{D697DE73-8F68-4FD9-A75F-B0376D00F9FB}" srcOrd="2" destOrd="0" parTransId="{6325F0CE-EF81-4E74-B58F-AFE96C497EF5}" sibTransId="{C63EC7F4-7CB1-46A0-83AA-4BB64AED2D3D}"/>
    <dgm:cxn modelId="{11208916-ECD3-4871-A46C-9092B2CB68CC}" type="presOf" srcId="{B9631DED-5955-4BF1-967A-CB117BF654EC}" destId="{BF4EA560-C881-4831-9B0B-CCFC8AB2976E}" srcOrd="0" destOrd="0" presId="urn:microsoft.com/office/officeart/2005/8/layout/hierarchy6"/>
    <dgm:cxn modelId="{CBD669CA-424B-4ACC-858C-11EF2114135C}" type="presOf" srcId="{D697DE73-8F68-4FD9-A75F-B0376D00F9FB}" destId="{E3C5A712-6EA7-4195-8D7F-AEF4792E33DC}" srcOrd="0" destOrd="0" presId="urn:microsoft.com/office/officeart/2005/8/layout/hierarchy6"/>
    <dgm:cxn modelId="{5852B7BA-50C5-4CF1-83DA-CA9DCE331A26}" type="presOf" srcId="{300DE4A2-9166-4DAC-AA55-5D532DC11096}" destId="{83C59298-0F34-4B8F-9477-94A5EB0C48C3}" srcOrd="0" destOrd="0" presId="urn:microsoft.com/office/officeart/2005/8/layout/hierarchy6"/>
    <dgm:cxn modelId="{19B87BB8-760D-4DF4-BE2B-1ECDC4D7FC40}" type="presOf" srcId="{81271660-1508-49E8-9887-B825C1733866}" destId="{69C55061-CF73-49A2-B8DC-A47FF36CF050}" srcOrd="0" destOrd="0" presId="urn:microsoft.com/office/officeart/2005/8/layout/hierarchy6"/>
    <dgm:cxn modelId="{9EBB6EB4-776E-45F2-B6A4-8D63496147E0}" srcId="{D697DE73-8F68-4FD9-A75F-B0376D00F9FB}" destId="{7F0350DF-4026-4439-8EA7-EEB29922549B}" srcOrd="0" destOrd="0" parTransId="{1E4B1E81-B68A-45D6-A40D-6A3FC0B57E2F}" sibTransId="{7D2386E8-3098-4C68-B32E-3EA41D71C33D}"/>
    <dgm:cxn modelId="{11ECE00B-761C-409A-908D-0A554A28FC9A}" type="presOf" srcId="{98413021-6729-4BCB-9D70-8A839FC12965}" destId="{0DD5ADDB-6237-4E3F-BA7F-DA565E97A848}" srcOrd="0" destOrd="0" presId="urn:microsoft.com/office/officeart/2005/8/layout/hierarchy6"/>
    <dgm:cxn modelId="{FA548272-FEAF-4A07-A4C2-483AB1378050}" srcId="{9D8BE3E0-6EFA-4047-A362-C9FFEC1A05FE}" destId="{F6DCD360-26B0-4F51-9B5B-0C8B59E34253}" srcOrd="0" destOrd="0" parTransId="{BE138DDF-2926-4E54-89AB-8653D0500FC1}" sibTransId="{42858502-91AB-418A-B321-3F497E708F00}"/>
    <dgm:cxn modelId="{9D1B5B8D-6BA0-4001-A6EF-01B2E54CCBDE}" srcId="{1D594FE0-4DA2-48CF-9DB3-3C05E68E81D5}" destId="{B9631DED-5955-4BF1-967A-CB117BF654EC}" srcOrd="0" destOrd="0" parTransId="{219A562B-EA44-44ED-B50C-B66F32BD6CF7}" sibTransId="{FB31F073-F0EE-4FAF-8C44-82C97D87A64F}"/>
    <dgm:cxn modelId="{4D63E00B-1A84-4605-81D4-B94C65F44346}" srcId="{6CFC3D77-2C6E-4D8F-B36F-DA48821808D8}" destId="{44ACC7F5-90EA-4E57-8D7E-F9D6EC924D5A}" srcOrd="0" destOrd="0" parTransId="{1B6A3A60-A614-4F51-9CED-002594E4F086}" sibTransId="{743F6BF3-68CE-49B8-9857-99D8602F23A4}"/>
    <dgm:cxn modelId="{9BD115F6-1866-488F-A7C4-7E62FECF4638}" srcId="{1D594FE0-4DA2-48CF-9DB3-3C05E68E81D5}" destId="{98413021-6729-4BCB-9D70-8A839FC12965}" srcOrd="3" destOrd="0" parTransId="{300DE4A2-9166-4DAC-AA55-5D532DC11096}" sibTransId="{6DDF3C21-9164-41A9-907B-1DA55A801ED2}"/>
    <dgm:cxn modelId="{166665AA-E54A-46A7-A197-E04A3B8D9275}" type="presOf" srcId="{86BF6FEC-FFE7-42F4-ADF8-E03271335CF7}" destId="{4326C5F1-18C7-436C-833B-2C7C2189CA32}" srcOrd="0" destOrd="0" presId="urn:microsoft.com/office/officeart/2005/8/layout/hierarchy6"/>
    <dgm:cxn modelId="{4C6D6FDE-B031-4C2C-A52E-0B180F3A17AF}" type="presOf" srcId="{F4D359EC-D0C2-4403-8E7B-B9F72C2B5CEB}" destId="{1812C3B2-E160-4493-8EAE-EDC584337581}" srcOrd="0" destOrd="0" presId="urn:microsoft.com/office/officeart/2005/8/layout/hierarchy6"/>
    <dgm:cxn modelId="{4725E054-2C8A-4AAC-8A79-0BD95DBCD1E2}" type="presOf" srcId="{6325F0CE-EF81-4E74-B58F-AFE96C497EF5}" destId="{C87F6FD9-24D0-4EF2-8CE7-B022C1317BE9}" srcOrd="0" destOrd="0" presId="urn:microsoft.com/office/officeart/2005/8/layout/hierarchy6"/>
    <dgm:cxn modelId="{1F4C08DF-B7CD-4603-AF09-3CFD1A911301}" type="presOf" srcId="{C18C748D-7332-4F39-AF23-F598171F1013}" destId="{0C30575F-3C63-460E-9F58-DBDA53B9DA87}" srcOrd="0" destOrd="0" presId="urn:microsoft.com/office/officeart/2005/8/layout/hierarchy6"/>
    <dgm:cxn modelId="{E10FD3F6-F969-478D-A64C-DFE051C150E5}" type="presOf" srcId="{98498934-C721-4987-8295-B6E3121FF4E8}" destId="{73934733-84D3-404D-8A64-B7C56643AC56}" srcOrd="0" destOrd="0" presId="urn:microsoft.com/office/officeart/2005/8/layout/hierarchy6"/>
    <dgm:cxn modelId="{E37836E1-A055-4ABB-B16A-D06257E84DDA}" type="presOf" srcId="{1D594FE0-4DA2-48CF-9DB3-3C05E68E81D5}" destId="{C75B124A-A61C-489C-A980-487AE1B9BAAA}" srcOrd="0" destOrd="0" presId="urn:microsoft.com/office/officeart/2005/8/layout/hierarchy6"/>
    <dgm:cxn modelId="{A5C79BC7-68DC-4447-BE17-9E17C76BDB8A}" type="presParOf" srcId="{73934733-84D3-404D-8A64-B7C56643AC56}" destId="{4E1126D9-5FE5-4BC6-95B8-AF367B3F0D19}" srcOrd="0" destOrd="0" presId="urn:microsoft.com/office/officeart/2005/8/layout/hierarchy6"/>
    <dgm:cxn modelId="{F221F3D2-CAC6-4C8A-9826-36502E832DCC}" type="presParOf" srcId="{4E1126D9-5FE5-4BC6-95B8-AF367B3F0D19}" destId="{99EF87A5-6CAF-4BDB-B87E-BB964680CB52}" srcOrd="0" destOrd="0" presId="urn:microsoft.com/office/officeart/2005/8/layout/hierarchy6"/>
    <dgm:cxn modelId="{F8D452A1-2584-4025-9D86-770C03173A62}" type="presParOf" srcId="{99EF87A5-6CAF-4BDB-B87E-BB964680CB52}" destId="{871418E0-4BB5-45FE-AE26-716C52569B05}" srcOrd="0" destOrd="0" presId="urn:microsoft.com/office/officeart/2005/8/layout/hierarchy6"/>
    <dgm:cxn modelId="{84680902-A651-41B8-A001-82FD2F25DD10}" type="presParOf" srcId="{871418E0-4BB5-45FE-AE26-716C52569B05}" destId="{C75B124A-A61C-489C-A980-487AE1B9BAAA}" srcOrd="0" destOrd="0" presId="urn:microsoft.com/office/officeart/2005/8/layout/hierarchy6"/>
    <dgm:cxn modelId="{F874082F-4226-4023-9385-31F8AF017D9C}" type="presParOf" srcId="{871418E0-4BB5-45FE-AE26-716C52569B05}" destId="{17A7D8D8-1B20-4F48-8EA0-D56BCB796260}" srcOrd="1" destOrd="0" presId="urn:microsoft.com/office/officeart/2005/8/layout/hierarchy6"/>
    <dgm:cxn modelId="{D4000F35-5BEA-41FE-B382-132C4B1F9EF3}" type="presParOf" srcId="{17A7D8D8-1B20-4F48-8EA0-D56BCB796260}" destId="{81833867-A988-4AB4-A375-60B89CFE250F}" srcOrd="0" destOrd="0" presId="urn:microsoft.com/office/officeart/2005/8/layout/hierarchy6"/>
    <dgm:cxn modelId="{F53C75B0-64BF-4FD0-8130-040503B2B4AD}" type="presParOf" srcId="{17A7D8D8-1B20-4F48-8EA0-D56BCB796260}" destId="{83A71CD9-55ED-459E-9185-5BCD15C3641D}" srcOrd="1" destOrd="0" presId="urn:microsoft.com/office/officeart/2005/8/layout/hierarchy6"/>
    <dgm:cxn modelId="{D5C7862A-7A63-483B-A76A-2F5F25760DE9}" type="presParOf" srcId="{83A71CD9-55ED-459E-9185-5BCD15C3641D}" destId="{BF4EA560-C881-4831-9B0B-CCFC8AB2976E}" srcOrd="0" destOrd="0" presId="urn:microsoft.com/office/officeart/2005/8/layout/hierarchy6"/>
    <dgm:cxn modelId="{9ED70AD0-E990-45C5-9178-EDF08CFDFED0}" type="presParOf" srcId="{83A71CD9-55ED-459E-9185-5BCD15C3641D}" destId="{51B627C3-4FB2-419B-8CBA-A934671CA166}" srcOrd="1" destOrd="0" presId="urn:microsoft.com/office/officeart/2005/8/layout/hierarchy6"/>
    <dgm:cxn modelId="{4E9113F5-E142-4F6D-8BF7-D0D99B29CB19}" type="presParOf" srcId="{17A7D8D8-1B20-4F48-8EA0-D56BCB796260}" destId="{69C55061-CF73-49A2-B8DC-A47FF36CF050}" srcOrd="2" destOrd="0" presId="urn:microsoft.com/office/officeart/2005/8/layout/hierarchy6"/>
    <dgm:cxn modelId="{83F97EED-91B0-4075-80B4-1D72BA8AE667}" type="presParOf" srcId="{17A7D8D8-1B20-4F48-8EA0-D56BCB796260}" destId="{49FE8663-1FBF-42B4-BC68-0EE08F665730}" srcOrd="3" destOrd="0" presId="urn:microsoft.com/office/officeart/2005/8/layout/hierarchy6"/>
    <dgm:cxn modelId="{523EC11F-FC13-4F6F-A1C2-C2650F93DC84}" type="presParOf" srcId="{49FE8663-1FBF-42B4-BC68-0EE08F665730}" destId="{60A5C9AD-2095-4BCF-9BE4-EB02F6E0517B}" srcOrd="0" destOrd="0" presId="urn:microsoft.com/office/officeart/2005/8/layout/hierarchy6"/>
    <dgm:cxn modelId="{C8FB200E-8BFD-4870-822F-FE9801ECA123}" type="presParOf" srcId="{49FE8663-1FBF-42B4-BC68-0EE08F665730}" destId="{C4B857F5-2F7B-4343-9CC1-792258923829}" srcOrd="1" destOrd="0" presId="urn:microsoft.com/office/officeart/2005/8/layout/hierarchy6"/>
    <dgm:cxn modelId="{3D0CE05A-AB0C-4029-939F-0E4B6B05C7E5}" type="presParOf" srcId="{C4B857F5-2F7B-4343-9CC1-792258923829}" destId="{6844E1BA-98C0-438B-99EA-C1AC61538AE3}" srcOrd="0" destOrd="0" presId="urn:microsoft.com/office/officeart/2005/8/layout/hierarchy6"/>
    <dgm:cxn modelId="{225E7907-2728-4566-843D-3AB5157728C0}" type="presParOf" srcId="{C4B857F5-2F7B-4343-9CC1-792258923829}" destId="{FF89CC6E-90FA-47CD-8F9D-417EBF335059}" srcOrd="1" destOrd="0" presId="urn:microsoft.com/office/officeart/2005/8/layout/hierarchy6"/>
    <dgm:cxn modelId="{45391E5A-D757-41DF-AB88-E52D21129B73}" type="presParOf" srcId="{FF89CC6E-90FA-47CD-8F9D-417EBF335059}" destId="{8FBD6CC0-B1D0-41ED-800E-56A6AE0D44B5}" srcOrd="0" destOrd="0" presId="urn:microsoft.com/office/officeart/2005/8/layout/hierarchy6"/>
    <dgm:cxn modelId="{D5FC44C5-BDBC-453C-AF6A-312C7972E129}" type="presParOf" srcId="{FF89CC6E-90FA-47CD-8F9D-417EBF335059}" destId="{5B1AEACB-4C29-4616-8230-40EA73D4B878}" srcOrd="1" destOrd="0" presId="urn:microsoft.com/office/officeart/2005/8/layout/hierarchy6"/>
    <dgm:cxn modelId="{DAEC118E-5F49-4F5D-B7B7-01D54480F23B}" type="presParOf" srcId="{17A7D8D8-1B20-4F48-8EA0-D56BCB796260}" destId="{C87F6FD9-24D0-4EF2-8CE7-B022C1317BE9}" srcOrd="4" destOrd="0" presId="urn:microsoft.com/office/officeart/2005/8/layout/hierarchy6"/>
    <dgm:cxn modelId="{A7EA1D76-0B1B-45AE-899A-A88B4EE493D1}" type="presParOf" srcId="{17A7D8D8-1B20-4F48-8EA0-D56BCB796260}" destId="{F4435E1C-23B4-461D-ABD7-EC018CB20E5E}" srcOrd="5" destOrd="0" presId="urn:microsoft.com/office/officeart/2005/8/layout/hierarchy6"/>
    <dgm:cxn modelId="{2F96E6C2-A17B-41FE-991F-726C90A1E72A}" type="presParOf" srcId="{F4435E1C-23B4-461D-ABD7-EC018CB20E5E}" destId="{E3C5A712-6EA7-4195-8D7F-AEF4792E33DC}" srcOrd="0" destOrd="0" presId="urn:microsoft.com/office/officeart/2005/8/layout/hierarchy6"/>
    <dgm:cxn modelId="{1329EDCE-6211-4D79-80D3-D371BFE9FB5F}" type="presParOf" srcId="{F4435E1C-23B4-461D-ABD7-EC018CB20E5E}" destId="{196BE0BA-37EA-46E0-8366-F1A0B88FE30F}" srcOrd="1" destOrd="0" presId="urn:microsoft.com/office/officeart/2005/8/layout/hierarchy6"/>
    <dgm:cxn modelId="{122B182F-6D2A-49AB-993F-1114BF43AC32}" type="presParOf" srcId="{196BE0BA-37EA-46E0-8366-F1A0B88FE30F}" destId="{2D8B5CD9-8242-4A4B-BF07-841F4BC1F0A6}" srcOrd="0" destOrd="0" presId="urn:microsoft.com/office/officeart/2005/8/layout/hierarchy6"/>
    <dgm:cxn modelId="{FAB30D06-BBBC-4C2A-8CC4-DB028AC34720}" type="presParOf" srcId="{196BE0BA-37EA-46E0-8366-F1A0B88FE30F}" destId="{3E455A69-42F9-4C92-8FD7-E850A28AF061}" srcOrd="1" destOrd="0" presId="urn:microsoft.com/office/officeart/2005/8/layout/hierarchy6"/>
    <dgm:cxn modelId="{9168385F-1252-42D9-90B3-9CD04B735C4E}" type="presParOf" srcId="{3E455A69-42F9-4C92-8FD7-E850A28AF061}" destId="{17040C95-7FA3-4E8B-AEBC-2516D00E7FD5}" srcOrd="0" destOrd="0" presId="urn:microsoft.com/office/officeart/2005/8/layout/hierarchy6"/>
    <dgm:cxn modelId="{10DBD694-F892-44E0-AE11-E28E42DB9267}" type="presParOf" srcId="{3E455A69-42F9-4C92-8FD7-E850A28AF061}" destId="{CE185F93-22D2-44C7-8FB5-8F5217F02A27}" srcOrd="1" destOrd="0" presId="urn:microsoft.com/office/officeart/2005/8/layout/hierarchy6"/>
    <dgm:cxn modelId="{A89E6C52-0553-4A4B-A1E4-4740179FCA7F}" type="presParOf" srcId="{17A7D8D8-1B20-4F48-8EA0-D56BCB796260}" destId="{83C59298-0F34-4B8F-9477-94A5EB0C48C3}" srcOrd="6" destOrd="0" presId="urn:microsoft.com/office/officeart/2005/8/layout/hierarchy6"/>
    <dgm:cxn modelId="{96716E07-5C42-43C1-8C34-A0E055C756B4}" type="presParOf" srcId="{17A7D8D8-1B20-4F48-8EA0-D56BCB796260}" destId="{76E78F91-93C8-4301-98B3-AFF64640E484}" srcOrd="7" destOrd="0" presId="urn:microsoft.com/office/officeart/2005/8/layout/hierarchy6"/>
    <dgm:cxn modelId="{ACE8D71A-3581-4A04-B1DE-206391E98659}" type="presParOf" srcId="{76E78F91-93C8-4301-98B3-AFF64640E484}" destId="{0DD5ADDB-6237-4E3F-BA7F-DA565E97A848}" srcOrd="0" destOrd="0" presId="urn:microsoft.com/office/officeart/2005/8/layout/hierarchy6"/>
    <dgm:cxn modelId="{9EF0759A-919D-4DB6-B7B3-2A4715563594}" type="presParOf" srcId="{76E78F91-93C8-4301-98B3-AFF64640E484}" destId="{CD5B067B-F267-4539-AB93-03D8531830F6}" srcOrd="1" destOrd="0" presId="urn:microsoft.com/office/officeart/2005/8/layout/hierarchy6"/>
    <dgm:cxn modelId="{19CD7868-7563-45F8-99F2-241EC5DB0CBF}" type="presParOf" srcId="{CD5B067B-F267-4539-AB93-03D8531830F6}" destId="{0C30575F-3C63-460E-9F58-DBDA53B9DA87}" srcOrd="0" destOrd="0" presId="urn:microsoft.com/office/officeart/2005/8/layout/hierarchy6"/>
    <dgm:cxn modelId="{5469AA23-E552-4FFF-9301-D784EA14C95D}" type="presParOf" srcId="{CD5B067B-F267-4539-AB93-03D8531830F6}" destId="{9032651F-427F-456E-95F5-6E00EECBBC74}" srcOrd="1" destOrd="0" presId="urn:microsoft.com/office/officeart/2005/8/layout/hierarchy6"/>
    <dgm:cxn modelId="{687F0AC2-EC00-45F9-BC9F-B95C7F394B8F}" type="presParOf" srcId="{9032651F-427F-456E-95F5-6E00EECBBC74}" destId="{1812C3B2-E160-4493-8EAE-EDC584337581}" srcOrd="0" destOrd="0" presId="urn:microsoft.com/office/officeart/2005/8/layout/hierarchy6"/>
    <dgm:cxn modelId="{49A958BF-4238-4BEE-BB68-EA8FA7B06D80}" type="presParOf" srcId="{9032651F-427F-456E-95F5-6E00EECBBC74}" destId="{6F6236A8-C6F3-41FF-8767-0F64AD75C65E}" srcOrd="1" destOrd="0" presId="urn:microsoft.com/office/officeart/2005/8/layout/hierarchy6"/>
    <dgm:cxn modelId="{1BBD77E6-868F-4A49-9B4D-70451D439C75}" type="presParOf" srcId="{17A7D8D8-1B20-4F48-8EA0-D56BCB796260}" destId="{4326C5F1-18C7-436C-833B-2C7C2189CA32}" srcOrd="8" destOrd="0" presId="urn:microsoft.com/office/officeart/2005/8/layout/hierarchy6"/>
    <dgm:cxn modelId="{C3CD09E5-964E-47B0-A6C2-4E82BCA441D5}" type="presParOf" srcId="{17A7D8D8-1B20-4F48-8EA0-D56BCB796260}" destId="{3E28CC05-B342-4842-9BBD-9734473EEC14}" srcOrd="9" destOrd="0" presId="urn:microsoft.com/office/officeart/2005/8/layout/hierarchy6"/>
    <dgm:cxn modelId="{F27B6BD8-1709-46D9-99FC-084AEB2BE900}" type="presParOf" srcId="{3E28CC05-B342-4842-9BBD-9734473EEC14}" destId="{5CF9F8A7-458D-4A82-AA1A-362935F84B96}" srcOrd="0" destOrd="0" presId="urn:microsoft.com/office/officeart/2005/8/layout/hierarchy6"/>
    <dgm:cxn modelId="{FBEFCDA4-33EA-4160-995E-E12FDAA162BB}" type="presParOf" srcId="{3E28CC05-B342-4842-9BBD-9734473EEC14}" destId="{F711D3B7-0E06-4B33-8BD6-240138DDA66A}" srcOrd="1" destOrd="0" presId="urn:microsoft.com/office/officeart/2005/8/layout/hierarchy6"/>
    <dgm:cxn modelId="{F5A8DBA0-A350-478A-BEDD-081997E4C3FD}" type="presParOf" srcId="{F711D3B7-0E06-4B33-8BD6-240138DDA66A}" destId="{B3485BCE-4DED-4137-97AB-91E002252B52}" srcOrd="0" destOrd="0" presId="urn:microsoft.com/office/officeart/2005/8/layout/hierarchy6"/>
    <dgm:cxn modelId="{B8B39424-9824-478B-B0B4-EF184D806BEF}" type="presParOf" srcId="{F711D3B7-0E06-4B33-8BD6-240138DDA66A}" destId="{B83FF7A2-E10D-4434-B3E8-5C52078E8DAE}" srcOrd="1" destOrd="0" presId="urn:microsoft.com/office/officeart/2005/8/layout/hierarchy6"/>
    <dgm:cxn modelId="{DF8E2D86-C8C9-4BBA-A78D-76E72CE44D87}" type="presParOf" srcId="{B83FF7A2-E10D-4434-B3E8-5C52078E8DAE}" destId="{CDD86EEB-F34A-4CCA-9727-26480AEB0BCD}" srcOrd="0" destOrd="0" presId="urn:microsoft.com/office/officeart/2005/8/layout/hierarchy6"/>
    <dgm:cxn modelId="{8FEEEF29-1514-4D70-BA84-5C9E71B4D852}" type="presParOf" srcId="{B83FF7A2-E10D-4434-B3E8-5C52078E8DAE}" destId="{C6AD072B-F9C0-419C-A9A8-5F20122980C9}" srcOrd="1" destOrd="0" presId="urn:microsoft.com/office/officeart/2005/8/layout/hierarchy6"/>
    <dgm:cxn modelId="{6EA1B793-722F-4444-AACB-3E0ABC8927D7}" type="presParOf" srcId="{73934733-84D3-404D-8A64-B7C56643AC56}" destId="{D46E2D12-EEF5-4D16-A498-2E65E3B73AF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71EB7-2ED1-4FE5-9C59-D8E88BDB80CC}" type="doc">
      <dgm:prSet loTypeId="urn:microsoft.com/office/officeart/2005/8/layout/radial3" loCatId="relationship" qsTypeId="urn:microsoft.com/office/officeart/2005/8/quickstyle/3d4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3D3455C-211F-4979-B4C7-54495FF0C5E8}">
      <dgm:prSet phldrT="[Text]" custT="1"/>
      <dgm:spPr>
        <a:solidFill>
          <a:srgbClr val="7030A0">
            <a:alpha val="50000"/>
          </a:srgbClr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fa-IR" sz="40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ardia" pitchFamily="2" charset="-78"/>
            </a:rPr>
            <a:t>فضاهای داخلی کودکان</a:t>
          </a:r>
          <a:endParaRPr lang="en-US" sz="40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ardia" pitchFamily="2" charset="-78"/>
          </a:endParaRPr>
        </a:p>
      </dgm:t>
    </dgm:pt>
    <dgm:pt modelId="{1EEFB310-06E6-4DAB-8212-A179FD612CCC}" type="parTrans" cxnId="{F119066E-0F72-4E4F-87EC-C65AA4C3AED7}">
      <dgm:prSet/>
      <dgm:spPr/>
      <dgm:t>
        <a:bodyPr/>
        <a:lstStyle/>
        <a:p>
          <a:endParaRPr lang="en-US"/>
        </a:p>
      </dgm:t>
    </dgm:pt>
    <dgm:pt modelId="{2131BAFF-BC1B-4C46-9C8E-82DB3A54F2EB}" type="sibTrans" cxnId="{F119066E-0F72-4E4F-87EC-C65AA4C3AED7}">
      <dgm:prSet/>
      <dgm:spPr/>
      <dgm:t>
        <a:bodyPr/>
        <a:lstStyle/>
        <a:p>
          <a:endParaRPr lang="en-US"/>
        </a:p>
      </dgm:t>
    </dgm:pt>
    <dgm:pt modelId="{C8E4CDF8-FA85-4F03-88C7-407D530705A6}">
      <dgm:prSet phldrT="[Text]" custT="1"/>
      <dgm:spPr>
        <a:solidFill>
          <a:srgbClr val="08C3E8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اتاق قصه</a:t>
          </a:r>
          <a:endParaRPr lang="en-US" sz="2300" b="1" dirty="0">
            <a:cs typeface="B Setareh" pitchFamily="2" charset="-78"/>
          </a:endParaRPr>
        </a:p>
      </dgm:t>
    </dgm:pt>
    <dgm:pt modelId="{85B08C47-E94C-4AB2-A211-06FC801167A3}" type="parTrans" cxnId="{90BD0D85-10A6-498D-9015-46771B005E33}">
      <dgm:prSet/>
      <dgm:spPr/>
      <dgm:t>
        <a:bodyPr/>
        <a:lstStyle/>
        <a:p>
          <a:endParaRPr lang="en-US"/>
        </a:p>
      </dgm:t>
    </dgm:pt>
    <dgm:pt modelId="{6AF0C49A-28EA-4679-A5F6-A53349ACFE11}" type="sibTrans" cxnId="{90BD0D85-10A6-498D-9015-46771B005E33}">
      <dgm:prSet/>
      <dgm:spPr/>
      <dgm:t>
        <a:bodyPr/>
        <a:lstStyle/>
        <a:p>
          <a:endParaRPr lang="en-US"/>
        </a:p>
      </dgm:t>
    </dgm:pt>
    <dgm:pt modelId="{FC8FD709-0882-4EE3-AA77-6E7121969F8F}">
      <dgm:prSet phldrT="[Text]" custT="1"/>
      <dgm:spPr>
        <a:solidFill>
          <a:srgbClr val="50B5FA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اتاق گِل</a:t>
          </a:r>
          <a:endParaRPr lang="en-US" sz="2300" b="1" dirty="0">
            <a:cs typeface="B Setareh" pitchFamily="2" charset="-78"/>
          </a:endParaRPr>
        </a:p>
      </dgm:t>
    </dgm:pt>
    <dgm:pt modelId="{79F8A970-769E-4781-BC7D-896FF726B78E}" type="parTrans" cxnId="{C6F5D133-A395-4BAA-8D2F-ADE7C86BD9C5}">
      <dgm:prSet/>
      <dgm:spPr/>
      <dgm:t>
        <a:bodyPr/>
        <a:lstStyle/>
        <a:p>
          <a:endParaRPr lang="en-US"/>
        </a:p>
      </dgm:t>
    </dgm:pt>
    <dgm:pt modelId="{EE40E61A-E612-4B5E-926A-89399A5557D5}" type="sibTrans" cxnId="{C6F5D133-A395-4BAA-8D2F-ADE7C86BD9C5}">
      <dgm:prSet/>
      <dgm:spPr/>
      <dgm:t>
        <a:bodyPr/>
        <a:lstStyle/>
        <a:p>
          <a:endParaRPr lang="en-US"/>
        </a:p>
      </dgm:t>
    </dgm:pt>
    <dgm:pt modelId="{848BC5C6-6346-46AE-A4B9-77DE70B55322}">
      <dgm:prSet phldrT="[Text]" custT="1"/>
      <dgm:spPr>
        <a:solidFill>
          <a:srgbClr val="0996FF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اتاق رنگ</a:t>
          </a:r>
          <a:endParaRPr lang="en-US" sz="2300" b="1" dirty="0">
            <a:cs typeface="B Setareh" pitchFamily="2" charset="-78"/>
          </a:endParaRPr>
        </a:p>
      </dgm:t>
    </dgm:pt>
    <dgm:pt modelId="{877E5F49-96F6-4FCC-987C-DEFE6B27DAA6}" type="parTrans" cxnId="{AD8100F6-56A3-40CD-80C0-67398697BFB4}">
      <dgm:prSet/>
      <dgm:spPr/>
      <dgm:t>
        <a:bodyPr/>
        <a:lstStyle/>
        <a:p>
          <a:endParaRPr lang="en-US"/>
        </a:p>
      </dgm:t>
    </dgm:pt>
    <dgm:pt modelId="{B7A2ADAC-25AD-40AB-8B70-4F7705F04751}" type="sibTrans" cxnId="{AD8100F6-56A3-40CD-80C0-67398697BFB4}">
      <dgm:prSet/>
      <dgm:spPr/>
      <dgm:t>
        <a:bodyPr/>
        <a:lstStyle/>
        <a:p>
          <a:endParaRPr lang="en-US"/>
        </a:p>
      </dgm:t>
    </dgm:pt>
    <dgm:pt modelId="{1FEBDB64-3C64-45F6-B041-F43C7861A930}">
      <dgm:prSet phldrT="[Text]" custT="1"/>
      <dgm:spPr>
        <a:solidFill>
          <a:srgbClr val="0070C0">
            <a:alpha val="49804"/>
          </a:srgbClr>
        </a:solidFill>
        <a:effectLst/>
        <a:scene3d>
          <a:camera prst="orthographicFront"/>
          <a:lightRig rig="chilly" dir="t"/>
        </a:scene3d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اتاق</a:t>
          </a:r>
          <a:r>
            <a:rPr lang="fa-IR" sz="2300" b="1" dirty="0" smtClean="0">
              <a:cs typeface="B Nazanin" pitchFamily="2" charset="-78"/>
            </a:rPr>
            <a:t> فیلم</a:t>
          </a:r>
          <a:endParaRPr lang="en-US" sz="2300" b="1" dirty="0">
            <a:cs typeface="B Nazanin" pitchFamily="2" charset="-78"/>
          </a:endParaRPr>
        </a:p>
      </dgm:t>
    </dgm:pt>
    <dgm:pt modelId="{4C459F64-A687-418D-B932-C86FE3D83FFD}" type="parTrans" cxnId="{10FBF24D-3B12-4485-9D1A-596E2D1A7A63}">
      <dgm:prSet/>
      <dgm:spPr/>
      <dgm:t>
        <a:bodyPr/>
        <a:lstStyle/>
        <a:p>
          <a:endParaRPr lang="en-US"/>
        </a:p>
      </dgm:t>
    </dgm:pt>
    <dgm:pt modelId="{15727037-D458-40F1-A01D-45F527756E07}" type="sibTrans" cxnId="{10FBF24D-3B12-4485-9D1A-596E2D1A7A63}">
      <dgm:prSet/>
      <dgm:spPr/>
      <dgm:t>
        <a:bodyPr/>
        <a:lstStyle/>
        <a:p>
          <a:endParaRPr lang="en-US"/>
        </a:p>
      </dgm:t>
    </dgm:pt>
    <dgm:pt modelId="{CADD070B-C9F1-4369-8C97-DDAE36C9C00C}">
      <dgm:prSet phldrT="[Text]" custT="1"/>
      <dgm:spPr>
        <a:solidFill>
          <a:srgbClr val="FFD85B">
            <a:alpha val="50000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کتابخونه</a:t>
          </a:r>
          <a:endParaRPr lang="en-US" sz="2300" b="1" dirty="0">
            <a:cs typeface="B Setareh" pitchFamily="2" charset="-78"/>
          </a:endParaRPr>
        </a:p>
      </dgm:t>
    </dgm:pt>
    <dgm:pt modelId="{46956867-0171-45C0-8C54-5E3C2F896660}" type="parTrans" cxnId="{FFE005F7-3401-4408-99C9-8117BB26FF15}">
      <dgm:prSet/>
      <dgm:spPr/>
      <dgm:t>
        <a:bodyPr/>
        <a:lstStyle/>
        <a:p>
          <a:endParaRPr lang="en-US"/>
        </a:p>
      </dgm:t>
    </dgm:pt>
    <dgm:pt modelId="{A9434CC7-ACB0-41CD-8DC9-1E449E1331AD}" type="sibTrans" cxnId="{FFE005F7-3401-4408-99C9-8117BB26FF15}">
      <dgm:prSet/>
      <dgm:spPr/>
      <dgm:t>
        <a:bodyPr/>
        <a:lstStyle/>
        <a:p>
          <a:endParaRPr lang="en-US"/>
        </a:p>
      </dgm:t>
    </dgm:pt>
    <dgm:pt modelId="{0B424299-AA02-42EC-9DC6-6226B9BB254F}">
      <dgm:prSet phldrT="[Text]" custT="1"/>
      <dgm:spPr>
        <a:solidFill>
          <a:srgbClr val="F3A00B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اتاق آب</a:t>
          </a:r>
          <a:endParaRPr lang="en-US" sz="2300" b="1" dirty="0">
            <a:cs typeface="B Setareh" pitchFamily="2" charset="-78"/>
          </a:endParaRPr>
        </a:p>
      </dgm:t>
    </dgm:pt>
    <dgm:pt modelId="{EEF7B7F0-6B4B-4058-B74A-246E27A361AF}" type="parTrans" cxnId="{C9500630-35D6-4ED6-9C2F-4CA0DFA27C91}">
      <dgm:prSet/>
      <dgm:spPr/>
      <dgm:t>
        <a:bodyPr/>
        <a:lstStyle/>
        <a:p>
          <a:endParaRPr lang="en-US"/>
        </a:p>
      </dgm:t>
    </dgm:pt>
    <dgm:pt modelId="{DF5807D8-7A2F-4D42-A3AD-1185A3D6B2F9}" type="sibTrans" cxnId="{C9500630-35D6-4ED6-9C2F-4CA0DFA27C91}">
      <dgm:prSet/>
      <dgm:spPr/>
      <dgm:t>
        <a:bodyPr/>
        <a:lstStyle/>
        <a:p>
          <a:endParaRPr lang="en-US"/>
        </a:p>
      </dgm:t>
    </dgm:pt>
    <dgm:pt modelId="{602ABAD3-A66E-4F16-BC5B-F391D15F525E}">
      <dgm:prSet phldrT="[Text]" custT="1"/>
      <dgm:spPr>
        <a:solidFill>
          <a:srgbClr val="F98505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اتاق باد</a:t>
          </a:r>
          <a:endParaRPr lang="en-US" sz="2300" b="1" dirty="0">
            <a:cs typeface="B Setareh" pitchFamily="2" charset="-78"/>
          </a:endParaRPr>
        </a:p>
      </dgm:t>
    </dgm:pt>
    <dgm:pt modelId="{BA5C06FE-E3FD-4693-BF04-76DCBE2DF760}" type="parTrans" cxnId="{04A007AD-F954-42B0-B382-412F82619E36}">
      <dgm:prSet/>
      <dgm:spPr/>
      <dgm:t>
        <a:bodyPr/>
        <a:lstStyle/>
        <a:p>
          <a:endParaRPr lang="en-US"/>
        </a:p>
      </dgm:t>
    </dgm:pt>
    <dgm:pt modelId="{9A4B6B14-5597-4024-95CE-1C65B7FC5733}" type="sibTrans" cxnId="{04A007AD-F954-42B0-B382-412F82619E36}">
      <dgm:prSet/>
      <dgm:spPr/>
      <dgm:t>
        <a:bodyPr/>
        <a:lstStyle/>
        <a:p>
          <a:endParaRPr lang="en-US"/>
        </a:p>
      </dgm:t>
    </dgm:pt>
    <dgm:pt modelId="{5B330F23-6219-40B2-B28D-3728BB5E6137}">
      <dgm:prSet phldrT="[Text]" custT="1"/>
      <dgm:spPr>
        <a:solidFill>
          <a:srgbClr val="FA6D04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سالن </a:t>
          </a:r>
          <a:r>
            <a:rPr lang="fa-IR" sz="2300" b="1" dirty="0" smtClean="0">
              <a:cs typeface="B Nazanin" pitchFamily="2" charset="-78"/>
            </a:rPr>
            <a:t>موسیقی</a:t>
          </a:r>
          <a:endParaRPr lang="en-US" sz="2300" b="1" dirty="0">
            <a:cs typeface="B Nazanin" pitchFamily="2" charset="-78"/>
          </a:endParaRPr>
        </a:p>
      </dgm:t>
    </dgm:pt>
    <dgm:pt modelId="{77FC88A0-800A-4CE0-BC41-23102AB71317}" type="parTrans" cxnId="{2F7AE711-F28C-41A6-8155-138E54F94DEE}">
      <dgm:prSet/>
      <dgm:spPr/>
      <dgm:t>
        <a:bodyPr/>
        <a:lstStyle/>
        <a:p>
          <a:endParaRPr lang="en-US"/>
        </a:p>
      </dgm:t>
    </dgm:pt>
    <dgm:pt modelId="{CCEFBDC4-D485-41CD-8431-A1440C2BE0C2}" type="sibTrans" cxnId="{2F7AE711-F28C-41A6-8155-138E54F94DEE}">
      <dgm:prSet/>
      <dgm:spPr/>
      <dgm:t>
        <a:bodyPr/>
        <a:lstStyle/>
        <a:p>
          <a:endParaRPr lang="en-US"/>
        </a:p>
      </dgm:t>
    </dgm:pt>
    <dgm:pt modelId="{678A1841-6C73-4240-8107-1D01996F6DE5}">
      <dgm:prSet phldrT="[Text]" custT="1"/>
      <dgm:spPr>
        <a:solidFill>
          <a:srgbClr val="FB5C03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اتاق بازی</a:t>
          </a:r>
          <a:endParaRPr lang="en-US" sz="2300" b="1" dirty="0">
            <a:cs typeface="B Setareh" pitchFamily="2" charset="-78"/>
          </a:endParaRPr>
        </a:p>
      </dgm:t>
    </dgm:pt>
    <dgm:pt modelId="{B227E77B-7437-421C-8A82-391C971E988A}" type="parTrans" cxnId="{531B64BF-D9AB-4705-8D9E-49195DFE737A}">
      <dgm:prSet/>
      <dgm:spPr/>
      <dgm:t>
        <a:bodyPr/>
        <a:lstStyle/>
        <a:p>
          <a:endParaRPr lang="en-US"/>
        </a:p>
      </dgm:t>
    </dgm:pt>
    <dgm:pt modelId="{5B1BFDA5-1630-4E28-802A-7BFA9B2E404E}" type="sibTrans" cxnId="{531B64BF-D9AB-4705-8D9E-49195DFE737A}">
      <dgm:prSet/>
      <dgm:spPr/>
      <dgm:t>
        <a:bodyPr/>
        <a:lstStyle/>
        <a:p>
          <a:endParaRPr lang="en-US"/>
        </a:p>
      </dgm:t>
    </dgm:pt>
    <dgm:pt modelId="{416A7846-F20C-4C17-B4C8-02AF23DB9101}">
      <dgm:prSet phldrT="[Text]" custT="1"/>
      <dgm:spPr>
        <a:solidFill>
          <a:srgbClr val="FA2D04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Nazanin" pitchFamily="2" charset="-78"/>
            </a:rPr>
            <a:t>اتاق دیده </a:t>
          </a:r>
          <a:r>
            <a:rPr lang="fa-IR" sz="2300" b="1" dirty="0" smtClean="0">
              <a:cs typeface="B Setareh" pitchFamily="2" charset="-78"/>
            </a:rPr>
            <a:t>بانی</a:t>
          </a:r>
          <a:endParaRPr lang="en-US" sz="2300" b="1" dirty="0">
            <a:cs typeface="B Setareh" pitchFamily="2" charset="-78"/>
          </a:endParaRPr>
        </a:p>
      </dgm:t>
    </dgm:pt>
    <dgm:pt modelId="{FA5A0E78-C5C5-4B93-8A56-748240625A4D}" type="parTrans" cxnId="{815CE7A7-07CC-43B3-BAF7-6A91454F6D80}">
      <dgm:prSet/>
      <dgm:spPr/>
      <dgm:t>
        <a:bodyPr/>
        <a:lstStyle/>
        <a:p>
          <a:endParaRPr lang="en-US"/>
        </a:p>
      </dgm:t>
    </dgm:pt>
    <dgm:pt modelId="{EDC93E6B-FE82-45F3-97F3-F62E1E1E012E}" type="sibTrans" cxnId="{815CE7A7-07CC-43B3-BAF7-6A91454F6D80}">
      <dgm:prSet/>
      <dgm:spPr/>
      <dgm:t>
        <a:bodyPr/>
        <a:lstStyle/>
        <a:p>
          <a:endParaRPr lang="en-US"/>
        </a:p>
      </dgm:t>
    </dgm:pt>
    <dgm:pt modelId="{AB25D7ED-EA9B-457E-A80A-42C2636AFAA2}">
      <dgm:prSet phldrT="[Text]" custT="1"/>
      <dgm:spPr>
        <a:solidFill>
          <a:srgbClr val="20F0DC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نقاشی</a:t>
          </a:r>
          <a:endParaRPr lang="en-US" sz="2300" b="1" dirty="0">
            <a:cs typeface="B Setareh" pitchFamily="2" charset="-78"/>
          </a:endParaRPr>
        </a:p>
      </dgm:t>
    </dgm:pt>
    <dgm:pt modelId="{5856B74F-2EE0-4EC8-896A-542494E1E19B}" type="parTrans" cxnId="{15B6CFB0-6463-4C22-B940-AC755858765E}">
      <dgm:prSet/>
      <dgm:spPr/>
      <dgm:t>
        <a:bodyPr/>
        <a:lstStyle/>
        <a:p>
          <a:endParaRPr lang="en-US"/>
        </a:p>
      </dgm:t>
    </dgm:pt>
    <dgm:pt modelId="{AB53278A-CECD-4294-BBA2-C389890BD2F1}" type="sibTrans" cxnId="{15B6CFB0-6463-4C22-B940-AC755858765E}">
      <dgm:prSet/>
      <dgm:spPr/>
      <dgm:t>
        <a:bodyPr/>
        <a:lstStyle/>
        <a:p>
          <a:endParaRPr lang="en-US"/>
        </a:p>
      </dgm:t>
    </dgm:pt>
    <dgm:pt modelId="{CE882A24-D1A0-4F4F-851E-0B01DC454C97}">
      <dgm:prSet phldrT="[Text]" custT="1"/>
      <dgm:spPr>
        <a:solidFill>
          <a:srgbClr val="08DDE8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کاردستی</a:t>
          </a:r>
          <a:endParaRPr lang="en-US" sz="2300" b="1" dirty="0">
            <a:cs typeface="B Setareh" pitchFamily="2" charset="-78"/>
          </a:endParaRPr>
        </a:p>
      </dgm:t>
    </dgm:pt>
    <dgm:pt modelId="{B0102C02-9122-466D-8AD6-832D42190E98}" type="parTrans" cxnId="{1937D554-DE10-4719-9C26-107EE50828C4}">
      <dgm:prSet/>
      <dgm:spPr/>
      <dgm:t>
        <a:bodyPr/>
        <a:lstStyle/>
        <a:p>
          <a:endParaRPr lang="en-US"/>
        </a:p>
      </dgm:t>
    </dgm:pt>
    <dgm:pt modelId="{CE637E4E-6541-4938-AF27-3B7F8AD605ED}" type="sibTrans" cxnId="{1937D554-DE10-4719-9C26-107EE50828C4}">
      <dgm:prSet/>
      <dgm:spPr/>
      <dgm:t>
        <a:bodyPr/>
        <a:lstStyle/>
        <a:p>
          <a:endParaRPr lang="en-US"/>
        </a:p>
      </dgm:t>
    </dgm:pt>
    <dgm:pt modelId="{92B9518D-C553-4DE0-AE3E-E8BC41421285}">
      <dgm:prSet phldrT="[Text]"/>
      <dgm:spPr/>
      <dgm:t>
        <a:bodyPr/>
        <a:lstStyle/>
        <a:p>
          <a:endParaRPr lang="en-US" dirty="0"/>
        </a:p>
      </dgm:t>
    </dgm:pt>
    <dgm:pt modelId="{9171DFD2-30E2-40F1-B934-3C702CF6693A}" type="parTrans" cxnId="{0DD98F66-F6DF-463C-885A-C7C7B13EAAE0}">
      <dgm:prSet/>
      <dgm:spPr/>
      <dgm:t>
        <a:bodyPr/>
        <a:lstStyle/>
        <a:p>
          <a:endParaRPr lang="en-US"/>
        </a:p>
      </dgm:t>
    </dgm:pt>
    <dgm:pt modelId="{FABDBA3C-9E10-4A11-9668-C7A7F2C048E1}" type="sibTrans" cxnId="{0DD98F66-F6DF-463C-885A-C7C7B13EAAE0}">
      <dgm:prSet/>
      <dgm:spPr/>
      <dgm:t>
        <a:bodyPr/>
        <a:lstStyle/>
        <a:p>
          <a:endParaRPr lang="en-US"/>
        </a:p>
      </dgm:t>
    </dgm:pt>
    <dgm:pt modelId="{BE0CE9BD-A776-4FBA-8701-DD78E8F1D4B0}">
      <dgm:prSet phldrT="[Text]" custT="1"/>
      <dgm:spPr>
        <a:solidFill>
          <a:srgbClr val="FFC000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اتاق جشن</a:t>
          </a:r>
          <a:endParaRPr lang="en-US" sz="2300" b="1" dirty="0">
            <a:cs typeface="B Setareh" pitchFamily="2" charset="-78"/>
          </a:endParaRPr>
        </a:p>
      </dgm:t>
    </dgm:pt>
    <dgm:pt modelId="{89A6A0A1-8B06-42A5-A869-E64369D5EDE7}" type="parTrans" cxnId="{3B915839-3B93-4075-A77B-0DF0CD932168}">
      <dgm:prSet/>
      <dgm:spPr/>
      <dgm:t>
        <a:bodyPr/>
        <a:lstStyle/>
        <a:p>
          <a:endParaRPr lang="en-US"/>
        </a:p>
      </dgm:t>
    </dgm:pt>
    <dgm:pt modelId="{7ADE07BC-3A83-4605-85C3-49637E23BA5D}" type="sibTrans" cxnId="{3B915839-3B93-4075-A77B-0DF0CD932168}">
      <dgm:prSet/>
      <dgm:spPr/>
      <dgm:t>
        <a:bodyPr/>
        <a:lstStyle/>
        <a:p>
          <a:endParaRPr lang="en-US"/>
        </a:p>
      </dgm:t>
    </dgm:pt>
    <dgm:pt modelId="{463E9A05-1A65-4F1D-835A-20DB3B53A02B}" type="pres">
      <dgm:prSet presAssocID="{40C71EB7-2ED1-4FE5-9C59-D8E88BDB80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67E84-2807-41FE-BC71-2EC32CDE798A}" type="pres">
      <dgm:prSet presAssocID="{40C71EB7-2ED1-4FE5-9C59-D8E88BDB80CC}" presName="radial" presStyleCnt="0">
        <dgm:presLayoutVars>
          <dgm:animLvl val="ctr"/>
        </dgm:presLayoutVars>
      </dgm:prSet>
      <dgm:spPr/>
    </dgm:pt>
    <dgm:pt modelId="{65899F72-AA06-47EA-BFAC-E1601260602D}" type="pres">
      <dgm:prSet presAssocID="{83D3455C-211F-4979-B4C7-54495FF0C5E8}" presName="centerShape" presStyleLbl="vennNode1" presStyleIdx="0" presStyleCnt="14"/>
      <dgm:spPr/>
      <dgm:t>
        <a:bodyPr/>
        <a:lstStyle/>
        <a:p>
          <a:endParaRPr lang="en-US"/>
        </a:p>
      </dgm:t>
    </dgm:pt>
    <dgm:pt modelId="{7281B95B-E11B-48CB-B9B5-0E192B42E881}" type="pres">
      <dgm:prSet presAssocID="{C8E4CDF8-FA85-4F03-88C7-407D530705A6}" presName="node" presStyleLbl="venn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11053-7DE8-4585-B35F-86082C0D3D6D}" type="pres">
      <dgm:prSet presAssocID="{FC8FD709-0882-4EE3-AA77-6E7121969F8F}" presName="node" presStyleLbl="venn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2A1C6-235A-4924-9E65-B315CAE6BC87}" type="pres">
      <dgm:prSet presAssocID="{848BC5C6-6346-46AE-A4B9-77DE70B55322}" presName="node" presStyleLbl="venn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52531-6F35-4CBE-988B-FB243C00F58D}" type="pres">
      <dgm:prSet presAssocID="{1FEBDB64-3C64-45F6-B041-F43C7861A930}" presName="node" presStyleLbl="venn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EB12-A170-43BF-B3C0-C6DFFB610B03}" type="pres">
      <dgm:prSet presAssocID="{CADD070B-C9F1-4369-8C97-DDAE36C9C00C}" presName="node" presStyleLbl="venn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21BDC-1F39-48CD-96B6-D99E291EEE56}" type="pres">
      <dgm:prSet presAssocID="{BE0CE9BD-A776-4FBA-8701-DD78E8F1D4B0}" presName="node" presStyleLbl="venn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03FE-B4BF-41BF-B19C-767B37D2E4F1}" type="pres">
      <dgm:prSet presAssocID="{0B424299-AA02-42EC-9DC6-6226B9BB254F}" presName="node" presStyleLbl="venn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8A652-FFB9-454F-A871-819D28C44758}" type="pres">
      <dgm:prSet presAssocID="{602ABAD3-A66E-4F16-BC5B-F391D15F525E}" presName="node" presStyleLbl="venn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AA4E0-BBCE-4111-ABD1-650EFE9DE405}" type="pres">
      <dgm:prSet presAssocID="{5B330F23-6219-40B2-B28D-3728BB5E6137}" presName="node" presStyleLbl="venn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20D99-6211-49A0-98BD-6D3E650CE39A}" type="pres">
      <dgm:prSet presAssocID="{678A1841-6C73-4240-8107-1D01996F6DE5}" presName="node" presStyleLbl="venn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4265A-76BC-4EEA-8B03-9700EC93F560}" type="pres">
      <dgm:prSet presAssocID="{416A7846-F20C-4C17-B4C8-02AF23DB9101}" presName="node" presStyleLbl="venn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96674-BAA9-498B-9D6A-3835A336373C}" type="pres">
      <dgm:prSet presAssocID="{AB25D7ED-EA9B-457E-A80A-42C2636AFAA2}" presName="node" presStyleLbl="venn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BD10-2444-48F9-A411-A45627BA483D}" type="pres">
      <dgm:prSet presAssocID="{CE882A24-D1A0-4F4F-851E-0B01DC454C97}" presName="node" presStyleLbl="venn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3877B-2FC0-4AF9-B5F4-E84DD2B90880}" type="presOf" srcId="{BE0CE9BD-A776-4FBA-8701-DD78E8F1D4B0}" destId="{BD721BDC-1F39-48CD-96B6-D99E291EEE56}" srcOrd="0" destOrd="0" presId="urn:microsoft.com/office/officeart/2005/8/layout/radial3"/>
    <dgm:cxn modelId="{0A556CDD-F73E-4A4E-9AD3-63552A44A4F8}" type="presOf" srcId="{678A1841-6C73-4240-8107-1D01996F6DE5}" destId="{D0A20D99-6211-49A0-98BD-6D3E650CE39A}" srcOrd="0" destOrd="0" presId="urn:microsoft.com/office/officeart/2005/8/layout/radial3"/>
    <dgm:cxn modelId="{EF80DCD6-8BD8-42BA-86C2-F26ACE875675}" type="presOf" srcId="{83D3455C-211F-4979-B4C7-54495FF0C5E8}" destId="{65899F72-AA06-47EA-BFAC-E1601260602D}" srcOrd="0" destOrd="0" presId="urn:microsoft.com/office/officeart/2005/8/layout/radial3"/>
    <dgm:cxn modelId="{2F7AE711-F28C-41A6-8155-138E54F94DEE}" srcId="{83D3455C-211F-4979-B4C7-54495FF0C5E8}" destId="{5B330F23-6219-40B2-B28D-3728BB5E6137}" srcOrd="8" destOrd="0" parTransId="{77FC88A0-800A-4CE0-BC41-23102AB71317}" sibTransId="{CCEFBDC4-D485-41CD-8431-A1440C2BE0C2}"/>
    <dgm:cxn modelId="{90BD0D85-10A6-498D-9015-46771B005E33}" srcId="{83D3455C-211F-4979-B4C7-54495FF0C5E8}" destId="{C8E4CDF8-FA85-4F03-88C7-407D530705A6}" srcOrd="0" destOrd="0" parTransId="{85B08C47-E94C-4AB2-A211-06FC801167A3}" sibTransId="{6AF0C49A-28EA-4679-A5F6-A53349ACFE11}"/>
    <dgm:cxn modelId="{C109D362-5A32-4812-9C6F-50CDBBBD2170}" type="presOf" srcId="{0B424299-AA02-42EC-9DC6-6226B9BB254F}" destId="{321303FE-B4BF-41BF-B19C-767B37D2E4F1}" srcOrd="0" destOrd="0" presId="urn:microsoft.com/office/officeart/2005/8/layout/radial3"/>
    <dgm:cxn modelId="{C6F5D133-A395-4BAA-8D2F-ADE7C86BD9C5}" srcId="{83D3455C-211F-4979-B4C7-54495FF0C5E8}" destId="{FC8FD709-0882-4EE3-AA77-6E7121969F8F}" srcOrd="1" destOrd="0" parTransId="{79F8A970-769E-4781-BC7D-896FF726B78E}" sibTransId="{EE40E61A-E612-4B5E-926A-89399A5557D5}"/>
    <dgm:cxn modelId="{69E98DA6-7471-4641-BD3A-A1042C748582}" type="presOf" srcId="{40C71EB7-2ED1-4FE5-9C59-D8E88BDB80CC}" destId="{463E9A05-1A65-4F1D-835A-20DB3B53A02B}" srcOrd="0" destOrd="0" presId="urn:microsoft.com/office/officeart/2005/8/layout/radial3"/>
    <dgm:cxn modelId="{15B6CFB0-6463-4C22-B940-AC755858765E}" srcId="{83D3455C-211F-4979-B4C7-54495FF0C5E8}" destId="{AB25D7ED-EA9B-457E-A80A-42C2636AFAA2}" srcOrd="11" destOrd="0" parTransId="{5856B74F-2EE0-4EC8-896A-542494E1E19B}" sibTransId="{AB53278A-CECD-4294-BBA2-C389890BD2F1}"/>
    <dgm:cxn modelId="{0DD98F66-F6DF-463C-885A-C7C7B13EAAE0}" srcId="{40C71EB7-2ED1-4FE5-9C59-D8E88BDB80CC}" destId="{92B9518D-C553-4DE0-AE3E-E8BC41421285}" srcOrd="1" destOrd="0" parTransId="{9171DFD2-30E2-40F1-B934-3C702CF6693A}" sibTransId="{FABDBA3C-9E10-4A11-9668-C7A7F2C048E1}"/>
    <dgm:cxn modelId="{1937D554-DE10-4719-9C26-107EE50828C4}" srcId="{83D3455C-211F-4979-B4C7-54495FF0C5E8}" destId="{CE882A24-D1A0-4F4F-851E-0B01DC454C97}" srcOrd="12" destOrd="0" parTransId="{B0102C02-9122-466D-8AD6-832D42190E98}" sibTransId="{CE637E4E-6541-4938-AF27-3B7F8AD605ED}"/>
    <dgm:cxn modelId="{AD8100F6-56A3-40CD-80C0-67398697BFB4}" srcId="{83D3455C-211F-4979-B4C7-54495FF0C5E8}" destId="{848BC5C6-6346-46AE-A4B9-77DE70B55322}" srcOrd="2" destOrd="0" parTransId="{877E5F49-96F6-4FCC-987C-DEFE6B27DAA6}" sibTransId="{B7A2ADAC-25AD-40AB-8B70-4F7705F04751}"/>
    <dgm:cxn modelId="{B46B79CB-7EAB-4524-8083-62397C420DAB}" type="presOf" srcId="{602ABAD3-A66E-4F16-BC5B-F391D15F525E}" destId="{ED28A652-FFB9-454F-A871-819D28C44758}" srcOrd="0" destOrd="0" presId="urn:microsoft.com/office/officeart/2005/8/layout/radial3"/>
    <dgm:cxn modelId="{4F50F915-6940-48EC-91E6-802D17078187}" type="presOf" srcId="{416A7846-F20C-4C17-B4C8-02AF23DB9101}" destId="{4234265A-76BC-4EEA-8B03-9700EC93F560}" srcOrd="0" destOrd="0" presId="urn:microsoft.com/office/officeart/2005/8/layout/radial3"/>
    <dgm:cxn modelId="{815CE7A7-07CC-43B3-BAF7-6A91454F6D80}" srcId="{83D3455C-211F-4979-B4C7-54495FF0C5E8}" destId="{416A7846-F20C-4C17-B4C8-02AF23DB9101}" srcOrd="10" destOrd="0" parTransId="{FA5A0E78-C5C5-4B93-8A56-748240625A4D}" sibTransId="{EDC93E6B-FE82-45F3-97F3-F62E1E1E012E}"/>
    <dgm:cxn modelId="{4B426259-6B8D-43B6-8D83-A2A107D0437E}" type="presOf" srcId="{848BC5C6-6346-46AE-A4B9-77DE70B55322}" destId="{60E2A1C6-235A-4924-9E65-B315CAE6BC87}" srcOrd="0" destOrd="0" presId="urn:microsoft.com/office/officeart/2005/8/layout/radial3"/>
    <dgm:cxn modelId="{3B915839-3B93-4075-A77B-0DF0CD932168}" srcId="{83D3455C-211F-4979-B4C7-54495FF0C5E8}" destId="{BE0CE9BD-A776-4FBA-8701-DD78E8F1D4B0}" srcOrd="5" destOrd="0" parTransId="{89A6A0A1-8B06-42A5-A869-E64369D5EDE7}" sibTransId="{7ADE07BC-3A83-4605-85C3-49637E23BA5D}"/>
    <dgm:cxn modelId="{F119066E-0F72-4E4F-87EC-C65AA4C3AED7}" srcId="{40C71EB7-2ED1-4FE5-9C59-D8E88BDB80CC}" destId="{83D3455C-211F-4979-B4C7-54495FF0C5E8}" srcOrd="0" destOrd="0" parTransId="{1EEFB310-06E6-4DAB-8212-A179FD612CCC}" sibTransId="{2131BAFF-BC1B-4C46-9C8E-82DB3A54F2EB}"/>
    <dgm:cxn modelId="{118B7FD5-3A3D-4808-A298-5450DA8FAF8D}" type="presOf" srcId="{FC8FD709-0882-4EE3-AA77-6E7121969F8F}" destId="{8E411053-7DE8-4585-B35F-86082C0D3D6D}" srcOrd="0" destOrd="0" presId="urn:microsoft.com/office/officeart/2005/8/layout/radial3"/>
    <dgm:cxn modelId="{04A007AD-F954-42B0-B382-412F82619E36}" srcId="{83D3455C-211F-4979-B4C7-54495FF0C5E8}" destId="{602ABAD3-A66E-4F16-BC5B-F391D15F525E}" srcOrd="7" destOrd="0" parTransId="{BA5C06FE-E3FD-4693-BF04-76DCBE2DF760}" sibTransId="{9A4B6B14-5597-4024-95CE-1C65B7FC5733}"/>
    <dgm:cxn modelId="{3CDF9991-9DCD-4F0B-AA3D-4984BE656933}" type="presOf" srcId="{5B330F23-6219-40B2-B28D-3728BB5E6137}" destId="{108AA4E0-BBCE-4111-ABD1-650EFE9DE405}" srcOrd="0" destOrd="0" presId="urn:microsoft.com/office/officeart/2005/8/layout/radial3"/>
    <dgm:cxn modelId="{6775DBB9-16A7-4D93-A4FC-C9F0B4024F1A}" type="presOf" srcId="{CE882A24-D1A0-4F4F-851E-0B01DC454C97}" destId="{AB84BD10-2444-48F9-A411-A45627BA483D}" srcOrd="0" destOrd="0" presId="urn:microsoft.com/office/officeart/2005/8/layout/radial3"/>
    <dgm:cxn modelId="{B6630B56-C608-4D68-BFC5-A994D10F7740}" type="presOf" srcId="{C8E4CDF8-FA85-4F03-88C7-407D530705A6}" destId="{7281B95B-E11B-48CB-B9B5-0E192B42E881}" srcOrd="0" destOrd="0" presId="urn:microsoft.com/office/officeart/2005/8/layout/radial3"/>
    <dgm:cxn modelId="{531B64BF-D9AB-4705-8D9E-49195DFE737A}" srcId="{83D3455C-211F-4979-B4C7-54495FF0C5E8}" destId="{678A1841-6C73-4240-8107-1D01996F6DE5}" srcOrd="9" destOrd="0" parTransId="{B227E77B-7437-421C-8A82-391C971E988A}" sibTransId="{5B1BFDA5-1630-4E28-802A-7BFA9B2E404E}"/>
    <dgm:cxn modelId="{C9500630-35D6-4ED6-9C2F-4CA0DFA27C91}" srcId="{83D3455C-211F-4979-B4C7-54495FF0C5E8}" destId="{0B424299-AA02-42EC-9DC6-6226B9BB254F}" srcOrd="6" destOrd="0" parTransId="{EEF7B7F0-6B4B-4058-B74A-246E27A361AF}" sibTransId="{DF5807D8-7A2F-4D42-A3AD-1185A3D6B2F9}"/>
    <dgm:cxn modelId="{2FEEFE0D-824A-4A92-8BCE-5AB2C40FD55B}" type="presOf" srcId="{CADD070B-C9F1-4369-8C97-DDAE36C9C00C}" destId="{3C67EB12-A170-43BF-B3C0-C6DFFB610B03}" srcOrd="0" destOrd="0" presId="urn:microsoft.com/office/officeart/2005/8/layout/radial3"/>
    <dgm:cxn modelId="{10FBF24D-3B12-4485-9D1A-596E2D1A7A63}" srcId="{83D3455C-211F-4979-B4C7-54495FF0C5E8}" destId="{1FEBDB64-3C64-45F6-B041-F43C7861A930}" srcOrd="3" destOrd="0" parTransId="{4C459F64-A687-418D-B932-C86FE3D83FFD}" sibTransId="{15727037-D458-40F1-A01D-45F527756E07}"/>
    <dgm:cxn modelId="{FFE005F7-3401-4408-99C9-8117BB26FF15}" srcId="{83D3455C-211F-4979-B4C7-54495FF0C5E8}" destId="{CADD070B-C9F1-4369-8C97-DDAE36C9C00C}" srcOrd="4" destOrd="0" parTransId="{46956867-0171-45C0-8C54-5E3C2F896660}" sibTransId="{A9434CC7-ACB0-41CD-8DC9-1E449E1331AD}"/>
    <dgm:cxn modelId="{91EF9CFF-304C-4005-BC86-87DB9EC884BE}" type="presOf" srcId="{AB25D7ED-EA9B-457E-A80A-42C2636AFAA2}" destId="{DC196674-BAA9-498B-9D6A-3835A336373C}" srcOrd="0" destOrd="0" presId="urn:microsoft.com/office/officeart/2005/8/layout/radial3"/>
    <dgm:cxn modelId="{E52644B5-8DD7-45F2-8D7A-1755AC13DB2B}" type="presOf" srcId="{1FEBDB64-3C64-45F6-B041-F43C7861A930}" destId="{F9452531-6F35-4CBE-988B-FB243C00F58D}" srcOrd="0" destOrd="0" presId="urn:microsoft.com/office/officeart/2005/8/layout/radial3"/>
    <dgm:cxn modelId="{11E8D69E-318F-4CD9-8B2A-431B35D66036}" type="presParOf" srcId="{463E9A05-1A65-4F1D-835A-20DB3B53A02B}" destId="{37267E84-2807-41FE-BC71-2EC32CDE798A}" srcOrd="0" destOrd="0" presId="urn:microsoft.com/office/officeart/2005/8/layout/radial3"/>
    <dgm:cxn modelId="{E7A462E5-A9D7-4506-B14E-392D282FA3E0}" type="presParOf" srcId="{37267E84-2807-41FE-BC71-2EC32CDE798A}" destId="{65899F72-AA06-47EA-BFAC-E1601260602D}" srcOrd="0" destOrd="0" presId="urn:microsoft.com/office/officeart/2005/8/layout/radial3"/>
    <dgm:cxn modelId="{2D3B6F08-A981-4520-80E7-D2D89E05C4DD}" type="presParOf" srcId="{37267E84-2807-41FE-BC71-2EC32CDE798A}" destId="{7281B95B-E11B-48CB-B9B5-0E192B42E881}" srcOrd="1" destOrd="0" presId="urn:microsoft.com/office/officeart/2005/8/layout/radial3"/>
    <dgm:cxn modelId="{D885E47E-9403-4986-BAB0-E98578415E08}" type="presParOf" srcId="{37267E84-2807-41FE-BC71-2EC32CDE798A}" destId="{8E411053-7DE8-4585-B35F-86082C0D3D6D}" srcOrd="2" destOrd="0" presId="urn:microsoft.com/office/officeart/2005/8/layout/radial3"/>
    <dgm:cxn modelId="{E3F5C851-934E-40E3-AD41-C17D17234AD5}" type="presParOf" srcId="{37267E84-2807-41FE-BC71-2EC32CDE798A}" destId="{60E2A1C6-235A-4924-9E65-B315CAE6BC87}" srcOrd="3" destOrd="0" presId="urn:microsoft.com/office/officeart/2005/8/layout/radial3"/>
    <dgm:cxn modelId="{BE10BAB7-1FBF-4974-B316-CE9F84902B04}" type="presParOf" srcId="{37267E84-2807-41FE-BC71-2EC32CDE798A}" destId="{F9452531-6F35-4CBE-988B-FB243C00F58D}" srcOrd="4" destOrd="0" presId="urn:microsoft.com/office/officeart/2005/8/layout/radial3"/>
    <dgm:cxn modelId="{E40B643D-DD4F-481B-AD7D-B54264CE9435}" type="presParOf" srcId="{37267E84-2807-41FE-BC71-2EC32CDE798A}" destId="{3C67EB12-A170-43BF-B3C0-C6DFFB610B03}" srcOrd="5" destOrd="0" presId="urn:microsoft.com/office/officeart/2005/8/layout/radial3"/>
    <dgm:cxn modelId="{8C7A76B3-09F4-48DB-9AF3-012E9A23D7C0}" type="presParOf" srcId="{37267E84-2807-41FE-BC71-2EC32CDE798A}" destId="{BD721BDC-1F39-48CD-96B6-D99E291EEE56}" srcOrd="6" destOrd="0" presId="urn:microsoft.com/office/officeart/2005/8/layout/radial3"/>
    <dgm:cxn modelId="{65295063-4786-42D6-B6ED-0133ABED8167}" type="presParOf" srcId="{37267E84-2807-41FE-BC71-2EC32CDE798A}" destId="{321303FE-B4BF-41BF-B19C-767B37D2E4F1}" srcOrd="7" destOrd="0" presId="urn:microsoft.com/office/officeart/2005/8/layout/radial3"/>
    <dgm:cxn modelId="{831894F7-3A90-4D23-B99B-8B101F102D93}" type="presParOf" srcId="{37267E84-2807-41FE-BC71-2EC32CDE798A}" destId="{ED28A652-FFB9-454F-A871-819D28C44758}" srcOrd="8" destOrd="0" presId="urn:microsoft.com/office/officeart/2005/8/layout/radial3"/>
    <dgm:cxn modelId="{8F689B8F-FED2-4C3E-B169-703C2F4D16D0}" type="presParOf" srcId="{37267E84-2807-41FE-BC71-2EC32CDE798A}" destId="{108AA4E0-BBCE-4111-ABD1-650EFE9DE405}" srcOrd="9" destOrd="0" presId="urn:microsoft.com/office/officeart/2005/8/layout/radial3"/>
    <dgm:cxn modelId="{BE3B32E0-AD18-4732-BA17-71B6E3E88349}" type="presParOf" srcId="{37267E84-2807-41FE-BC71-2EC32CDE798A}" destId="{D0A20D99-6211-49A0-98BD-6D3E650CE39A}" srcOrd="10" destOrd="0" presId="urn:microsoft.com/office/officeart/2005/8/layout/radial3"/>
    <dgm:cxn modelId="{5713F3E4-2051-44EC-B9FB-687ACD534E0B}" type="presParOf" srcId="{37267E84-2807-41FE-BC71-2EC32CDE798A}" destId="{4234265A-76BC-4EEA-8B03-9700EC93F560}" srcOrd="11" destOrd="0" presId="urn:microsoft.com/office/officeart/2005/8/layout/radial3"/>
    <dgm:cxn modelId="{8ED94952-7ED1-490A-9A3F-06DFA31102E5}" type="presParOf" srcId="{37267E84-2807-41FE-BC71-2EC32CDE798A}" destId="{DC196674-BAA9-498B-9D6A-3835A336373C}" srcOrd="12" destOrd="0" presId="urn:microsoft.com/office/officeart/2005/8/layout/radial3"/>
    <dgm:cxn modelId="{C12427B3-A89B-49E4-B875-3783392C2DB5}" type="presParOf" srcId="{37267E84-2807-41FE-BC71-2EC32CDE798A}" destId="{AB84BD10-2444-48F9-A411-A45627BA483D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C71EB7-2ED1-4FE5-9C59-D8E88BDB80CC}" type="doc">
      <dgm:prSet loTypeId="urn:microsoft.com/office/officeart/2005/8/layout/radial3" loCatId="relationship" qsTypeId="urn:microsoft.com/office/officeart/2005/8/quickstyle/3d4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3D3455C-211F-4979-B4C7-54495FF0C5E8}">
      <dgm:prSet phldrT="[Text]" custT="1"/>
      <dgm:spPr>
        <a:solidFill>
          <a:srgbClr val="7030A0">
            <a:alpha val="50000"/>
          </a:srgbClr>
        </a:solidFill>
        <a:effectLst>
          <a:glow rad="228600">
            <a:schemeClr val="accent4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fa-IR" sz="40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ardia" pitchFamily="2" charset="-78"/>
            </a:rPr>
            <a:t>فضاهای خارجی کودکان</a:t>
          </a:r>
          <a:endParaRPr lang="en-US" sz="40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ardia" pitchFamily="2" charset="-78"/>
          </a:endParaRPr>
        </a:p>
      </dgm:t>
    </dgm:pt>
    <dgm:pt modelId="{1EEFB310-06E6-4DAB-8212-A179FD612CCC}" type="parTrans" cxnId="{F119066E-0F72-4E4F-87EC-C65AA4C3AED7}">
      <dgm:prSet/>
      <dgm:spPr/>
      <dgm:t>
        <a:bodyPr/>
        <a:lstStyle/>
        <a:p>
          <a:endParaRPr lang="en-US"/>
        </a:p>
      </dgm:t>
    </dgm:pt>
    <dgm:pt modelId="{2131BAFF-BC1B-4C46-9C8E-82DB3A54F2EB}" type="sibTrans" cxnId="{F119066E-0F72-4E4F-87EC-C65AA4C3AED7}">
      <dgm:prSet/>
      <dgm:spPr/>
      <dgm:t>
        <a:bodyPr/>
        <a:lstStyle/>
        <a:p>
          <a:endParaRPr lang="en-US"/>
        </a:p>
      </dgm:t>
    </dgm:pt>
    <dgm:pt modelId="{C8E4CDF8-FA85-4F03-88C7-407D530705A6}">
      <dgm:prSet phldrT="[Text]" custT="1"/>
      <dgm:spPr>
        <a:solidFill>
          <a:srgbClr val="08C3E8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زمین بازی</a:t>
          </a:r>
          <a:endParaRPr lang="en-US" sz="2300" b="1" dirty="0">
            <a:cs typeface="B Setareh" pitchFamily="2" charset="-78"/>
          </a:endParaRPr>
        </a:p>
      </dgm:t>
    </dgm:pt>
    <dgm:pt modelId="{85B08C47-E94C-4AB2-A211-06FC801167A3}" type="parTrans" cxnId="{90BD0D85-10A6-498D-9015-46771B005E33}">
      <dgm:prSet/>
      <dgm:spPr/>
      <dgm:t>
        <a:bodyPr/>
        <a:lstStyle/>
        <a:p>
          <a:endParaRPr lang="en-US"/>
        </a:p>
      </dgm:t>
    </dgm:pt>
    <dgm:pt modelId="{6AF0C49A-28EA-4679-A5F6-A53349ACFE11}" type="sibTrans" cxnId="{90BD0D85-10A6-498D-9015-46771B005E33}">
      <dgm:prSet/>
      <dgm:spPr/>
      <dgm:t>
        <a:bodyPr/>
        <a:lstStyle/>
        <a:p>
          <a:endParaRPr lang="en-US"/>
        </a:p>
      </dgm:t>
    </dgm:pt>
    <dgm:pt modelId="{FC8FD709-0882-4EE3-AA77-6E7121969F8F}">
      <dgm:prSet phldrT="[Text]" custT="1"/>
      <dgm:spPr>
        <a:solidFill>
          <a:srgbClr val="50B5FA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حوض ماسه</a:t>
          </a:r>
          <a:endParaRPr lang="en-US" sz="2300" b="1" dirty="0">
            <a:cs typeface="B Setareh" pitchFamily="2" charset="-78"/>
          </a:endParaRPr>
        </a:p>
      </dgm:t>
    </dgm:pt>
    <dgm:pt modelId="{79F8A970-769E-4781-BC7D-896FF726B78E}" type="parTrans" cxnId="{C6F5D133-A395-4BAA-8D2F-ADE7C86BD9C5}">
      <dgm:prSet/>
      <dgm:spPr/>
      <dgm:t>
        <a:bodyPr/>
        <a:lstStyle/>
        <a:p>
          <a:endParaRPr lang="en-US"/>
        </a:p>
      </dgm:t>
    </dgm:pt>
    <dgm:pt modelId="{EE40E61A-E612-4B5E-926A-89399A5557D5}" type="sibTrans" cxnId="{C6F5D133-A395-4BAA-8D2F-ADE7C86BD9C5}">
      <dgm:prSet/>
      <dgm:spPr/>
      <dgm:t>
        <a:bodyPr/>
        <a:lstStyle/>
        <a:p>
          <a:endParaRPr lang="en-US"/>
        </a:p>
      </dgm:t>
    </dgm:pt>
    <dgm:pt modelId="{848BC5C6-6346-46AE-A4B9-77DE70B55322}">
      <dgm:prSet phldrT="[Text]" custT="1"/>
      <dgm:spPr>
        <a:solidFill>
          <a:srgbClr val="0996FF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هزار تو</a:t>
          </a:r>
          <a:endParaRPr lang="en-US" sz="2300" b="1" dirty="0">
            <a:cs typeface="B Setareh" pitchFamily="2" charset="-78"/>
          </a:endParaRPr>
        </a:p>
      </dgm:t>
    </dgm:pt>
    <dgm:pt modelId="{877E5F49-96F6-4FCC-987C-DEFE6B27DAA6}" type="parTrans" cxnId="{AD8100F6-56A3-40CD-80C0-67398697BFB4}">
      <dgm:prSet/>
      <dgm:spPr/>
      <dgm:t>
        <a:bodyPr/>
        <a:lstStyle/>
        <a:p>
          <a:endParaRPr lang="en-US"/>
        </a:p>
      </dgm:t>
    </dgm:pt>
    <dgm:pt modelId="{B7A2ADAC-25AD-40AB-8B70-4F7705F04751}" type="sibTrans" cxnId="{AD8100F6-56A3-40CD-80C0-67398697BFB4}">
      <dgm:prSet/>
      <dgm:spPr/>
      <dgm:t>
        <a:bodyPr/>
        <a:lstStyle/>
        <a:p>
          <a:endParaRPr lang="en-US"/>
        </a:p>
      </dgm:t>
    </dgm:pt>
    <dgm:pt modelId="{1FEBDB64-3C64-45F6-B041-F43C7861A930}">
      <dgm:prSet phldrT="[Text]" custT="1"/>
      <dgm:spPr>
        <a:solidFill>
          <a:srgbClr val="0070C0">
            <a:alpha val="49804"/>
          </a:srgbClr>
        </a:solidFill>
        <a:effectLst/>
        <a:scene3d>
          <a:camera prst="orthographicFront"/>
          <a:lightRig rig="chilly" dir="t"/>
        </a:scene3d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پرورش گیاهان</a:t>
          </a:r>
          <a:endParaRPr lang="en-US" sz="2300" b="1" dirty="0">
            <a:cs typeface="B Setareh" pitchFamily="2" charset="-78"/>
          </a:endParaRPr>
        </a:p>
      </dgm:t>
    </dgm:pt>
    <dgm:pt modelId="{4C459F64-A687-418D-B932-C86FE3D83FFD}" type="parTrans" cxnId="{10FBF24D-3B12-4485-9D1A-596E2D1A7A63}">
      <dgm:prSet/>
      <dgm:spPr/>
      <dgm:t>
        <a:bodyPr/>
        <a:lstStyle/>
        <a:p>
          <a:endParaRPr lang="en-US"/>
        </a:p>
      </dgm:t>
    </dgm:pt>
    <dgm:pt modelId="{15727037-D458-40F1-A01D-45F527756E07}" type="sibTrans" cxnId="{10FBF24D-3B12-4485-9D1A-596E2D1A7A63}">
      <dgm:prSet/>
      <dgm:spPr/>
      <dgm:t>
        <a:bodyPr/>
        <a:lstStyle/>
        <a:p>
          <a:endParaRPr lang="en-US"/>
        </a:p>
      </dgm:t>
    </dgm:pt>
    <dgm:pt modelId="{CADD070B-C9F1-4369-8C97-DDAE36C9C00C}">
      <dgm:prSet phldrT="[Text]" custT="1"/>
      <dgm:spPr>
        <a:solidFill>
          <a:srgbClr val="FFD85B">
            <a:alpha val="50000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برف بازی و آدم برفی</a:t>
          </a:r>
          <a:endParaRPr lang="en-US" sz="2300" b="1" dirty="0">
            <a:cs typeface="B Setareh" pitchFamily="2" charset="-78"/>
          </a:endParaRPr>
        </a:p>
      </dgm:t>
    </dgm:pt>
    <dgm:pt modelId="{46956867-0171-45C0-8C54-5E3C2F896660}" type="parTrans" cxnId="{FFE005F7-3401-4408-99C9-8117BB26FF15}">
      <dgm:prSet/>
      <dgm:spPr/>
      <dgm:t>
        <a:bodyPr/>
        <a:lstStyle/>
        <a:p>
          <a:endParaRPr lang="en-US"/>
        </a:p>
      </dgm:t>
    </dgm:pt>
    <dgm:pt modelId="{A9434CC7-ACB0-41CD-8DC9-1E449E1331AD}" type="sibTrans" cxnId="{FFE005F7-3401-4408-99C9-8117BB26FF15}">
      <dgm:prSet/>
      <dgm:spPr/>
      <dgm:t>
        <a:bodyPr/>
        <a:lstStyle/>
        <a:p>
          <a:endParaRPr lang="en-US"/>
        </a:p>
      </dgm:t>
    </dgm:pt>
    <dgm:pt modelId="{0B424299-AA02-42EC-9DC6-6226B9BB254F}">
      <dgm:prSet phldrT="[Text]" custT="1"/>
      <dgm:spPr>
        <a:solidFill>
          <a:srgbClr val="F3A00B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زمین بازی</a:t>
          </a:r>
          <a:endParaRPr lang="en-US" sz="2300" b="1" dirty="0">
            <a:cs typeface="B Setareh" pitchFamily="2" charset="-78"/>
          </a:endParaRPr>
        </a:p>
      </dgm:t>
    </dgm:pt>
    <dgm:pt modelId="{EEF7B7F0-6B4B-4058-B74A-246E27A361AF}" type="parTrans" cxnId="{C9500630-35D6-4ED6-9C2F-4CA0DFA27C91}">
      <dgm:prSet/>
      <dgm:spPr/>
      <dgm:t>
        <a:bodyPr/>
        <a:lstStyle/>
        <a:p>
          <a:endParaRPr lang="en-US"/>
        </a:p>
      </dgm:t>
    </dgm:pt>
    <dgm:pt modelId="{DF5807D8-7A2F-4D42-A3AD-1185A3D6B2F9}" type="sibTrans" cxnId="{C9500630-35D6-4ED6-9C2F-4CA0DFA27C91}">
      <dgm:prSet/>
      <dgm:spPr/>
      <dgm:t>
        <a:bodyPr/>
        <a:lstStyle/>
        <a:p>
          <a:endParaRPr lang="en-US"/>
        </a:p>
      </dgm:t>
    </dgm:pt>
    <dgm:pt modelId="{602ABAD3-A66E-4F16-BC5B-F391D15F525E}">
      <dgm:prSet phldrT="[Text]" custT="1"/>
      <dgm:spPr>
        <a:solidFill>
          <a:srgbClr val="F98505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هزار تو</a:t>
          </a:r>
          <a:endParaRPr lang="en-US" sz="2300" b="1" dirty="0">
            <a:cs typeface="B Setareh" pitchFamily="2" charset="-78"/>
          </a:endParaRPr>
        </a:p>
      </dgm:t>
    </dgm:pt>
    <dgm:pt modelId="{BA5C06FE-E3FD-4693-BF04-76DCBE2DF760}" type="parTrans" cxnId="{04A007AD-F954-42B0-B382-412F82619E36}">
      <dgm:prSet/>
      <dgm:spPr/>
      <dgm:t>
        <a:bodyPr/>
        <a:lstStyle/>
        <a:p>
          <a:endParaRPr lang="en-US"/>
        </a:p>
      </dgm:t>
    </dgm:pt>
    <dgm:pt modelId="{9A4B6B14-5597-4024-95CE-1C65B7FC5733}" type="sibTrans" cxnId="{04A007AD-F954-42B0-B382-412F82619E36}">
      <dgm:prSet/>
      <dgm:spPr/>
      <dgm:t>
        <a:bodyPr/>
        <a:lstStyle/>
        <a:p>
          <a:endParaRPr lang="en-US"/>
        </a:p>
      </dgm:t>
    </dgm:pt>
    <dgm:pt modelId="{AB25D7ED-EA9B-457E-A80A-42C2636AFAA2}">
      <dgm:prSet phldrT="[Text]" custT="1"/>
      <dgm:spPr>
        <a:solidFill>
          <a:srgbClr val="20F0DC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قطار بازی</a:t>
          </a:r>
          <a:endParaRPr lang="en-US" sz="2300" b="1" dirty="0">
            <a:cs typeface="B Setareh" pitchFamily="2" charset="-78"/>
          </a:endParaRPr>
        </a:p>
      </dgm:t>
    </dgm:pt>
    <dgm:pt modelId="{5856B74F-2EE0-4EC8-896A-542494E1E19B}" type="parTrans" cxnId="{15B6CFB0-6463-4C22-B940-AC755858765E}">
      <dgm:prSet/>
      <dgm:spPr/>
      <dgm:t>
        <a:bodyPr/>
        <a:lstStyle/>
        <a:p>
          <a:endParaRPr lang="en-US"/>
        </a:p>
      </dgm:t>
    </dgm:pt>
    <dgm:pt modelId="{AB53278A-CECD-4294-BBA2-C389890BD2F1}" type="sibTrans" cxnId="{15B6CFB0-6463-4C22-B940-AC755858765E}">
      <dgm:prSet/>
      <dgm:spPr/>
      <dgm:t>
        <a:bodyPr/>
        <a:lstStyle/>
        <a:p>
          <a:endParaRPr lang="en-US"/>
        </a:p>
      </dgm:t>
    </dgm:pt>
    <dgm:pt modelId="{CE882A24-D1A0-4F4F-851E-0B01DC454C97}">
      <dgm:prSet phldrT="[Text]" custT="1"/>
      <dgm:spPr>
        <a:solidFill>
          <a:srgbClr val="08DDE8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خونه درختی</a:t>
          </a:r>
          <a:endParaRPr lang="en-US" sz="2300" b="1" dirty="0">
            <a:cs typeface="B Setareh" pitchFamily="2" charset="-78"/>
          </a:endParaRPr>
        </a:p>
      </dgm:t>
    </dgm:pt>
    <dgm:pt modelId="{B0102C02-9122-466D-8AD6-832D42190E98}" type="parTrans" cxnId="{1937D554-DE10-4719-9C26-107EE50828C4}">
      <dgm:prSet/>
      <dgm:spPr/>
      <dgm:t>
        <a:bodyPr/>
        <a:lstStyle/>
        <a:p>
          <a:endParaRPr lang="en-US"/>
        </a:p>
      </dgm:t>
    </dgm:pt>
    <dgm:pt modelId="{CE637E4E-6541-4938-AF27-3B7F8AD605ED}" type="sibTrans" cxnId="{1937D554-DE10-4719-9C26-107EE50828C4}">
      <dgm:prSet/>
      <dgm:spPr/>
      <dgm:t>
        <a:bodyPr/>
        <a:lstStyle/>
        <a:p>
          <a:endParaRPr lang="en-US"/>
        </a:p>
      </dgm:t>
    </dgm:pt>
    <dgm:pt modelId="{92B9518D-C553-4DE0-AE3E-E8BC41421285}">
      <dgm:prSet phldrT="[Text]"/>
      <dgm:spPr/>
      <dgm:t>
        <a:bodyPr/>
        <a:lstStyle/>
        <a:p>
          <a:endParaRPr lang="en-US" dirty="0"/>
        </a:p>
      </dgm:t>
    </dgm:pt>
    <dgm:pt modelId="{9171DFD2-30E2-40F1-B934-3C702CF6693A}" type="parTrans" cxnId="{0DD98F66-F6DF-463C-885A-C7C7B13EAAE0}">
      <dgm:prSet/>
      <dgm:spPr/>
      <dgm:t>
        <a:bodyPr/>
        <a:lstStyle/>
        <a:p>
          <a:endParaRPr lang="en-US"/>
        </a:p>
      </dgm:t>
    </dgm:pt>
    <dgm:pt modelId="{FABDBA3C-9E10-4A11-9668-C7A7F2C048E1}" type="sibTrans" cxnId="{0DD98F66-F6DF-463C-885A-C7C7B13EAAE0}">
      <dgm:prSet/>
      <dgm:spPr/>
      <dgm:t>
        <a:bodyPr/>
        <a:lstStyle/>
        <a:p>
          <a:endParaRPr lang="en-US"/>
        </a:p>
      </dgm:t>
    </dgm:pt>
    <dgm:pt modelId="{BE0CE9BD-A776-4FBA-8701-DD78E8F1D4B0}">
      <dgm:prSet phldrT="[Text]" custT="1"/>
      <dgm:spPr>
        <a:solidFill>
          <a:srgbClr val="FFC000">
            <a:alpha val="49804"/>
          </a:srgbClr>
        </a:solidFill>
      </dgm:spPr>
      <dgm:t>
        <a:bodyPr/>
        <a:lstStyle/>
        <a:p>
          <a:r>
            <a:rPr lang="fa-IR" sz="2300" b="1" dirty="0" smtClean="0">
              <a:cs typeface="B Setareh" pitchFamily="2" charset="-78"/>
            </a:rPr>
            <a:t>بادبادک و فرفره بازی</a:t>
          </a:r>
          <a:endParaRPr lang="en-US" sz="2300" b="1" dirty="0">
            <a:cs typeface="B Setareh" pitchFamily="2" charset="-78"/>
          </a:endParaRPr>
        </a:p>
      </dgm:t>
    </dgm:pt>
    <dgm:pt modelId="{89A6A0A1-8B06-42A5-A869-E64369D5EDE7}" type="parTrans" cxnId="{3B915839-3B93-4075-A77B-0DF0CD932168}">
      <dgm:prSet/>
      <dgm:spPr/>
      <dgm:t>
        <a:bodyPr/>
        <a:lstStyle/>
        <a:p>
          <a:endParaRPr lang="en-US"/>
        </a:p>
      </dgm:t>
    </dgm:pt>
    <dgm:pt modelId="{7ADE07BC-3A83-4605-85C3-49637E23BA5D}" type="sibTrans" cxnId="{3B915839-3B93-4075-A77B-0DF0CD932168}">
      <dgm:prSet/>
      <dgm:spPr/>
      <dgm:t>
        <a:bodyPr/>
        <a:lstStyle/>
        <a:p>
          <a:endParaRPr lang="en-US"/>
        </a:p>
      </dgm:t>
    </dgm:pt>
    <dgm:pt modelId="{463E9A05-1A65-4F1D-835A-20DB3B53A02B}" type="pres">
      <dgm:prSet presAssocID="{40C71EB7-2ED1-4FE5-9C59-D8E88BDB80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67E84-2807-41FE-BC71-2EC32CDE798A}" type="pres">
      <dgm:prSet presAssocID="{40C71EB7-2ED1-4FE5-9C59-D8E88BDB80CC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65899F72-AA06-47EA-BFAC-E1601260602D}" type="pres">
      <dgm:prSet presAssocID="{83D3455C-211F-4979-B4C7-54495FF0C5E8}" presName="centerShape" presStyleLbl="vennNode1" presStyleIdx="0" presStyleCnt="11" custLinFactNeighborX="833" custLinFactNeighborY="106"/>
      <dgm:spPr/>
      <dgm:t>
        <a:bodyPr/>
        <a:lstStyle/>
        <a:p>
          <a:endParaRPr lang="en-US"/>
        </a:p>
      </dgm:t>
    </dgm:pt>
    <dgm:pt modelId="{7281B95B-E11B-48CB-B9B5-0E192B42E881}" type="pres">
      <dgm:prSet presAssocID="{C8E4CDF8-FA85-4F03-88C7-407D530705A6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11053-7DE8-4585-B35F-86082C0D3D6D}" type="pres">
      <dgm:prSet presAssocID="{FC8FD709-0882-4EE3-AA77-6E7121969F8F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2A1C6-235A-4924-9E65-B315CAE6BC87}" type="pres">
      <dgm:prSet presAssocID="{848BC5C6-6346-46AE-A4B9-77DE70B55322}" presName="node" presStyleLbl="venn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52531-6F35-4CBE-988B-FB243C00F58D}" type="pres">
      <dgm:prSet presAssocID="{1FEBDB64-3C64-45F6-B041-F43C7861A930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EB12-A170-43BF-B3C0-C6DFFB610B03}" type="pres">
      <dgm:prSet presAssocID="{CADD070B-C9F1-4369-8C97-DDAE36C9C00C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21BDC-1F39-48CD-96B6-D99E291EEE56}" type="pres">
      <dgm:prSet presAssocID="{BE0CE9BD-A776-4FBA-8701-DD78E8F1D4B0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03FE-B4BF-41BF-B19C-767B37D2E4F1}" type="pres">
      <dgm:prSet presAssocID="{0B424299-AA02-42EC-9DC6-6226B9BB254F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8A652-FFB9-454F-A871-819D28C44758}" type="pres">
      <dgm:prSet presAssocID="{602ABAD3-A66E-4F16-BC5B-F391D15F525E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96674-BAA9-498B-9D6A-3835A336373C}" type="pres">
      <dgm:prSet presAssocID="{AB25D7ED-EA9B-457E-A80A-42C2636AFAA2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BD10-2444-48F9-A411-A45627BA483D}" type="pres">
      <dgm:prSet presAssocID="{CE882A24-D1A0-4F4F-851E-0B01DC454C97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CF137-656D-4155-80AB-09A6F3F10940}" type="presOf" srcId="{AB25D7ED-EA9B-457E-A80A-42C2636AFAA2}" destId="{DC196674-BAA9-498B-9D6A-3835A336373C}" srcOrd="0" destOrd="0" presId="urn:microsoft.com/office/officeart/2005/8/layout/radial3"/>
    <dgm:cxn modelId="{E4C96518-5E82-48FE-B975-9B504C4C5636}" type="presOf" srcId="{602ABAD3-A66E-4F16-BC5B-F391D15F525E}" destId="{ED28A652-FFB9-454F-A871-819D28C44758}" srcOrd="0" destOrd="0" presId="urn:microsoft.com/office/officeart/2005/8/layout/radial3"/>
    <dgm:cxn modelId="{B1EFC584-D3C0-4DAF-B8B3-0A84FC1190EB}" type="presOf" srcId="{0B424299-AA02-42EC-9DC6-6226B9BB254F}" destId="{321303FE-B4BF-41BF-B19C-767B37D2E4F1}" srcOrd="0" destOrd="0" presId="urn:microsoft.com/office/officeart/2005/8/layout/radial3"/>
    <dgm:cxn modelId="{81BF910B-2FBA-4FE4-904C-D747981FCFC8}" type="presOf" srcId="{CADD070B-C9F1-4369-8C97-DDAE36C9C00C}" destId="{3C67EB12-A170-43BF-B3C0-C6DFFB610B03}" srcOrd="0" destOrd="0" presId="urn:microsoft.com/office/officeart/2005/8/layout/radial3"/>
    <dgm:cxn modelId="{90BD0D85-10A6-498D-9015-46771B005E33}" srcId="{83D3455C-211F-4979-B4C7-54495FF0C5E8}" destId="{C8E4CDF8-FA85-4F03-88C7-407D530705A6}" srcOrd="0" destOrd="0" parTransId="{85B08C47-E94C-4AB2-A211-06FC801167A3}" sibTransId="{6AF0C49A-28EA-4679-A5F6-A53349ACFE11}"/>
    <dgm:cxn modelId="{58E788C3-AAAA-4E28-823B-43832727AD8D}" type="presOf" srcId="{C8E4CDF8-FA85-4F03-88C7-407D530705A6}" destId="{7281B95B-E11B-48CB-B9B5-0E192B42E881}" srcOrd="0" destOrd="0" presId="urn:microsoft.com/office/officeart/2005/8/layout/radial3"/>
    <dgm:cxn modelId="{7C71ED2A-2C0A-44A6-9D3F-6B85C0BD209B}" type="presOf" srcId="{CE882A24-D1A0-4F4F-851E-0B01DC454C97}" destId="{AB84BD10-2444-48F9-A411-A45627BA483D}" srcOrd="0" destOrd="0" presId="urn:microsoft.com/office/officeart/2005/8/layout/radial3"/>
    <dgm:cxn modelId="{C6F5D133-A395-4BAA-8D2F-ADE7C86BD9C5}" srcId="{83D3455C-211F-4979-B4C7-54495FF0C5E8}" destId="{FC8FD709-0882-4EE3-AA77-6E7121969F8F}" srcOrd="1" destOrd="0" parTransId="{79F8A970-769E-4781-BC7D-896FF726B78E}" sibTransId="{EE40E61A-E612-4B5E-926A-89399A5557D5}"/>
    <dgm:cxn modelId="{15B6CFB0-6463-4C22-B940-AC755858765E}" srcId="{83D3455C-211F-4979-B4C7-54495FF0C5E8}" destId="{AB25D7ED-EA9B-457E-A80A-42C2636AFAA2}" srcOrd="8" destOrd="0" parTransId="{5856B74F-2EE0-4EC8-896A-542494E1E19B}" sibTransId="{AB53278A-CECD-4294-BBA2-C389890BD2F1}"/>
    <dgm:cxn modelId="{0DD98F66-F6DF-463C-885A-C7C7B13EAAE0}" srcId="{40C71EB7-2ED1-4FE5-9C59-D8E88BDB80CC}" destId="{92B9518D-C553-4DE0-AE3E-E8BC41421285}" srcOrd="1" destOrd="0" parTransId="{9171DFD2-30E2-40F1-B934-3C702CF6693A}" sibTransId="{FABDBA3C-9E10-4A11-9668-C7A7F2C048E1}"/>
    <dgm:cxn modelId="{1937D554-DE10-4719-9C26-107EE50828C4}" srcId="{83D3455C-211F-4979-B4C7-54495FF0C5E8}" destId="{CE882A24-D1A0-4F4F-851E-0B01DC454C97}" srcOrd="9" destOrd="0" parTransId="{B0102C02-9122-466D-8AD6-832D42190E98}" sibTransId="{CE637E4E-6541-4938-AF27-3B7F8AD605ED}"/>
    <dgm:cxn modelId="{AD8100F6-56A3-40CD-80C0-67398697BFB4}" srcId="{83D3455C-211F-4979-B4C7-54495FF0C5E8}" destId="{848BC5C6-6346-46AE-A4B9-77DE70B55322}" srcOrd="2" destOrd="0" parTransId="{877E5F49-96F6-4FCC-987C-DEFE6B27DAA6}" sibTransId="{B7A2ADAC-25AD-40AB-8B70-4F7705F04751}"/>
    <dgm:cxn modelId="{E0DBF231-9518-43BC-BBC5-BD6F80A2C6FC}" type="presOf" srcId="{1FEBDB64-3C64-45F6-B041-F43C7861A930}" destId="{F9452531-6F35-4CBE-988B-FB243C00F58D}" srcOrd="0" destOrd="0" presId="urn:microsoft.com/office/officeart/2005/8/layout/radial3"/>
    <dgm:cxn modelId="{9ABFD741-EAA7-40C7-A2D3-632197ED2471}" type="presOf" srcId="{848BC5C6-6346-46AE-A4B9-77DE70B55322}" destId="{60E2A1C6-235A-4924-9E65-B315CAE6BC87}" srcOrd="0" destOrd="0" presId="urn:microsoft.com/office/officeart/2005/8/layout/radial3"/>
    <dgm:cxn modelId="{7EE359B4-40AC-4CD4-AA6A-614C6ED08165}" type="presOf" srcId="{40C71EB7-2ED1-4FE5-9C59-D8E88BDB80CC}" destId="{463E9A05-1A65-4F1D-835A-20DB3B53A02B}" srcOrd="0" destOrd="0" presId="urn:microsoft.com/office/officeart/2005/8/layout/radial3"/>
    <dgm:cxn modelId="{3B915839-3B93-4075-A77B-0DF0CD932168}" srcId="{83D3455C-211F-4979-B4C7-54495FF0C5E8}" destId="{BE0CE9BD-A776-4FBA-8701-DD78E8F1D4B0}" srcOrd="5" destOrd="0" parTransId="{89A6A0A1-8B06-42A5-A869-E64369D5EDE7}" sibTransId="{7ADE07BC-3A83-4605-85C3-49637E23BA5D}"/>
    <dgm:cxn modelId="{F119066E-0F72-4E4F-87EC-C65AA4C3AED7}" srcId="{40C71EB7-2ED1-4FE5-9C59-D8E88BDB80CC}" destId="{83D3455C-211F-4979-B4C7-54495FF0C5E8}" srcOrd="0" destOrd="0" parTransId="{1EEFB310-06E6-4DAB-8212-A179FD612CCC}" sibTransId="{2131BAFF-BC1B-4C46-9C8E-82DB3A54F2EB}"/>
    <dgm:cxn modelId="{F04F0D48-9118-4C0A-B50F-B92CF4B68BCE}" type="presOf" srcId="{BE0CE9BD-A776-4FBA-8701-DD78E8F1D4B0}" destId="{BD721BDC-1F39-48CD-96B6-D99E291EEE56}" srcOrd="0" destOrd="0" presId="urn:microsoft.com/office/officeart/2005/8/layout/radial3"/>
    <dgm:cxn modelId="{B72A8F9C-52F9-406F-A784-ADBF04D1306D}" type="presOf" srcId="{83D3455C-211F-4979-B4C7-54495FF0C5E8}" destId="{65899F72-AA06-47EA-BFAC-E1601260602D}" srcOrd="0" destOrd="0" presId="urn:microsoft.com/office/officeart/2005/8/layout/radial3"/>
    <dgm:cxn modelId="{04A007AD-F954-42B0-B382-412F82619E36}" srcId="{83D3455C-211F-4979-B4C7-54495FF0C5E8}" destId="{602ABAD3-A66E-4F16-BC5B-F391D15F525E}" srcOrd="7" destOrd="0" parTransId="{BA5C06FE-E3FD-4693-BF04-76DCBE2DF760}" sibTransId="{9A4B6B14-5597-4024-95CE-1C65B7FC5733}"/>
    <dgm:cxn modelId="{6D2F4906-6BB1-4723-BB2F-7325C830F22F}" type="presOf" srcId="{FC8FD709-0882-4EE3-AA77-6E7121969F8F}" destId="{8E411053-7DE8-4585-B35F-86082C0D3D6D}" srcOrd="0" destOrd="0" presId="urn:microsoft.com/office/officeart/2005/8/layout/radial3"/>
    <dgm:cxn modelId="{C9500630-35D6-4ED6-9C2F-4CA0DFA27C91}" srcId="{83D3455C-211F-4979-B4C7-54495FF0C5E8}" destId="{0B424299-AA02-42EC-9DC6-6226B9BB254F}" srcOrd="6" destOrd="0" parTransId="{EEF7B7F0-6B4B-4058-B74A-246E27A361AF}" sibTransId="{DF5807D8-7A2F-4D42-A3AD-1185A3D6B2F9}"/>
    <dgm:cxn modelId="{10FBF24D-3B12-4485-9D1A-596E2D1A7A63}" srcId="{83D3455C-211F-4979-B4C7-54495FF0C5E8}" destId="{1FEBDB64-3C64-45F6-B041-F43C7861A930}" srcOrd="3" destOrd="0" parTransId="{4C459F64-A687-418D-B932-C86FE3D83FFD}" sibTransId="{15727037-D458-40F1-A01D-45F527756E07}"/>
    <dgm:cxn modelId="{FFE005F7-3401-4408-99C9-8117BB26FF15}" srcId="{83D3455C-211F-4979-B4C7-54495FF0C5E8}" destId="{CADD070B-C9F1-4369-8C97-DDAE36C9C00C}" srcOrd="4" destOrd="0" parTransId="{46956867-0171-45C0-8C54-5E3C2F896660}" sibTransId="{A9434CC7-ACB0-41CD-8DC9-1E449E1331AD}"/>
    <dgm:cxn modelId="{7F22D019-F340-4085-97D0-715E19C41497}" type="presParOf" srcId="{463E9A05-1A65-4F1D-835A-20DB3B53A02B}" destId="{37267E84-2807-41FE-BC71-2EC32CDE798A}" srcOrd="0" destOrd="0" presId="urn:microsoft.com/office/officeart/2005/8/layout/radial3"/>
    <dgm:cxn modelId="{EC5170F7-9FA1-4D29-BDCD-2CB1EE9F7268}" type="presParOf" srcId="{37267E84-2807-41FE-BC71-2EC32CDE798A}" destId="{65899F72-AA06-47EA-BFAC-E1601260602D}" srcOrd="0" destOrd="0" presId="urn:microsoft.com/office/officeart/2005/8/layout/radial3"/>
    <dgm:cxn modelId="{4CD728CE-8AB0-4C6D-A42B-7372BFB782AB}" type="presParOf" srcId="{37267E84-2807-41FE-BC71-2EC32CDE798A}" destId="{7281B95B-E11B-48CB-B9B5-0E192B42E881}" srcOrd="1" destOrd="0" presId="urn:microsoft.com/office/officeart/2005/8/layout/radial3"/>
    <dgm:cxn modelId="{10DADF20-979A-4744-B019-EB391500A5C9}" type="presParOf" srcId="{37267E84-2807-41FE-BC71-2EC32CDE798A}" destId="{8E411053-7DE8-4585-B35F-86082C0D3D6D}" srcOrd="2" destOrd="0" presId="urn:microsoft.com/office/officeart/2005/8/layout/radial3"/>
    <dgm:cxn modelId="{5417A9E6-90ED-4638-AEB1-68F5AC734988}" type="presParOf" srcId="{37267E84-2807-41FE-BC71-2EC32CDE798A}" destId="{60E2A1C6-235A-4924-9E65-B315CAE6BC87}" srcOrd="3" destOrd="0" presId="urn:microsoft.com/office/officeart/2005/8/layout/radial3"/>
    <dgm:cxn modelId="{0BE0552B-1BB0-4B06-9DD4-B493A246E033}" type="presParOf" srcId="{37267E84-2807-41FE-BC71-2EC32CDE798A}" destId="{F9452531-6F35-4CBE-988B-FB243C00F58D}" srcOrd="4" destOrd="0" presId="urn:microsoft.com/office/officeart/2005/8/layout/radial3"/>
    <dgm:cxn modelId="{05BD38F6-0EA5-4129-8111-4C5203374261}" type="presParOf" srcId="{37267E84-2807-41FE-BC71-2EC32CDE798A}" destId="{3C67EB12-A170-43BF-B3C0-C6DFFB610B03}" srcOrd="5" destOrd="0" presId="urn:microsoft.com/office/officeart/2005/8/layout/radial3"/>
    <dgm:cxn modelId="{DA92337B-C6CC-4D0A-A0A5-220030CD3504}" type="presParOf" srcId="{37267E84-2807-41FE-BC71-2EC32CDE798A}" destId="{BD721BDC-1F39-48CD-96B6-D99E291EEE56}" srcOrd="6" destOrd="0" presId="urn:microsoft.com/office/officeart/2005/8/layout/radial3"/>
    <dgm:cxn modelId="{A445A510-A95F-46AB-A704-8579F7F0454D}" type="presParOf" srcId="{37267E84-2807-41FE-BC71-2EC32CDE798A}" destId="{321303FE-B4BF-41BF-B19C-767B37D2E4F1}" srcOrd="7" destOrd="0" presId="urn:microsoft.com/office/officeart/2005/8/layout/radial3"/>
    <dgm:cxn modelId="{567C39EA-6969-4CCD-91E5-FD207B2FB59B}" type="presParOf" srcId="{37267E84-2807-41FE-BC71-2EC32CDE798A}" destId="{ED28A652-FFB9-454F-A871-819D28C44758}" srcOrd="8" destOrd="0" presId="urn:microsoft.com/office/officeart/2005/8/layout/radial3"/>
    <dgm:cxn modelId="{1171DABD-220D-4ADB-A1B1-71841C8D1E46}" type="presParOf" srcId="{37267E84-2807-41FE-BC71-2EC32CDE798A}" destId="{DC196674-BAA9-498B-9D6A-3835A336373C}" srcOrd="9" destOrd="0" presId="urn:microsoft.com/office/officeart/2005/8/layout/radial3"/>
    <dgm:cxn modelId="{A454388F-6E06-43D3-B744-D357C6F1F617}" type="presParOf" srcId="{37267E84-2807-41FE-BC71-2EC32CDE798A}" destId="{AB84BD10-2444-48F9-A411-A45627BA483D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5A33-E899-455E-9F50-6B2C4980598E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F69BE-D12D-44DC-8563-2E284A4EA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1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F69BE-D12D-44DC-8563-2E284A4EA9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272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latin typeface="B Setareh"/>
                <a:cs typeface="B Kamran" pitchFamily="2" charset="-78"/>
              </a:rPr>
              <a:t>کودکان فضاها را چطور می بینند؟ </a:t>
            </a:r>
          </a:p>
          <a:p>
            <a:pPr algn="r">
              <a:buNone/>
            </a:pP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latin typeface="B Setareh"/>
                <a:cs typeface="B Kamran" pitchFamily="2" charset="-78"/>
              </a:rPr>
              <a:t>چطور فضا برای ایشان ساخته می شود؟</a:t>
            </a:r>
          </a:p>
          <a:p>
            <a:pPr algn="r">
              <a:buNone/>
            </a:pP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latin typeface="B Setareh"/>
                <a:cs typeface="B Kamran" pitchFamily="2" charset="-78"/>
              </a:rPr>
              <a:t>آنها چه مکانی را دوست دارند وچه مکانی را دوست ندارند؟</a:t>
            </a:r>
          </a:p>
          <a:p>
            <a:pPr algn="r">
              <a:buNone/>
            </a:pPr>
            <a:r>
              <a:rPr lang="fa-IR" sz="4000" b="1" dirty="0" smtClean="0">
                <a:solidFill>
                  <a:schemeClr val="accent4">
                    <a:lumMod val="75000"/>
                  </a:schemeClr>
                </a:solidFill>
                <a:latin typeface="B Setareh"/>
                <a:cs typeface="B Kamran" pitchFamily="2" charset="-78"/>
              </a:rPr>
              <a:t>چطور عناصر و بویژه اجزاء معماری برای کودکان جذاب می شوند؟</a:t>
            </a:r>
          </a:p>
          <a:p>
            <a:pPr algn="r">
              <a:buNone/>
            </a:pPr>
            <a:endParaRPr lang="en-US" sz="4000" b="1" dirty="0">
              <a:solidFill>
                <a:schemeClr val="accent4">
                  <a:lumMod val="75000"/>
                </a:schemeClr>
              </a:solidFill>
              <a:latin typeface="B Setareh"/>
              <a:cs typeface="B Kamran" pitchFamily="2" charset="-78"/>
            </a:endParaRPr>
          </a:p>
        </p:txBody>
      </p:sp>
      <p:pic>
        <p:nvPicPr>
          <p:cNvPr id="1026" name="Picture 2" descr="F:\payan name\site zanjan\arm\pic\ar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57784"/>
            <a:ext cx="1078137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cs typeface="B Helal" pitchFamily="2" charset="-78"/>
              </a:rPr>
              <a:t>فضاهای خارجی داخ</a:t>
            </a:r>
            <a:r>
              <a:rPr lang="fa-IR" b="1" dirty="0" smtClean="0">
                <a:cs typeface="B Helal" pitchFamily="2" charset="-78"/>
              </a:rPr>
              <a:t>ل</a:t>
            </a:r>
            <a:r>
              <a:rPr lang="ar-SA" b="1" dirty="0" smtClean="0">
                <a:cs typeface="B Helal" pitchFamily="2" charset="-78"/>
              </a:rPr>
              <a:t> فضاهای داخلی</a:t>
            </a:r>
            <a:r>
              <a:rPr lang="en-US" dirty="0" smtClean="0">
                <a:cs typeface="B Helal" pitchFamily="2" charset="-78"/>
              </a:rPr>
              <a:t/>
            </a:r>
            <a:br>
              <a:rPr lang="en-US" dirty="0" smtClean="0">
                <a:cs typeface="B Helal" pitchFamily="2" charset="-78"/>
              </a:rPr>
            </a:br>
            <a:endParaRPr lang="en-US" dirty="0">
              <a:cs typeface="B Helal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r" rtl="1"/>
            <a:r>
              <a:rPr lang="ar-SA" sz="2400" dirty="0" smtClean="0"/>
              <a:t>بچه ها دوست دارند در داخل بنا نیز قادر به انجام فعالیت هایی باشند كه معمولا در بیرون انجام می دهند و اگر در جایی آب و هوا مانع پاره ای از فعالیت ها در هوای باز باشد، باید امكانات انواع فعالیت ها و بازی ها را در فضای درونی برای كودكان فراهم آورد</a:t>
            </a:r>
            <a:r>
              <a:rPr lang="fa-IR" sz="2400" dirty="0" smtClean="0"/>
              <a:t> :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ar-SA" sz="2400" dirty="0" smtClean="0"/>
              <a:t> بچه ها بتوانند در مكانی، در فضایی سرپوشیده وقتی كه هوا سرد است، آب بازی یا ماسه بازی كنند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pic shit\New Folder\a3\23.jpg"/>
          <p:cNvPicPr>
            <a:picLocks noChangeAspect="1" noChangeArrowheads="1"/>
          </p:cNvPicPr>
          <p:nvPr/>
        </p:nvPicPr>
        <p:blipFill>
          <a:blip r:embed="rId2"/>
          <a:srcRect l="9900" r="5246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24825"/>
            <a:ext cx="428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www.online-</a:t>
            </a:r>
            <a:r>
              <a:rPr lang="en-US" sz="3200" b="1" dirty="0" smtClean="0">
                <a:solidFill>
                  <a:srgbClr val="FF0000"/>
                </a:solidFill>
              </a:rPr>
              <a:t>Architect</a:t>
            </a:r>
            <a:r>
              <a:rPr lang="en-US" sz="3200" b="1" dirty="0" smtClean="0"/>
              <a:t>.ir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fa-IR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یادگیری</a:t>
            </a:r>
          </a:p>
          <a:p>
            <a:pPr algn="r">
              <a:buNone/>
            </a:pPr>
            <a:r>
              <a:rPr lang="fa-I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تفریحی</a:t>
            </a:r>
          </a:p>
          <a:p>
            <a:pPr algn="r">
              <a:buNone/>
            </a:pPr>
            <a:r>
              <a:rPr lang="fa-IR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حیاط سرپوشیده</a:t>
            </a:r>
          </a:p>
          <a:p>
            <a:pPr algn="r">
              <a:buNone/>
            </a:pPr>
            <a:r>
              <a:rPr lang="fa-I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یادگیری</a:t>
            </a:r>
            <a:endParaRPr lang="fa-IR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>
              <a:buNone/>
            </a:pPr>
            <a:r>
              <a:rPr lang="fa-I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اداری</a:t>
            </a:r>
            <a:endParaRPr lang="en-US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4572000" y="1828801"/>
            <a:ext cx="2667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886200" y="2971800"/>
            <a:ext cx="1905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343400" y="4265612"/>
            <a:ext cx="3200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124200" y="3656011"/>
            <a:ext cx="411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048000" y="2362200"/>
            <a:ext cx="41910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" y="24825"/>
            <a:ext cx="428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www.online-</a:t>
            </a:r>
            <a:r>
              <a:rPr lang="en-US" sz="3200" b="1" dirty="0" smtClean="0">
                <a:solidFill>
                  <a:srgbClr val="FF0000"/>
                </a:solidFill>
              </a:rPr>
              <a:t>Architect</a:t>
            </a:r>
            <a:r>
              <a:rPr lang="en-US" sz="3200" b="1" dirty="0" smtClean="0"/>
              <a:t>.ir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ic shit\New Folder\a3\22.JPG"/>
          <p:cNvPicPr>
            <a:picLocks noChangeAspect="1" noChangeArrowheads="1"/>
          </p:cNvPicPr>
          <p:nvPr/>
        </p:nvPicPr>
        <p:blipFill>
          <a:blip r:embed="rId2"/>
          <a:srcRect l="1079" t="3307" r="15467"/>
          <a:stretch>
            <a:fillRect/>
          </a:stretch>
        </p:blipFill>
        <p:spPr bwMode="auto">
          <a:xfrm>
            <a:off x="0" y="990600"/>
            <a:ext cx="9129688" cy="58674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752600"/>
            <a:ext cx="4724400" cy="3505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a-IR" sz="22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گالری</a:t>
            </a:r>
          </a:p>
          <a:p>
            <a:pPr algn="r">
              <a:buNone/>
            </a:pPr>
            <a:r>
              <a:rPr lang="fa-IR" sz="22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اتاق بازی</a:t>
            </a:r>
          </a:p>
          <a:p>
            <a:pPr algn="r">
              <a:buNone/>
            </a:pPr>
            <a:r>
              <a:rPr lang="fa-IR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سالن موسیقی</a:t>
            </a:r>
          </a:p>
          <a:p>
            <a:pPr algn="r">
              <a:buNone/>
            </a:pPr>
            <a:r>
              <a:rPr lang="fa-IR" sz="2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اتاق دیده بانی</a:t>
            </a:r>
            <a:endParaRPr lang="en-US" sz="2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825"/>
            <a:ext cx="428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www.online-</a:t>
            </a:r>
            <a:r>
              <a:rPr lang="en-US" sz="3200" b="1" dirty="0" smtClean="0">
                <a:solidFill>
                  <a:srgbClr val="FF0000"/>
                </a:solidFill>
              </a:rPr>
              <a:t>Architect</a:t>
            </a:r>
            <a:r>
              <a:rPr lang="en-US" sz="3200" b="1" dirty="0" smtClean="0"/>
              <a:t>.ir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2286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58000" y="6172200"/>
            <a:ext cx="2209800" cy="228600"/>
          </a:xfrm>
          <a:prstGeom prst="roundRect">
            <a:avLst/>
          </a:prstGeom>
          <a:gradFill flip="none" rotWithShape="1">
            <a:gsLst>
              <a:gs pos="0">
                <a:srgbClr val="20F0DC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70C0">
                  <a:alpha val="57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</a:rPr>
              <a:t>فضاهای عمومی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0" y="6553200"/>
            <a:ext cx="2209800" cy="2286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C0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</a:rPr>
              <a:t>فضاهای خاص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2286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5867401" y="1219200"/>
            <a:ext cx="2971799" cy="2667000"/>
          </a:xfrm>
          <a:custGeom>
            <a:avLst/>
            <a:gdLst>
              <a:gd name="connsiteX0" fmla="*/ 2980707 w 2980707"/>
              <a:gd name="connsiteY0" fmla="*/ 2315688 h 2315688"/>
              <a:gd name="connsiteX1" fmla="*/ 2731325 w 2980707"/>
              <a:gd name="connsiteY1" fmla="*/ 2078181 h 2315688"/>
              <a:gd name="connsiteX2" fmla="*/ 2731325 w 2980707"/>
              <a:gd name="connsiteY2" fmla="*/ 1733797 h 2315688"/>
              <a:gd name="connsiteX3" fmla="*/ 2612572 w 2980707"/>
              <a:gd name="connsiteY3" fmla="*/ 1555667 h 2315688"/>
              <a:gd name="connsiteX4" fmla="*/ 2291938 w 2980707"/>
              <a:gd name="connsiteY4" fmla="*/ 1401288 h 2315688"/>
              <a:gd name="connsiteX5" fmla="*/ 1888177 w 2980707"/>
              <a:gd name="connsiteY5" fmla="*/ 1258784 h 2315688"/>
              <a:gd name="connsiteX6" fmla="*/ 1745673 w 2980707"/>
              <a:gd name="connsiteY6" fmla="*/ 1080654 h 2315688"/>
              <a:gd name="connsiteX7" fmla="*/ 1674421 w 2980707"/>
              <a:gd name="connsiteY7" fmla="*/ 748145 h 2315688"/>
              <a:gd name="connsiteX8" fmla="*/ 1484416 w 2980707"/>
              <a:gd name="connsiteY8" fmla="*/ 439387 h 2315688"/>
              <a:gd name="connsiteX9" fmla="*/ 950026 w 2980707"/>
              <a:gd name="connsiteY9" fmla="*/ 403761 h 2315688"/>
              <a:gd name="connsiteX10" fmla="*/ 439387 w 2980707"/>
              <a:gd name="connsiteY10" fmla="*/ 296883 h 2315688"/>
              <a:gd name="connsiteX11" fmla="*/ 0 w 2980707"/>
              <a:gd name="connsiteY11" fmla="*/ 0 h 231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0707" h="2315688">
                <a:moveTo>
                  <a:pt x="2980707" y="2315688"/>
                </a:moveTo>
                <a:cubicBezTo>
                  <a:pt x="2876798" y="2245425"/>
                  <a:pt x="2772889" y="2175163"/>
                  <a:pt x="2731325" y="2078181"/>
                </a:cubicBezTo>
                <a:cubicBezTo>
                  <a:pt x="2689761" y="1981199"/>
                  <a:pt x="2751117" y="1820883"/>
                  <a:pt x="2731325" y="1733797"/>
                </a:cubicBezTo>
                <a:cubicBezTo>
                  <a:pt x="2711533" y="1646711"/>
                  <a:pt x="2685803" y="1611085"/>
                  <a:pt x="2612572" y="1555667"/>
                </a:cubicBezTo>
                <a:cubicBezTo>
                  <a:pt x="2539341" y="1500249"/>
                  <a:pt x="2412670" y="1450768"/>
                  <a:pt x="2291938" y="1401288"/>
                </a:cubicBezTo>
                <a:cubicBezTo>
                  <a:pt x="2171206" y="1351808"/>
                  <a:pt x="1979221" y="1312223"/>
                  <a:pt x="1888177" y="1258784"/>
                </a:cubicBezTo>
                <a:cubicBezTo>
                  <a:pt x="1797133" y="1205345"/>
                  <a:pt x="1781299" y="1165760"/>
                  <a:pt x="1745673" y="1080654"/>
                </a:cubicBezTo>
                <a:cubicBezTo>
                  <a:pt x="1710047" y="995548"/>
                  <a:pt x="1717964" y="855023"/>
                  <a:pt x="1674421" y="748145"/>
                </a:cubicBezTo>
                <a:cubicBezTo>
                  <a:pt x="1630878" y="641267"/>
                  <a:pt x="1605148" y="496784"/>
                  <a:pt x="1484416" y="439387"/>
                </a:cubicBezTo>
                <a:cubicBezTo>
                  <a:pt x="1363684" y="381990"/>
                  <a:pt x="1124197" y="427512"/>
                  <a:pt x="950026" y="403761"/>
                </a:cubicBezTo>
                <a:cubicBezTo>
                  <a:pt x="775855" y="380010"/>
                  <a:pt x="597725" y="364176"/>
                  <a:pt x="439387" y="296883"/>
                </a:cubicBezTo>
                <a:cubicBezTo>
                  <a:pt x="281049" y="229590"/>
                  <a:pt x="140524" y="114795"/>
                  <a:pt x="0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830784" y="1143000"/>
            <a:ext cx="2170216" cy="1066800"/>
          </a:xfrm>
          <a:custGeom>
            <a:avLst/>
            <a:gdLst>
              <a:gd name="connsiteX0" fmla="*/ 1852551 w 1852551"/>
              <a:gd name="connsiteY0" fmla="*/ 783772 h 783772"/>
              <a:gd name="connsiteX1" fmla="*/ 1626920 w 1852551"/>
              <a:gd name="connsiteY1" fmla="*/ 653143 h 783772"/>
              <a:gd name="connsiteX2" fmla="*/ 1638795 w 1852551"/>
              <a:gd name="connsiteY2" fmla="*/ 439387 h 783772"/>
              <a:gd name="connsiteX3" fmla="*/ 1389413 w 1852551"/>
              <a:gd name="connsiteY3" fmla="*/ 475013 h 783772"/>
              <a:gd name="connsiteX4" fmla="*/ 985652 w 1852551"/>
              <a:gd name="connsiteY4" fmla="*/ 427512 h 783772"/>
              <a:gd name="connsiteX5" fmla="*/ 665019 w 1852551"/>
              <a:gd name="connsiteY5" fmla="*/ 296883 h 783772"/>
              <a:gd name="connsiteX6" fmla="*/ 498764 w 1852551"/>
              <a:gd name="connsiteY6" fmla="*/ 47502 h 783772"/>
              <a:gd name="connsiteX7" fmla="*/ 225632 w 1852551"/>
              <a:gd name="connsiteY7" fmla="*/ 47502 h 783772"/>
              <a:gd name="connsiteX8" fmla="*/ 0 w 1852551"/>
              <a:gd name="connsiteY8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551" h="783772">
                <a:moveTo>
                  <a:pt x="1852551" y="783772"/>
                </a:moveTo>
                <a:cubicBezTo>
                  <a:pt x="1757548" y="747156"/>
                  <a:pt x="1662546" y="710540"/>
                  <a:pt x="1626920" y="653143"/>
                </a:cubicBezTo>
                <a:cubicBezTo>
                  <a:pt x="1591294" y="595746"/>
                  <a:pt x="1678380" y="469075"/>
                  <a:pt x="1638795" y="439387"/>
                </a:cubicBezTo>
                <a:cubicBezTo>
                  <a:pt x="1599210" y="409699"/>
                  <a:pt x="1498270" y="476992"/>
                  <a:pt x="1389413" y="475013"/>
                </a:cubicBezTo>
                <a:cubicBezTo>
                  <a:pt x="1280556" y="473034"/>
                  <a:pt x="1106384" y="457200"/>
                  <a:pt x="985652" y="427512"/>
                </a:cubicBezTo>
                <a:cubicBezTo>
                  <a:pt x="864920" y="397824"/>
                  <a:pt x="746167" y="360218"/>
                  <a:pt x="665019" y="296883"/>
                </a:cubicBezTo>
                <a:cubicBezTo>
                  <a:pt x="583871" y="233548"/>
                  <a:pt x="571995" y="89066"/>
                  <a:pt x="498764" y="47502"/>
                </a:cubicBezTo>
                <a:cubicBezTo>
                  <a:pt x="425533" y="5939"/>
                  <a:pt x="308759" y="55419"/>
                  <a:pt x="225632" y="47502"/>
                </a:cubicBezTo>
                <a:cubicBezTo>
                  <a:pt x="142505" y="39585"/>
                  <a:pt x="71252" y="19792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2971801" y="1460665"/>
            <a:ext cx="792678" cy="1892135"/>
          </a:xfrm>
          <a:custGeom>
            <a:avLst/>
            <a:gdLst>
              <a:gd name="connsiteX0" fmla="*/ 75211 w 740229"/>
              <a:gd name="connsiteY0" fmla="*/ 1638795 h 1638795"/>
              <a:gd name="connsiteX1" fmla="*/ 15834 w 740229"/>
              <a:gd name="connsiteY1" fmla="*/ 1448790 h 1638795"/>
              <a:gd name="connsiteX2" fmla="*/ 170213 w 740229"/>
              <a:gd name="connsiteY2" fmla="*/ 1306286 h 1638795"/>
              <a:gd name="connsiteX3" fmla="*/ 241465 w 740229"/>
              <a:gd name="connsiteY3" fmla="*/ 985652 h 1638795"/>
              <a:gd name="connsiteX4" fmla="*/ 455221 w 740229"/>
              <a:gd name="connsiteY4" fmla="*/ 795647 h 1638795"/>
              <a:gd name="connsiteX5" fmla="*/ 514598 w 740229"/>
              <a:gd name="connsiteY5" fmla="*/ 510639 h 1638795"/>
              <a:gd name="connsiteX6" fmla="*/ 704603 w 740229"/>
              <a:gd name="connsiteY6" fmla="*/ 261257 h 1638795"/>
              <a:gd name="connsiteX7" fmla="*/ 728354 w 740229"/>
              <a:gd name="connsiteY7" fmla="*/ 0 h 163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229" h="1638795">
                <a:moveTo>
                  <a:pt x="75211" y="1638795"/>
                </a:moveTo>
                <a:cubicBezTo>
                  <a:pt x="37605" y="1571501"/>
                  <a:pt x="0" y="1504208"/>
                  <a:pt x="15834" y="1448790"/>
                </a:cubicBezTo>
                <a:cubicBezTo>
                  <a:pt x="31668" y="1393372"/>
                  <a:pt x="132608" y="1383476"/>
                  <a:pt x="170213" y="1306286"/>
                </a:cubicBezTo>
                <a:cubicBezTo>
                  <a:pt x="207818" y="1229096"/>
                  <a:pt x="193964" y="1070758"/>
                  <a:pt x="241465" y="985652"/>
                </a:cubicBezTo>
                <a:cubicBezTo>
                  <a:pt x="288966" y="900546"/>
                  <a:pt x="409699" y="874816"/>
                  <a:pt x="455221" y="795647"/>
                </a:cubicBezTo>
                <a:cubicBezTo>
                  <a:pt x="500743" y="716478"/>
                  <a:pt x="473034" y="599704"/>
                  <a:pt x="514598" y="510639"/>
                </a:cubicBezTo>
                <a:cubicBezTo>
                  <a:pt x="556162" y="421574"/>
                  <a:pt x="668977" y="346363"/>
                  <a:pt x="704603" y="261257"/>
                </a:cubicBezTo>
                <a:cubicBezTo>
                  <a:pt x="740229" y="176151"/>
                  <a:pt x="734291" y="88075"/>
                  <a:pt x="72835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854535" y="1330036"/>
            <a:ext cx="1460665" cy="2022764"/>
          </a:xfrm>
          <a:custGeom>
            <a:avLst/>
            <a:gdLst>
              <a:gd name="connsiteX0" fmla="*/ 1781299 w 1781299"/>
              <a:gd name="connsiteY0" fmla="*/ 1638795 h 1638795"/>
              <a:gd name="connsiteX1" fmla="*/ 1721922 w 1781299"/>
              <a:gd name="connsiteY1" fmla="*/ 1413164 h 1638795"/>
              <a:gd name="connsiteX2" fmla="*/ 1686296 w 1781299"/>
              <a:gd name="connsiteY2" fmla="*/ 1140032 h 1638795"/>
              <a:gd name="connsiteX3" fmla="*/ 1615044 w 1781299"/>
              <a:gd name="connsiteY3" fmla="*/ 961902 h 1638795"/>
              <a:gd name="connsiteX4" fmla="*/ 1401288 w 1781299"/>
              <a:gd name="connsiteY4" fmla="*/ 831273 h 1638795"/>
              <a:gd name="connsiteX5" fmla="*/ 1175657 w 1781299"/>
              <a:gd name="connsiteY5" fmla="*/ 570016 h 1638795"/>
              <a:gd name="connsiteX6" fmla="*/ 629392 w 1781299"/>
              <a:gd name="connsiteY6" fmla="*/ 403761 h 1638795"/>
              <a:gd name="connsiteX7" fmla="*/ 213756 w 1781299"/>
              <a:gd name="connsiteY7" fmla="*/ 237507 h 1638795"/>
              <a:gd name="connsiteX8" fmla="*/ 0 w 1781299"/>
              <a:gd name="connsiteY8" fmla="*/ 0 h 163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1299" h="1638795">
                <a:moveTo>
                  <a:pt x="1781299" y="1638795"/>
                </a:moveTo>
                <a:cubicBezTo>
                  <a:pt x="1759527" y="1567543"/>
                  <a:pt x="1737756" y="1496291"/>
                  <a:pt x="1721922" y="1413164"/>
                </a:cubicBezTo>
                <a:cubicBezTo>
                  <a:pt x="1706088" y="1330037"/>
                  <a:pt x="1704109" y="1215242"/>
                  <a:pt x="1686296" y="1140032"/>
                </a:cubicBezTo>
                <a:cubicBezTo>
                  <a:pt x="1668483" y="1064822"/>
                  <a:pt x="1662545" y="1013362"/>
                  <a:pt x="1615044" y="961902"/>
                </a:cubicBezTo>
                <a:cubicBezTo>
                  <a:pt x="1567543" y="910442"/>
                  <a:pt x="1474519" y="896587"/>
                  <a:pt x="1401288" y="831273"/>
                </a:cubicBezTo>
                <a:cubicBezTo>
                  <a:pt x="1328057" y="765959"/>
                  <a:pt x="1304306" y="641268"/>
                  <a:pt x="1175657" y="570016"/>
                </a:cubicBezTo>
                <a:cubicBezTo>
                  <a:pt x="1047008" y="498764"/>
                  <a:pt x="789709" y="459179"/>
                  <a:pt x="629392" y="403761"/>
                </a:cubicBezTo>
                <a:cubicBezTo>
                  <a:pt x="469075" y="348343"/>
                  <a:pt x="318655" y="304800"/>
                  <a:pt x="213756" y="237507"/>
                </a:cubicBezTo>
                <a:cubicBezTo>
                  <a:pt x="108857" y="170214"/>
                  <a:pt x="54428" y="85107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334000" y="1447800"/>
            <a:ext cx="1219200" cy="4038600"/>
          </a:xfrm>
          <a:custGeom>
            <a:avLst/>
            <a:gdLst>
              <a:gd name="connsiteX0" fmla="*/ 1579418 w 1579418"/>
              <a:gd name="connsiteY0" fmla="*/ 3835730 h 3835730"/>
              <a:gd name="connsiteX1" fmla="*/ 1294410 w 1579418"/>
              <a:gd name="connsiteY1" fmla="*/ 3621974 h 3835730"/>
              <a:gd name="connsiteX2" fmla="*/ 1496291 w 1579418"/>
              <a:gd name="connsiteY2" fmla="*/ 3348842 h 3835730"/>
              <a:gd name="connsiteX3" fmla="*/ 1425039 w 1579418"/>
              <a:gd name="connsiteY3" fmla="*/ 3028208 h 3835730"/>
              <a:gd name="connsiteX4" fmla="*/ 1199407 w 1579418"/>
              <a:gd name="connsiteY4" fmla="*/ 2731325 h 3835730"/>
              <a:gd name="connsiteX5" fmla="*/ 1270659 w 1579418"/>
              <a:gd name="connsiteY5" fmla="*/ 2327564 h 3835730"/>
              <a:gd name="connsiteX6" fmla="*/ 783771 w 1579418"/>
              <a:gd name="connsiteY6" fmla="*/ 2018805 h 3835730"/>
              <a:gd name="connsiteX7" fmla="*/ 498763 w 1579418"/>
              <a:gd name="connsiteY7" fmla="*/ 1603169 h 3835730"/>
              <a:gd name="connsiteX8" fmla="*/ 391885 w 1579418"/>
              <a:gd name="connsiteY8" fmla="*/ 1223159 h 3835730"/>
              <a:gd name="connsiteX9" fmla="*/ 273132 w 1579418"/>
              <a:gd name="connsiteY9" fmla="*/ 819398 h 3835730"/>
              <a:gd name="connsiteX10" fmla="*/ 273132 w 1579418"/>
              <a:gd name="connsiteY10" fmla="*/ 570016 h 3835730"/>
              <a:gd name="connsiteX11" fmla="*/ 190005 w 1579418"/>
              <a:gd name="connsiteY11" fmla="*/ 273133 h 3835730"/>
              <a:gd name="connsiteX12" fmla="*/ 0 w 1579418"/>
              <a:gd name="connsiteY12" fmla="*/ 0 h 383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9418" h="3835730">
                <a:moveTo>
                  <a:pt x="1579418" y="3835730"/>
                </a:moveTo>
                <a:cubicBezTo>
                  <a:pt x="1443841" y="3769426"/>
                  <a:pt x="1308265" y="3703122"/>
                  <a:pt x="1294410" y="3621974"/>
                </a:cubicBezTo>
                <a:cubicBezTo>
                  <a:pt x="1280556" y="3540826"/>
                  <a:pt x="1474520" y="3447803"/>
                  <a:pt x="1496291" y="3348842"/>
                </a:cubicBezTo>
                <a:cubicBezTo>
                  <a:pt x="1518062" y="3249881"/>
                  <a:pt x="1474520" y="3131127"/>
                  <a:pt x="1425039" y="3028208"/>
                </a:cubicBezTo>
                <a:cubicBezTo>
                  <a:pt x="1375558" y="2925289"/>
                  <a:pt x="1225137" y="2848099"/>
                  <a:pt x="1199407" y="2731325"/>
                </a:cubicBezTo>
                <a:cubicBezTo>
                  <a:pt x="1173677" y="2614551"/>
                  <a:pt x="1339932" y="2446317"/>
                  <a:pt x="1270659" y="2327564"/>
                </a:cubicBezTo>
                <a:cubicBezTo>
                  <a:pt x="1201386" y="2208811"/>
                  <a:pt x="912420" y="2139537"/>
                  <a:pt x="783771" y="2018805"/>
                </a:cubicBezTo>
                <a:cubicBezTo>
                  <a:pt x="655122" y="1898073"/>
                  <a:pt x="564077" y="1735777"/>
                  <a:pt x="498763" y="1603169"/>
                </a:cubicBezTo>
                <a:cubicBezTo>
                  <a:pt x="433449" y="1470561"/>
                  <a:pt x="429490" y="1353787"/>
                  <a:pt x="391885" y="1223159"/>
                </a:cubicBezTo>
                <a:cubicBezTo>
                  <a:pt x="354280" y="1092531"/>
                  <a:pt x="292924" y="928255"/>
                  <a:pt x="273132" y="819398"/>
                </a:cubicBezTo>
                <a:cubicBezTo>
                  <a:pt x="253340" y="710541"/>
                  <a:pt x="286986" y="661060"/>
                  <a:pt x="273132" y="570016"/>
                </a:cubicBezTo>
                <a:cubicBezTo>
                  <a:pt x="259278" y="478972"/>
                  <a:pt x="235527" y="368136"/>
                  <a:pt x="190005" y="273133"/>
                </a:cubicBezTo>
                <a:cubicBezTo>
                  <a:pt x="144483" y="178130"/>
                  <a:pt x="72241" y="89065"/>
                  <a:pt x="0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447800" y="1447800"/>
            <a:ext cx="2209800" cy="3810000"/>
          </a:xfrm>
          <a:custGeom>
            <a:avLst/>
            <a:gdLst>
              <a:gd name="connsiteX0" fmla="*/ 45522 w 2634343"/>
              <a:gd name="connsiteY0" fmla="*/ 3218213 h 3218213"/>
              <a:gd name="connsiteX1" fmla="*/ 33647 w 2634343"/>
              <a:gd name="connsiteY1" fmla="*/ 2933205 h 3218213"/>
              <a:gd name="connsiteX2" fmla="*/ 247403 w 2634343"/>
              <a:gd name="connsiteY2" fmla="*/ 2897579 h 3218213"/>
              <a:gd name="connsiteX3" fmla="*/ 473034 w 2634343"/>
              <a:gd name="connsiteY3" fmla="*/ 2945080 h 3218213"/>
              <a:gd name="connsiteX4" fmla="*/ 520535 w 2634343"/>
              <a:gd name="connsiteY4" fmla="*/ 2778826 h 3218213"/>
              <a:gd name="connsiteX5" fmla="*/ 401782 w 2634343"/>
              <a:gd name="connsiteY5" fmla="*/ 2826327 h 3218213"/>
              <a:gd name="connsiteX6" fmla="*/ 449283 w 2634343"/>
              <a:gd name="connsiteY6" fmla="*/ 2968831 h 3218213"/>
              <a:gd name="connsiteX7" fmla="*/ 722416 w 2634343"/>
              <a:gd name="connsiteY7" fmla="*/ 2861953 h 3218213"/>
              <a:gd name="connsiteX8" fmla="*/ 651164 w 2634343"/>
              <a:gd name="connsiteY8" fmla="*/ 2671948 h 3218213"/>
              <a:gd name="connsiteX9" fmla="*/ 876795 w 2634343"/>
              <a:gd name="connsiteY9" fmla="*/ 2541319 h 3218213"/>
              <a:gd name="connsiteX10" fmla="*/ 1102426 w 2634343"/>
              <a:gd name="connsiteY10" fmla="*/ 2505693 h 3218213"/>
              <a:gd name="connsiteX11" fmla="*/ 1209304 w 2634343"/>
              <a:gd name="connsiteY11" fmla="*/ 2315688 h 3218213"/>
              <a:gd name="connsiteX12" fmla="*/ 1138052 w 2634343"/>
              <a:gd name="connsiteY12" fmla="*/ 2030680 h 3218213"/>
              <a:gd name="connsiteX13" fmla="*/ 1244930 w 2634343"/>
              <a:gd name="connsiteY13" fmla="*/ 1888176 h 3218213"/>
              <a:gd name="connsiteX14" fmla="*/ 1494312 w 2634343"/>
              <a:gd name="connsiteY14" fmla="*/ 1710046 h 3218213"/>
              <a:gd name="connsiteX15" fmla="*/ 1518063 w 2634343"/>
              <a:gd name="connsiteY15" fmla="*/ 1318161 h 3218213"/>
              <a:gd name="connsiteX16" fmla="*/ 1826821 w 2634343"/>
              <a:gd name="connsiteY16" fmla="*/ 1009402 h 3218213"/>
              <a:gd name="connsiteX17" fmla="*/ 2123704 w 2634343"/>
              <a:gd name="connsiteY17" fmla="*/ 807522 h 3218213"/>
              <a:gd name="connsiteX18" fmla="*/ 2278083 w 2634343"/>
              <a:gd name="connsiteY18" fmla="*/ 605641 h 3218213"/>
              <a:gd name="connsiteX19" fmla="*/ 2420587 w 2634343"/>
              <a:gd name="connsiteY19" fmla="*/ 356259 h 3218213"/>
              <a:gd name="connsiteX20" fmla="*/ 2634343 w 2634343"/>
              <a:gd name="connsiteY20" fmla="*/ 0 h 321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34343" h="3218213">
                <a:moveTo>
                  <a:pt x="45522" y="3218213"/>
                </a:moveTo>
                <a:cubicBezTo>
                  <a:pt x="22761" y="3102428"/>
                  <a:pt x="0" y="2986644"/>
                  <a:pt x="33647" y="2933205"/>
                </a:cubicBezTo>
                <a:cubicBezTo>
                  <a:pt x="67294" y="2879766"/>
                  <a:pt x="174172" y="2895600"/>
                  <a:pt x="247403" y="2897579"/>
                </a:cubicBezTo>
                <a:cubicBezTo>
                  <a:pt x="320634" y="2899558"/>
                  <a:pt x="427512" y="2964872"/>
                  <a:pt x="473034" y="2945080"/>
                </a:cubicBezTo>
                <a:cubicBezTo>
                  <a:pt x="518556" y="2925288"/>
                  <a:pt x="532410" y="2798618"/>
                  <a:pt x="520535" y="2778826"/>
                </a:cubicBezTo>
                <a:cubicBezTo>
                  <a:pt x="508660" y="2759034"/>
                  <a:pt x="413657" y="2794659"/>
                  <a:pt x="401782" y="2826327"/>
                </a:cubicBezTo>
                <a:cubicBezTo>
                  <a:pt x="389907" y="2857995"/>
                  <a:pt x="395844" y="2962893"/>
                  <a:pt x="449283" y="2968831"/>
                </a:cubicBezTo>
                <a:cubicBezTo>
                  <a:pt x="502722" y="2974769"/>
                  <a:pt x="688769" y="2911433"/>
                  <a:pt x="722416" y="2861953"/>
                </a:cubicBezTo>
                <a:cubicBezTo>
                  <a:pt x="756063" y="2812473"/>
                  <a:pt x="625434" y="2725387"/>
                  <a:pt x="651164" y="2671948"/>
                </a:cubicBezTo>
                <a:cubicBezTo>
                  <a:pt x="676894" y="2618509"/>
                  <a:pt x="801585" y="2569028"/>
                  <a:pt x="876795" y="2541319"/>
                </a:cubicBezTo>
                <a:cubicBezTo>
                  <a:pt x="952005" y="2513610"/>
                  <a:pt x="1047008" y="2543298"/>
                  <a:pt x="1102426" y="2505693"/>
                </a:cubicBezTo>
                <a:cubicBezTo>
                  <a:pt x="1157844" y="2468088"/>
                  <a:pt x="1203366" y="2394857"/>
                  <a:pt x="1209304" y="2315688"/>
                </a:cubicBezTo>
                <a:cubicBezTo>
                  <a:pt x="1215242" y="2236519"/>
                  <a:pt x="1132114" y="2101932"/>
                  <a:pt x="1138052" y="2030680"/>
                </a:cubicBezTo>
                <a:cubicBezTo>
                  <a:pt x="1143990" y="1959428"/>
                  <a:pt x="1185553" y="1941615"/>
                  <a:pt x="1244930" y="1888176"/>
                </a:cubicBezTo>
                <a:cubicBezTo>
                  <a:pt x="1304307" y="1834737"/>
                  <a:pt x="1448790" y="1805048"/>
                  <a:pt x="1494312" y="1710046"/>
                </a:cubicBezTo>
                <a:cubicBezTo>
                  <a:pt x="1539834" y="1615044"/>
                  <a:pt x="1462645" y="1434935"/>
                  <a:pt x="1518063" y="1318161"/>
                </a:cubicBezTo>
                <a:cubicBezTo>
                  <a:pt x="1573481" y="1201387"/>
                  <a:pt x="1725881" y="1094508"/>
                  <a:pt x="1826821" y="1009402"/>
                </a:cubicBezTo>
                <a:cubicBezTo>
                  <a:pt x="1927761" y="924296"/>
                  <a:pt x="2048494" y="874816"/>
                  <a:pt x="2123704" y="807522"/>
                </a:cubicBezTo>
                <a:cubicBezTo>
                  <a:pt x="2198914" y="740229"/>
                  <a:pt x="2228603" y="680852"/>
                  <a:pt x="2278083" y="605641"/>
                </a:cubicBezTo>
                <a:cubicBezTo>
                  <a:pt x="2327564" y="530431"/>
                  <a:pt x="2361210" y="457199"/>
                  <a:pt x="2420587" y="356259"/>
                </a:cubicBezTo>
                <a:cubicBezTo>
                  <a:pt x="2479964" y="255319"/>
                  <a:pt x="2557153" y="127659"/>
                  <a:pt x="2634343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19400" y="1447800"/>
            <a:ext cx="1066800" cy="3200400"/>
          </a:xfrm>
          <a:custGeom>
            <a:avLst/>
            <a:gdLst>
              <a:gd name="connsiteX0" fmla="*/ 0 w 1436915"/>
              <a:gd name="connsiteY0" fmla="*/ 3752603 h 3752603"/>
              <a:gd name="connsiteX1" fmla="*/ 237507 w 1436915"/>
              <a:gd name="connsiteY1" fmla="*/ 3610099 h 3752603"/>
              <a:gd name="connsiteX2" fmla="*/ 154380 w 1436915"/>
              <a:gd name="connsiteY2" fmla="*/ 3336966 h 3752603"/>
              <a:gd name="connsiteX3" fmla="*/ 356260 w 1436915"/>
              <a:gd name="connsiteY3" fmla="*/ 3218213 h 3752603"/>
              <a:gd name="connsiteX4" fmla="*/ 522515 w 1436915"/>
              <a:gd name="connsiteY4" fmla="*/ 3170712 h 3752603"/>
              <a:gd name="connsiteX5" fmla="*/ 617517 w 1436915"/>
              <a:gd name="connsiteY5" fmla="*/ 2968831 h 3752603"/>
              <a:gd name="connsiteX6" fmla="*/ 522515 w 1436915"/>
              <a:gd name="connsiteY6" fmla="*/ 2576945 h 3752603"/>
              <a:gd name="connsiteX7" fmla="*/ 558141 w 1436915"/>
              <a:gd name="connsiteY7" fmla="*/ 2280062 h 3752603"/>
              <a:gd name="connsiteX8" fmla="*/ 653143 w 1436915"/>
              <a:gd name="connsiteY8" fmla="*/ 2006930 h 3752603"/>
              <a:gd name="connsiteX9" fmla="*/ 855024 w 1436915"/>
              <a:gd name="connsiteY9" fmla="*/ 1698171 h 3752603"/>
              <a:gd name="connsiteX10" fmla="*/ 760021 w 1436915"/>
              <a:gd name="connsiteY10" fmla="*/ 1353787 h 3752603"/>
              <a:gd name="connsiteX11" fmla="*/ 807522 w 1436915"/>
              <a:gd name="connsiteY11" fmla="*/ 1021278 h 3752603"/>
              <a:gd name="connsiteX12" fmla="*/ 1270660 w 1436915"/>
              <a:gd name="connsiteY12" fmla="*/ 748145 h 3752603"/>
              <a:gd name="connsiteX13" fmla="*/ 1413164 w 1436915"/>
              <a:gd name="connsiteY13" fmla="*/ 427512 h 3752603"/>
              <a:gd name="connsiteX14" fmla="*/ 1413164 w 1436915"/>
              <a:gd name="connsiteY14" fmla="*/ 71252 h 3752603"/>
              <a:gd name="connsiteX15" fmla="*/ 1401289 w 1436915"/>
              <a:gd name="connsiteY15" fmla="*/ 0 h 37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6915" h="3752603">
                <a:moveTo>
                  <a:pt x="0" y="3752603"/>
                </a:moveTo>
                <a:cubicBezTo>
                  <a:pt x="105888" y="3715987"/>
                  <a:pt x="211777" y="3679372"/>
                  <a:pt x="237507" y="3610099"/>
                </a:cubicBezTo>
                <a:cubicBezTo>
                  <a:pt x="263237" y="3540826"/>
                  <a:pt x="134588" y="3402280"/>
                  <a:pt x="154380" y="3336966"/>
                </a:cubicBezTo>
                <a:cubicBezTo>
                  <a:pt x="174172" y="3271652"/>
                  <a:pt x="294904" y="3245922"/>
                  <a:pt x="356260" y="3218213"/>
                </a:cubicBezTo>
                <a:cubicBezTo>
                  <a:pt x="417616" y="3190504"/>
                  <a:pt x="478972" y="3212275"/>
                  <a:pt x="522515" y="3170712"/>
                </a:cubicBezTo>
                <a:cubicBezTo>
                  <a:pt x="566058" y="3129149"/>
                  <a:pt x="617517" y="3067792"/>
                  <a:pt x="617517" y="2968831"/>
                </a:cubicBezTo>
                <a:cubicBezTo>
                  <a:pt x="617517" y="2869870"/>
                  <a:pt x="532411" y="2691740"/>
                  <a:pt x="522515" y="2576945"/>
                </a:cubicBezTo>
                <a:cubicBezTo>
                  <a:pt x="512619" y="2462150"/>
                  <a:pt x="536370" y="2375065"/>
                  <a:pt x="558141" y="2280062"/>
                </a:cubicBezTo>
                <a:cubicBezTo>
                  <a:pt x="579912" y="2185059"/>
                  <a:pt x="603663" y="2103912"/>
                  <a:pt x="653143" y="2006930"/>
                </a:cubicBezTo>
                <a:cubicBezTo>
                  <a:pt x="702623" y="1909948"/>
                  <a:pt x="837211" y="1807028"/>
                  <a:pt x="855024" y="1698171"/>
                </a:cubicBezTo>
                <a:cubicBezTo>
                  <a:pt x="872837" y="1589314"/>
                  <a:pt x="767938" y="1466602"/>
                  <a:pt x="760021" y="1353787"/>
                </a:cubicBezTo>
                <a:cubicBezTo>
                  <a:pt x="752104" y="1240972"/>
                  <a:pt x="722416" y="1122218"/>
                  <a:pt x="807522" y="1021278"/>
                </a:cubicBezTo>
                <a:cubicBezTo>
                  <a:pt x="892628" y="920338"/>
                  <a:pt x="1169720" y="847106"/>
                  <a:pt x="1270660" y="748145"/>
                </a:cubicBezTo>
                <a:cubicBezTo>
                  <a:pt x="1371600" y="649184"/>
                  <a:pt x="1389413" y="540328"/>
                  <a:pt x="1413164" y="427512"/>
                </a:cubicBezTo>
                <a:cubicBezTo>
                  <a:pt x="1436915" y="314697"/>
                  <a:pt x="1415143" y="142504"/>
                  <a:pt x="1413164" y="71252"/>
                </a:cubicBezTo>
                <a:cubicBezTo>
                  <a:pt x="1411185" y="0"/>
                  <a:pt x="1401289" y="0"/>
                  <a:pt x="1401289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285013" y="1436914"/>
            <a:ext cx="419595" cy="4085112"/>
          </a:xfrm>
          <a:custGeom>
            <a:avLst/>
            <a:gdLst>
              <a:gd name="connsiteX0" fmla="*/ 203860 w 419595"/>
              <a:gd name="connsiteY0" fmla="*/ 4085112 h 4085112"/>
              <a:gd name="connsiteX1" fmla="*/ 13855 w 419595"/>
              <a:gd name="connsiteY1" fmla="*/ 3823855 h 4085112"/>
              <a:gd name="connsiteX2" fmla="*/ 120732 w 419595"/>
              <a:gd name="connsiteY2" fmla="*/ 3467595 h 4085112"/>
              <a:gd name="connsiteX3" fmla="*/ 25730 w 419595"/>
              <a:gd name="connsiteY3" fmla="*/ 3158837 h 4085112"/>
              <a:gd name="connsiteX4" fmla="*/ 108857 w 419595"/>
              <a:gd name="connsiteY4" fmla="*/ 2648198 h 4085112"/>
              <a:gd name="connsiteX5" fmla="*/ 49481 w 419595"/>
              <a:gd name="connsiteY5" fmla="*/ 2470068 h 4085112"/>
              <a:gd name="connsiteX6" fmla="*/ 120732 w 419595"/>
              <a:gd name="connsiteY6" fmla="*/ 2185060 h 4085112"/>
              <a:gd name="connsiteX7" fmla="*/ 275112 w 419595"/>
              <a:gd name="connsiteY7" fmla="*/ 1888177 h 4085112"/>
              <a:gd name="connsiteX8" fmla="*/ 191984 w 419595"/>
              <a:gd name="connsiteY8" fmla="*/ 1567543 h 4085112"/>
              <a:gd name="connsiteX9" fmla="*/ 227610 w 419595"/>
              <a:gd name="connsiteY9" fmla="*/ 1199408 h 4085112"/>
              <a:gd name="connsiteX10" fmla="*/ 275112 w 419595"/>
              <a:gd name="connsiteY10" fmla="*/ 1009403 h 4085112"/>
              <a:gd name="connsiteX11" fmla="*/ 405740 w 419595"/>
              <a:gd name="connsiteY11" fmla="*/ 605642 h 4085112"/>
              <a:gd name="connsiteX12" fmla="*/ 358239 w 419595"/>
              <a:gd name="connsiteY12" fmla="*/ 261257 h 4085112"/>
              <a:gd name="connsiteX13" fmla="*/ 251361 w 419595"/>
              <a:gd name="connsiteY13" fmla="*/ 0 h 408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595" h="4085112">
                <a:moveTo>
                  <a:pt x="203860" y="4085112"/>
                </a:moveTo>
                <a:cubicBezTo>
                  <a:pt x="115785" y="4005943"/>
                  <a:pt x="27710" y="3926774"/>
                  <a:pt x="13855" y="3823855"/>
                </a:cubicBezTo>
                <a:cubicBezTo>
                  <a:pt x="0" y="3720936"/>
                  <a:pt x="118753" y="3578431"/>
                  <a:pt x="120732" y="3467595"/>
                </a:cubicBezTo>
                <a:cubicBezTo>
                  <a:pt x="122711" y="3356759"/>
                  <a:pt x="27709" y="3295403"/>
                  <a:pt x="25730" y="3158837"/>
                </a:cubicBezTo>
                <a:cubicBezTo>
                  <a:pt x="23751" y="3022271"/>
                  <a:pt x="104899" y="2762993"/>
                  <a:pt x="108857" y="2648198"/>
                </a:cubicBezTo>
                <a:cubicBezTo>
                  <a:pt x="112815" y="2533403"/>
                  <a:pt x="47502" y="2547258"/>
                  <a:pt x="49481" y="2470068"/>
                </a:cubicBezTo>
                <a:cubicBezTo>
                  <a:pt x="51460" y="2392878"/>
                  <a:pt x="83127" y="2282042"/>
                  <a:pt x="120732" y="2185060"/>
                </a:cubicBezTo>
                <a:cubicBezTo>
                  <a:pt x="158337" y="2088078"/>
                  <a:pt x="263237" y="1991096"/>
                  <a:pt x="275112" y="1888177"/>
                </a:cubicBezTo>
                <a:cubicBezTo>
                  <a:pt x="286987" y="1785258"/>
                  <a:pt x="199901" y="1682338"/>
                  <a:pt x="191984" y="1567543"/>
                </a:cubicBezTo>
                <a:cubicBezTo>
                  <a:pt x="184067" y="1452748"/>
                  <a:pt x="213755" y="1292431"/>
                  <a:pt x="227610" y="1199408"/>
                </a:cubicBezTo>
                <a:cubicBezTo>
                  <a:pt x="241465" y="1106385"/>
                  <a:pt x="245424" y="1108364"/>
                  <a:pt x="275112" y="1009403"/>
                </a:cubicBezTo>
                <a:cubicBezTo>
                  <a:pt x="304800" y="910442"/>
                  <a:pt x="391885" y="730333"/>
                  <a:pt x="405740" y="605642"/>
                </a:cubicBezTo>
                <a:cubicBezTo>
                  <a:pt x="419595" y="480951"/>
                  <a:pt x="383969" y="362197"/>
                  <a:pt x="358239" y="261257"/>
                </a:cubicBezTo>
                <a:cubicBezTo>
                  <a:pt x="332509" y="160317"/>
                  <a:pt x="291935" y="80158"/>
                  <a:pt x="251361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381000"/>
            <a:ext cx="2362200" cy="10668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Helal" pitchFamily="2" charset="-78"/>
              </a:rPr>
              <a:t>کودکان 3 تا 6 ساله</a:t>
            </a:r>
            <a:endParaRPr lang="en-US" sz="2400" dirty="0">
              <a:solidFill>
                <a:schemeClr val="tx1"/>
              </a:solidFill>
              <a:cs typeface="B Helal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1143000"/>
            <a:ext cx="11430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کارگاه گل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3048000"/>
            <a:ext cx="1143000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اسباب بازی</a:t>
            </a:r>
            <a:endParaRPr lang="en-US" dirty="0" smtClean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981200"/>
            <a:ext cx="1143000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اتاق باد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5257800"/>
            <a:ext cx="11430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بادبادک و فرفره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05600" y="3352800"/>
            <a:ext cx="1143000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آزمایشگاه علوم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4400" y="4419600"/>
            <a:ext cx="1143000" cy="6096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پرورش گیاها</a:t>
            </a:r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ن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5562600"/>
            <a:ext cx="11430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آدم برفی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6600" y="1905000"/>
            <a:ext cx="11430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اتاق رنگ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10200" y="3505200"/>
            <a:ext cx="1143000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موسیقی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43600" y="5486400"/>
            <a:ext cx="11430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زمین بازی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29400" y="1752600"/>
            <a:ext cx="11430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کاردستی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2514600"/>
            <a:ext cx="11430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نقاشی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01000" y="1828800"/>
            <a:ext cx="1143000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کتابخونه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2209800"/>
            <a:ext cx="11430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اتاق قصه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10400" y="4648200"/>
            <a:ext cx="11430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سه</a:t>
            </a:r>
            <a:r>
              <a:rPr lang="fa-IR" dirty="0" smtClean="0"/>
              <a:t> </a:t>
            </a:r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چرخه سواری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28800" y="2209800"/>
            <a:ext cx="11430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اتاق فیلم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001000" y="3886200"/>
            <a:ext cx="1143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زمین بازی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0" y="3352800"/>
            <a:ext cx="1143000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اتاق آب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4114800"/>
            <a:ext cx="1143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هزار تو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29000" y="4038600"/>
            <a:ext cx="1143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حوض ماسه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724401" y="1447800"/>
            <a:ext cx="304800" cy="762000"/>
          </a:xfrm>
          <a:custGeom>
            <a:avLst/>
            <a:gdLst>
              <a:gd name="connsiteX0" fmla="*/ 47501 w 271153"/>
              <a:gd name="connsiteY0" fmla="*/ 0 h 475013"/>
              <a:gd name="connsiteX1" fmla="*/ 201881 w 271153"/>
              <a:gd name="connsiteY1" fmla="*/ 130628 h 475013"/>
              <a:gd name="connsiteX2" fmla="*/ 225631 w 271153"/>
              <a:gd name="connsiteY2" fmla="*/ 154379 h 475013"/>
              <a:gd name="connsiteX3" fmla="*/ 237506 w 271153"/>
              <a:gd name="connsiteY3" fmla="*/ 296883 h 475013"/>
              <a:gd name="connsiteX4" fmla="*/ 23751 w 271153"/>
              <a:gd name="connsiteY4" fmla="*/ 249382 h 475013"/>
              <a:gd name="connsiteX5" fmla="*/ 95003 w 271153"/>
              <a:gd name="connsiteY5" fmla="*/ 178130 h 475013"/>
              <a:gd name="connsiteX6" fmla="*/ 130629 w 271153"/>
              <a:gd name="connsiteY6" fmla="*/ 249382 h 475013"/>
              <a:gd name="connsiteX7" fmla="*/ 71252 w 271153"/>
              <a:gd name="connsiteY7" fmla="*/ 475013 h 4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153" h="475013">
                <a:moveTo>
                  <a:pt x="47501" y="0"/>
                </a:moveTo>
                <a:lnTo>
                  <a:pt x="201881" y="130628"/>
                </a:lnTo>
                <a:cubicBezTo>
                  <a:pt x="231569" y="156358"/>
                  <a:pt x="219694" y="126670"/>
                  <a:pt x="225631" y="154379"/>
                </a:cubicBezTo>
                <a:cubicBezTo>
                  <a:pt x="231568" y="182088"/>
                  <a:pt x="271153" y="281049"/>
                  <a:pt x="237506" y="296883"/>
                </a:cubicBezTo>
                <a:cubicBezTo>
                  <a:pt x="203859" y="312717"/>
                  <a:pt x="47502" y="269174"/>
                  <a:pt x="23751" y="249382"/>
                </a:cubicBezTo>
                <a:cubicBezTo>
                  <a:pt x="0" y="229590"/>
                  <a:pt x="77190" y="178130"/>
                  <a:pt x="95003" y="178130"/>
                </a:cubicBezTo>
                <a:cubicBezTo>
                  <a:pt x="112816" y="178130"/>
                  <a:pt x="134587" y="199902"/>
                  <a:pt x="130629" y="249382"/>
                </a:cubicBezTo>
                <a:cubicBezTo>
                  <a:pt x="126671" y="298862"/>
                  <a:pt x="98961" y="386937"/>
                  <a:pt x="71252" y="475013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900052" y="872837"/>
            <a:ext cx="1591293" cy="457199"/>
          </a:xfrm>
          <a:custGeom>
            <a:avLst/>
            <a:gdLst>
              <a:gd name="connsiteX0" fmla="*/ 0 w 1591293"/>
              <a:gd name="connsiteY0" fmla="*/ 457199 h 457199"/>
              <a:gd name="connsiteX1" fmla="*/ 178130 w 1591293"/>
              <a:gd name="connsiteY1" fmla="*/ 243444 h 457199"/>
              <a:gd name="connsiteX2" fmla="*/ 154379 w 1591293"/>
              <a:gd name="connsiteY2" fmla="*/ 29688 h 457199"/>
              <a:gd name="connsiteX3" fmla="*/ 344384 w 1591293"/>
              <a:gd name="connsiteY3" fmla="*/ 65314 h 457199"/>
              <a:gd name="connsiteX4" fmla="*/ 510639 w 1591293"/>
              <a:gd name="connsiteY4" fmla="*/ 290945 h 457199"/>
              <a:gd name="connsiteX5" fmla="*/ 724395 w 1591293"/>
              <a:gd name="connsiteY5" fmla="*/ 279069 h 457199"/>
              <a:gd name="connsiteX6" fmla="*/ 914400 w 1591293"/>
              <a:gd name="connsiteY6" fmla="*/ 89064 h 457199"/>
              <a:gd name="connsiteX7" fmla="*/ 760021 w 1591293"/>
              <a:gd name="connsiteY7" fmla="*/ 89064 h 457199"/>
              <a:gd name="connsiteX8" fmla="*/ 807522 w 1591293"/>
              <a:gd name="connsiteY8" fmla="*/ 231568 h 457199"/>
              <a:gd name="connsiteX9" fmla="*/ 1080654 w 1591293"/>
              <a:gd name="connsiteY9" fmla="*/ 314695 h 457199"/>
              <a:gd name="connsiteX10" fmla="*/ 1235034 w 1591293"/>
              <a:gd name="connsiteY10" fmla="*/ 279069 h 457199"/>
              <a:gd name="connsiteX11" fmla="*/ 1341912 w 1591293"/>
              <a:gd name="connsiteY11" fmla="*/ 231568 h 457199"/>
              <a:gd name="connsiteX12" fmla="*/ 1591293 w 1591293"/>
              <a:gd name="connsiteY12" fmla="*/ 100940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1293" h="457199">
                <a:moveTo>
                  <a:pt x="0" y="457199"/>
                </a:moveTo>
                <a:cubicBezTo>
                  <a:pt x="76200" y="385947"/>
                  <a:pt x="152400" y="314696"/>
                  <a:pt x="178130" y="243444"/>
                </a:cubicBezTo>
                <a:cubicBezTo>
                  <a:pt x="203860" y="172192"/>
                  <a:pt x="126670" y="59376"/>
                  <a:pt x="154379" y="29688"/>
                </a:cubicBezTo>
                <a:cubicBezTo>
                  <a:pt x="182088" y="0"/>
                  <a:pt x="285007" y="21771"/>
                  <a:pt x="344384" y="65314"/>
                </a:cubicBezTo>
                <a:cubicBezTo>
                  <a:pt x="403761" y="108857"/>
                  <a:pt x="447304" y="255319"/>
                  <a:pt x="510639" y="290945"/>
                </a:cubicBezTo>
                <a:cubicBezTo>
                  <a:pt x="573974" y="326571"/>
                  <a:pt x="657102" y="312716"/>
                  <a:pt x="724395" y="279069"/>
                </a:cubicBezTo>
                <a:cubicBezTo>
                  <a:pt x="791689" y="245422"/>
                  <a:pt x="908462" y="120732"/>
                  <a:pt x="914400" y="89064"/>
                </a:cubicBezTo>
                <a:cubicBezTo>
                  <a:pt x="920338" y="57396"/>
                  <a:pt x="777834" y="65314"/>
                  <a:pt x="760021" y="89064"/>
                </a:cubicBezTo>
                <a:cubicBezTo>
                  <a:pt x="742208" y="112814"/>
                  <a:pt x="754083" y="193963"/>
                  <a:pt x="807522" y="231568"/>
                </a:cubicBezTo>
                <a:cubicBezTo>
                  <a:pt x="860961" y="269173"/>
                  <a:pt x="1009402" y="306778"/>
                  <a:pt x="1080654" y="314695"/>
                </a:cubicBezTo>
                <a:cubicBezTo>
                  <a:pt x="1151906" y="322612"/>
                  <a:pt x="1191491" y="292923"/>
                  <a:pt x="1235034" y="279069"/>
                </a:cubicBezTo>
                <a:cubicBezTo>
                  <a:pt x="1278577" y="265215"/>
                  <a:pt x="1282536" y="261256"/>
                  <a:pt x="1341912" y="231568"/>
                </a:cubicBezTo>
                <a:cubicBezTo>
                  <a:pt x="1401289" y="201880"/>
                  <a:pt x="1557646" y="120732"/>
                  <a:pt x="1591293" y="10094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5530933" y="1425039"/>
            <a:ext cx="488867" cy="2080161"/>
          </a:xfrm>
          <a:custGeom>
            <a:avLst/>
            <a:gdLst>
              <a:gd name="connsiteX0" fmla="*/ 641267 w 641267"/>
              <a:gd name="connsiteY0" fmla="*/ 1911927 h 1911927"/>
              <a:gd name="connsiteX1" fmla="*/ 368135 w 641267"/>
              <a:gd name="connsiteY1" fmla="*/ 1650670 h 1911927"/>
              <a:gd name="connsiteX2" fmla="*/ 546265 w 641267"/>
              <a:gd name="connsiteY2" fmla="*/ 1365662 h 1911927"/>
              <a:gd name="connsiteX3" fmla="*/ 475013 w 641267"/>
              <a:gd name="connsiteY3" fmla="*/ 1140031 h 1911927"/>
              <a:gd name="connsiteX4" fmla="*/ 356259 w 641267"/>
              <a:gd name="connsiteY4" fmla="*/ 843148 h 1911927"/>
              <a:gd name="connsiteX5" fmla="*/ 356259 w 641267"/>
              <a:gd name="connsiteY5" fmla="*/ 546265 h 1911927"/>
              <a:gd name="connsiteX6" fmla="*/ 118753 w 641267"/>
              <a:gd name="connsiteY6" fmla="*/ 344384 h 1911927"/>
              <a:gd name="connsiteX7" fmla="*/ 0 w 641267"/>
              <a:gd name="connsiteY7" fmla="*/ 0 h 1911927"/>
              <a:gd name="connsiteX8" fmla="*/ 0 w 641267"/>
              <a:gd name="connsiteY8" fmla="*/ 0 h 19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267" h="1911927">
                <a:moveTo>
                  <a:pt x="641267" y="1911927"/>
                </a:moveTo>
                <a:cubicBezTo>
                  <a:pt x="512618" y="1826820"/>
                  <a:pt x="383969" y="1741714"/>
                  <a:pt x="368135" y="1650670"/>
                </a:cubicBezTo>
                <a:cubicBezTo>
                  <a:pt x="352301" y="1559626"/>
                  <a:pt x="528452" y="1450768"/>
                  <a:pt x="546265" y="1365662"/>
                </a:cubicBezTo>
                <a:cubicBezTo>
                  <a:pt x="564078" y="1280556"/>
                  <a:pt x="506681" y="1227117"/>
                  <a:pt x="475013" y="1140031"/>
                </a:cubicBezTo>
                <a:cubicBezTo>
                  <a:pt x="443345" y="1052945"/>
                  <a:pt x="376051" y="942109"/>
                  <a:pt x="356259" y="843148"/>
                </a:cubicBezTo>
                <a:cubicBezTo>
                  <a:pt x="336467" y="744187"/>
                  <a:pt x="395843" y="629392"/>
                  <a:pt x="356259" y="546265"/>
                </a:cubicBezTo>
                <a:cubicBezTo>
                  <a:pt x="316675" y="463138"/>
                  <a:pt x="178129" y="435428"/>
                  <a:pt x="118753" y="344384"/>
                </a:cubicBezTo>
                <a:cubicBezTo>
                  <a:pt x="59377" y="25334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436914" y="1235034"/>
            <a:ext cx="2066307" cy="813460"/>
          </a:xfrm>
          <a:custGeom>
            <a:avLst/>
            <a:gdLst>
              <a:gd name="connsiteX0" fmla="*/ 0 w 2066307"/>
              <a:gd name="connsiteY0" fmla="*/ 771896 h 813460"/>
              <a:gd name="connsiteX1" fmla="*/ 225631 w 2066307"/>
              <a:gd name="connsiteY1" fmla="*/ 795647 h 813460"/>
              <a:gd name="connsiteX2" fmla="*/ 273133 w 2066307"/>
              <a:gd name="connsiteY2" fmla="*/ 665018 h 813460"/>
              <a:gd name="connsiteX3" fmla="*/ 439387 w 2066307"/>
              <a:gd name="connsiteY3" fmla="*/ 641267 h 813460"/>
              <a:gd name="connsiteX4" fmla="*/ 641268 w 2066307"/>
              <a:gd name="connsiteY4" fmla="*/ 700644 h 813460"/>
              <a:gd name="connsiteX5" fmla="*/ 783772 w 2066307"/>
              <a:gd name="connsiteY5" fmla="*/ 593766 h 813460"/>
              <a:gd name="connsiteX6" fmla="*/ 973777 w 2066307"/>
              <a:gd name="connsiteY6" fmla="*/ 463137 h 813460"/>
              <a:gd name="connsiteX7" fmla="*/ 1235034 w 2066307"/>
              <a:gd name="connsiteY7" fmla="*/ 356260 h 813460"/>
              <a:gd name="connsiteX8" fmla="*/ 1567543 w 2066307"/>
              <a:gd name="connsiteY8" fmla="*/ 213756 h 813460"/>
              <a:gd name="connsiteX9" fmla="*/ 1745673 w 2066307"/>
              <a:gd name="connsiteY9" fmla="*/ 142504 h 813460"/>
              <a:gd name="connsiteX10" fmla="*/ 2066307 w 2066307"/>
              <a:gd name="connsiteY10" fmla="*/ 0 h 813460"/>
              <a:gd name="connsiteX11" fmla="*/ 2066307 w 2066307"/>
              <a:gd name="connsiteY11" fmla="*/ 0 h 8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307" h="813460">
                <a:moveTo>
                  <a:pt x="0" y="771896"/>
                </a:moveTo>
                <a:cubicBezTo>
                  <a:pt x="90054" y="792678"/>
                  <a:pt x="180109" y="813460"/>
                  <a:pt x="225631" y="795647"/>
                </a:cubicBezTo>
                <a:cubicBezTo>
                  <a:pt x="271153" y="777834"/>
                  <a:pt x="237507" y="690748"/>
                  <a:pt x="273133" y="665018"/>
                </a:cubicBezTo>
                <a:cubicBezTo>
                  <a:pt x="308759" y="639288"/>
                  <a:pt x="378031" y="635329"/>
                  <a:pt x="439387" y="641267"/>
                </a:cubicBezTo>
                <a:cubicBezTo>
                  <a:pt x="500743" y="647205"/>
                  <a:pt x="583871" y="708561"/>
                  <a:pt x="641268" y="700644"/>
                </a:cubicBezTo>
                <a:cubicBezTo>
                  <a:pt x="698665" y="692727"/>
                  <a:pt x="728354" y="633350"/>
                  <a:pt x="783772" y="593766"/>
                </a:cubicBezTo>
                <a:cubicBezTo>
                  <a:pt x="839190" y="554182"/>
                  <a:pt x="898567" y="502721"/>
                  <a:pt x="973777" y="463137"/>
                </a:cubicBezTo>
                <a:cubicBezTo>
                  <a:pt x="1048987" y="423553"/>
                  <a:pt x="1235034" y="356260"/>
                  <a:pt x="1235034" y="356260"/>
                </a:cubicBezTo>
                <a:lnTo>
                  <a:pt x="1567543" y="213756"/>
                </a:lnTo>
                <a:cubicBezTo>
                  <a:pt x="1652649" y="178130"/>
                  <a:pt x="1662546" y="178130"/>
                  <a:pt x="1745673" y="142504"/>
                </a:cubicBezTo>
                <a:cubicBezTo>
                  <a:pt x="1828800" y="106878"/>
                  <a:pt x="2066307" y="0"/>
                  <a:pt x="2066307" y="0"/>
                </a:cubicBezTo>
                <a:lnTo>
                  <a:pt x="206630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38200" y="1365662"/>
            <a:ext cx="2688771" cy="2749138"/>
          </a:xfrm>
          <a:custGeom>
            <a:avLst/>
            <a:gdLst>
              <a:gd name="connsiteX0" fmla="*/ 98962 w 2390899"/>
              <a:gd name="connsiteY0" fmla="*/ 1947554 h 1947554"/>
              <a:gd name="connsiteX1" fmla="*/ 15834 w 2390899"/>
              <a:gd name="connsiteY1" fmla="*/ 1781299 h 1947554"/>
              <a:gd name="connsiteX2" fmla="*/ 193964 w 2390899"/>
              <a:gd name="connsiteY2" fmla="*/ 1591294 h 1947554"/>
              <a:gd name="connsiteX3" fmla="*/ 383970 w 2390899"/>
              <a:gd name="connsiteY3" fmla="*/ 1377538 h 1947554"/>
              <a:gd name="connsiteX4" fmla="*/ 383970 w 2390899"/>
              <a:gd name="connsiteY4" fmla="*/ 1116281 h 1947554"/>
              <a:gd name="connsiteX5" fmla="*/ 443346 w 2390899"/>
              <a:gd name="connsiteY5" fmla="*/ 890650 h 1947554"/>
              <a:gd name="connsiteX6" fmla="*/ 573975 w 2390899"/>
              <a:gd name="connsiteY6" fmla="*/ 926276 h 1947554"/>
              <a:gd name="connsiteX7" fmla="*/ 775855 w 2390899"/>
              <a:gd name="connsiteY7" fmla="*/ 712520 h 1947554"/>
              <a:gd name="connsiteX8" fmla="*/ 1108364 w 2390899"/>
              <a:gd name="connsiteY8" fmla="*/ 771896 h 1947554"/>
              <a:gd name="connsiteX9" fmla="*/ 1345871 w 2390899"/>
              <a:gd name="connsiteY9" fmla="*/ 581891 h 1947554"/>
              <a:gd name="connsiteX10" fmla="*/ 1571502 w 2390899"/>
              <a:gd name="connsiteY10" fmla="*/ 391886 h 1947554"/>
              <a:gd name="connsiteX11" fmla="*/ 2034640 w 2390899"/>
              <a:gd name="connsiteY11" fmla="*/ 190006 h 1947554"/>
              <a:gd name="connsiteX12" fmla="*/ 2390899 w 2390899"/>
              <a:gd name="connsiteY12" fmla="*/ 0 h 194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0899" h="1947554">
                <a:moveTo>
                  <a:pt x="98962" y="1947554"/>
                </a:moveTo>
                <a:cubicBezTo>
                  <a:pt x="49481" y="1894115"/>
                  <a:pt x="0" y="1840676"/>
                  <a:pt x="15834" y="1781299"/>
                </a:cubicBezTo>
                <a:cubicBezTo>
                  <a:pt x="31668" y="1721922"/>
                  <a:pt x="132608" y="1658587"/>
                  <a:pt x="193964" y="1591294"/>
                </a:cubicBezTo>
                <a:cubicBezTo>
                  <a:pt x="255320" y="1524001"/>
                  <a:pt x="352302" y="1456707"/>
                  <a:pt x="383970" y="1377538"/>
                </a:cubicBezTo>
                <a:cubicBezTo>
                  <a:pt x="415638" y="1298369"/>
                  <a:pt x="374074" y="1197429"/>
                  <a:pt x="383970" y="1116281"/>
                </a:cubicBezTo>
                <a:cubicBezTo>
                  <a:pt x="393866" y="1035133"/>
                  <a:pt x="411679" y="922317"/>
                  <a:pt x="443346" y="890650"/>
                </a:cubicBezTo>
                <a:cubicBezTo>
                  <a:pt x="475013" y="858983"/>
                  <a:pt x="518557" y="955964"/>
                  <a:pt x="573975" y="926276"/>
                </a:cubicBezTo>
                <a:cubicBezTo>
                  <a:pt x="629393" y="896588"/>
                  <a:pt x="686790" y="738250"/>
                  <a:pt x="775855" y="712520"/>
                </a:cubicBezTo>
                <a:cubicBezTo>
                  <a:pt x="864920" y="686790"/>
                  <a:pt x="1013361" y="793667"/>
                  <a:pt x="1108364" y="771896"/>
                </a:cubicBezTo>
                <a:cubicBezTo>
                  <a:pt x="1203367" y="750125"/>
                  <a:pt x="1268681" y="645226"/>
                  <a:pt x="1345871" y="581891"/>
                </a:cubicBezTo>
                <a:cubicBezTo>
                  <a:pt x="1423061" y="518556"/>
                  <a:pt x="1456707" y="457200"/>
                  <a:pt x="1571502" y="391886"/>
                </a:cubicBezTo>
                <a:cubicBezTo>
                  <a:pt x="1686297" y="326572"/>
                  <a:pt x="1898074" y="255320"/>
                  <a:pt x="2034640" y="190006"/>
                </a:cubicBezTo>
                <a:cubicBezTo>
                  <a:pt x="2171206" y="124692"/>
                  <a:pt x="2281052" y="62346"/>
                  <a:pt x="2390899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636322" y="1436914"/>
            <a:ext cx="961901" cy="748146"/>
          </a:xfrm>
          <a:custGeom>
            <a:avLst/>
            <a:gdLst>
              <a:gd name="connsiteX0" fmla="*/ 0 w 961901"/>
              <a:gd name="connsiteY0" fmla="*/ 748146 h 748146"/>
              <a:gd name="connsiteX1" fmla="*/ 201881 w 961901"/>
              <a:gd name="connsiteY1" fmla="*/ 617517 h 748146"/>
              <a:gd name="connsiteX2" fmla="*/ 344384 w 961901"/>
              <a:gd name="connsiteY2" fmla="*/ 391886 h 748146"/>
              <a:gd name="connsiteX3" fmla="*/ 593766 w 961901"/>
              <a:gd name="connsiteY3" fmla="*/ 261257 h 748146"/>
              <a:gd name="connsiteX4" fmla="*/ 961901 w 961901"/>
              <a:gd name="connsiteY4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901" h="748146">
                <a:moveTo>
                  <a:pt x="0" y="748146"/>
                </a:moveTo>
                <a:cubicBezTo>
                  <a:pt x="72242" y="712520"/>
                  <a:pt x="144484" y="676894"/>
                  <a:pt x="201881" y="617517"/>
                </a:cubicBezTo>
                <a:cubicBezTo>
                  <a:pt x="259278" y="558140"/>
                  <a:pt x="279070" y="451263"/>
                  <a:pt x="344384" y="391886"/>
                </a:cubicBezTo>
                <a:cubicBezTo>
                  <a:pt x="409698" y="332509"/>
                  <a:pt x="490846" y="326571"/>
                  <a:pt x="593766" y="261257"/>
                </a:cubicBezTo>
                <a:cubicBezTo>
                  <a:pt x="696686" y="195943"/>
                  <a:pt x="829293" y="97971"/>
                  <a:pt x="961901" y="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715000" y="1447800"/>
            <a:ext cx="1905000" cy="3200400"/>
          </a:xfrm>
          <a:custGeom>
            <a:avLst/>
            <a:gdLst>
              <a:gd name="connsiteX0" fmla="*/ 1900052 w 1900052"/>
              <a:gd name="connsiteY0" fmla="*/ 2980707 h 2980707"/>
              <a:gd name="connsiteX1" fmla="*/ 1721922 w 1900052"/>
              <a:gd name="connsiteY1" fmla="*/ 2909455 h 2980707"/>
              <a:gd name="connsiteX2" fmla="*/ 1662545 w 1900052"/>
              <a:gd name="connsiteY2" fmla="*/ 2743200 h 2980707"/>
              <a:gd name="connsiteX3" fmla="*/ 1531917 w 1900052"/>
              <a:gd name="connsiteY3" fmla="*/ 2624447 h 2980707"/>
              <a:gd name="connsiteX4" fmla="*/ 1341912 w 1900052"/>
              <a:gd name="connsiteY4" fmla="*/ 2493818 h 2980707"/>
              <a:gd name="connsiteX5" fmla="*/ 1306286 w 1900052"/>
              <a:gd name="connsiteY5" fmla="*/ 2315689 h 2980707"/>
              <a:gd name="connsiteX6" fmla="*/ 1128156 w 1900052"/>
              <a:gd name="connsiteY6" fmla="*/ 2113808 h 2980707"/>
              <a:gd name="connsiteX7" fmla="*/ 1068779 w 1900052"/>
              <a:gd name="connsiteY7" fmla="*/ 1638795 h 2980707"/>
              <a:gd name="connsiteX8" fmla="*/ 760021 w 1900052"/>
              <a:gd name="connsiteY8" fmla="*/ 1520042 h 2980707"/>
              <a:gd name="connsiteX9" fmla="*/ 486888 w 1900052"/>
              <a:gd name="connsiteY9" fmla="*/ 1294411 h 2980707"/>
              <a:gd name="connsiteX10" fmla="*/ 380010 w 1900052"/>
              <a:gd name="connsiteY10" fmla="*/ 961902 h 2980707"/>
              <a:gd name="connsiteX11" fmla="*/ 344384 w 1900052"/>
              <a:gd name="connsiteY11" fmla="*/ 665018 h 2980707"/>
              <a:gd name="connsiteX12" fmla="*/ 249382 w 1900052"/>
              <a:gd name="connsiteY12" fmla="*/ 368135 h 2980707"/>
              <a:gd name="connsiteX13" fmla="*/ 59376 w 1900052"/>
              <a:gd name="connsiteY13" fmla="*/ 154380 h 2980707"/>
              <a:gd name="connsiteX14" fmla="*/ 0 w 1900052"/>
              <a:gd name="connsiteY14" fmla="*/ 0 h 298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0052" h="2980707">
                <a:moveTo>
                  <a:pt x="1900052" y="2980707"/>
                </a:moveTo>
                <a:cubicBezTo>
                  <a:pt x="1830779" y="2964873"/>
                  <a:pt x="1761506" y="2949039"/>
                  <a:pt x="1721922" y="2909455"/>
                </a:cubicBezTo>
                <a:cubicBezTo>
                  <a:pt x="1682338" y="2869871"/>
                  <a:pt x="1694212" y="2790701"/>
                  <a:pt x="1662545" y="2743200"/>
                </a:cubicBezTo>
                <a:cubicBezTo>
                  <a:pt x="1630878" y="2695699"/>
                  <a:pt x="1585356" y="2666011"/>
                  <a:pt x="1531917" y="2624447"/>
                </a:cubicBezTo>
                <a:cubicBezTo>
                  <a:pt x="1478478" y="2582883"/>
                  <a:pt x="1379517" y="2545278"/>
                  <a:pt x="1341912" y="2493818"/>
                </a:cubicBezTo>
                <a:cubicBezTo>
                  <a:pt x="1304307" y="2442358"/>
                  <a:pt x="1341912" y="2379024"/>
                  <a:pt x="1306286" y="2315689"/>
                </a:cubicBezTo>
                <a:cubicBezTo>
                  <a:pt x="1270660" y="2252354"/>
                  <a:pt x="1167740" y="2226624"/>
                  <a:pt x="1128156" y="2113808"/>
                </a:cubicBezTo>
                <a:cubicBezTo>
                  <a:pt x="1088572" y="2000992"/>
                  <a:pt x="1130135" y="1737756"/>
                  <a:pt x="1068779" y="1638795"/>
                </a:cubicBezTo>
                <a:cubicBezTo>
                  <a:pt x="1007423" y="1539834"/>
                  <a:pt x="857003" y="1577439"/>
                  <a:pt x="760021" y="1520042"/>
                </a:cubicBezTo>
                <a:cubicBezTo>
                  <a:pt x="663039" y="1462645"/>
                  <a:pt x="550223" y="1387434"/>
                  <a:pt x="486888" y="1294411"/>
                </a:cubicBezTo>
                <a:cubicBezTo>
                  <a:pt x="423553" y="1201388"/>
                  <a:pt x="403761" y="1066801"/>
                  <a:pt x="380010" y="961902"/>
                </a:cubicBezTo>
                <a:cubicBezTo>
                  <a:pt x="356259" y="857003"/>
                  <a:pt x="366155" y="763979"/>
                  <a:pt x="344384" y="665018"/>
                </a:cubicBezTo>
                <a:cubicBezTo>
                  <a:pt x="322613" y="566057"/>
                  <a:pt x="296883" y="453241"/>
                  <a:pt x="249382" y="368135"/>
                </a:cubicBezTo>
                <a:cubicBezTo>
                  <a:pt x="201881" y="283029"/>
                  <a:pt x="100940" y="215736"/>
                  <a:pt x="59376" y="154380"/>
                </a:cubicBezTo>
                <a:cubicBezTo>
                  <a:pt x="17812" y="93024"/>
                  <a:pt x="8906" y="46512"/>
                  <a:pt x="0" y="0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286992" y="1448790"/>
            <a:ext cx="231569" cy="1567542"/>
          </a:xfrm>
          <a:custGeom>
            <a:avLst/>
            <a:gdLst>
              <a:gd name="connsiteX0" fmla="*/ 0 w 231569"/>
              <a:gd name="connsiteY0" fmla="*/ 1567542 h 1567542"/>
              <a:gd name="connsiteX1" fmla="*/ 35626 w 231569"/>
              <a:gd name="connsiteY1" fmla="*/ 1353787 h 1567542"/>
              <a:gd name="connsiteX2" fmla="*/ 201881 w 231569"/>
              <a:gd name="connsiteY2" fmla="*/ 997527 h 1567542"/>
              <a:gd name="connsiteX3" fmla="*/ 213756 w 231569"/>
              <a:gd name="connsiteY3" fmla="*/ 795646 h 1567542"/>
              <a:gd name="connsiteX4" fmla="*/ 190005 w 231569"/>
              <a:gd name="connsiteY4" fmla="*/ 415636 h 1567542"/>
              <a:gd name="connsiteX5" fmla="*/ 106878 w 231569"/>
              <a:gd name="connsiteY5" fmla="*/ 178129 h 1567542"/>
              <a:gd name="connsiteX6" fmla="*/ 11876 w 231569"/>
              <a:gd name="connsiteY6" fmla="*/ 0 h 15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569" h="1567542">
                <a:moveTo>
                  <a:pt x="0" y="1567542"/>
                </a:moveTo>
                <a:cubicBezTo>
                  <a:pt x="989" y="1508166"/>
                  <a:pt x="1979" y="1448790"/>
                  <a:pt x="35626" y="1353787"/>
                </a:cubicBezTo>
                <a:cubicBezTo>
                  <a:pt x="69273" y="1258785"/>
                  <a:pt x="172193" y="1090550"/>
                  <a:pt x="201881" y="997527"/>
                </a:cubicBezTo>
                <a:cubicBezTo>
                  <a:pt x="231569" y="904504"/>
                  <a:pt x="215735" y="892628"/>
                  <a:pt x="213756" y="795646"/>
                </a:cubicBezTo>
                <a:cubicBezTo>
                  <a:pt x="211777" y="698664"/>
                  <a:pt x="207818" y="518555"/>
                  <a:pt x="190005" y="415636"/>
                </a:cubicBezTo>
                <a:cubicBezTo>
                  <a:pt x="172192" y="312717"/>
                  <a:pt x="136566" y="247402"/>
                  <a:pt x="106878" y="178129"/>
                </a:cubicBezTo>
                <a:cubicBezTo>
                  <a:pt x="77190" y="108856"/>
                  <a:pt x="44533" y="54428"/>
                  <a:pt x="1187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791200" y="1371600"/>
            <a:ext cx="838200" cy="1143000"/>
          </a:xfrm>
          <a:custGeom>
            <a:avLst/>
            <a:gdLst>
              <a:gd name="connsiteX0" fmla="*/ 724395 w 724395"/>
              <a:gd name="connsiteY0" fmla="*/ 570016 h 570016"/>
              <a:gd name="connsiteX1" fmla="*/ 427512 w 724395"/>
              <a:gd name="connsiteY1" fmla="*/ 522514 h 570016"/>
              <a:gd name="connsiteX2" fmla="*/ 356260 w 724395"/>
              <a:gd name="connsiteY2" fmla="*/ 332509 h 570016"/>
              <a:gd name="connsiteX3" fmla="*/ 142504 w 724395"/>
              <a:gd name="connsiteY3" fmla="*/ 201881 h 570016"/>
              <a:gd name="connsiteX4" fmla="*/ 0 w 724395"/>
              <a:gd name="connsiteY4" fmla="*/ 0 h 5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395" h="570016">
                <a:moveTo>
                  <a:pt x="724395" y="570016"/>
                </a:moveTo>
                <a:cubicBezTo>
                  <a:pt x="606631" y="566057"/>
                  <a:pt x="488868" y="562098"/>
                  <a:pt x="427512" y="522514"/>
                </a:cubicBezTo>
                <a:cubicBezTo>
                  <a:pt x="366156" y="482930"/>
                  <a:pt x="403761" y="385948"/>
                  <a:pt x="356260" y="332509"/>
                </a:cubicBezTo>
                <a:cubicBezTo>
                  <a:pt x="308759" y="279070"/>
                  <a:pt x="201881" y="257299"/>
                  <a:pt x="142504" y="201881"/>
                </a:cubicBezTo>
                <a:cubicBezTo>
                  <a:pt x="83127" y="146463"/>
                  <a:pt x="41563" y="73231"/>
                  <a:pt x="0" y="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867400" y="914400"/>
            <a:ext cx="1295400" cy="838200"/>
          </a:xfrm>
          <a:custGeom>
            <a:avLst/>
            <a:gdLst>
              <a:gd name="connsiteX0" fmla="*/ 724395 w 724395"/>
              <a:gd name="connsiteY0" fmla="*/ 570016 h 570016"/>
              <a:gd name="connsiteX1" fmla="*/ 427512 w 724395"/>
              <a:gd name="connsiteY1" fmla="*/ 522514 h 570016"/>
              <a:gd name="connsiteX2" fmla="*/ 356260 w 724395"/>
              <a:gd name="connsiteY2" fmla="*/ 332509 h 570016"/>
              <a:gd name="connsiteX3" fmla="*/ 142504 w 724395"/>
              <a:gd name="connsiteY3" fmla="*/ 201881 h 570016"/>
              <a:gd name="connsiteX4" fmla="*/ 0 w 724395"/>
              <a:gd name="connsiteY4" fmla="*/ 0 h 5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395" h="570016">
                <a:moveTo>
                  <a:pt x="724395" y="570016"/>
                </a:moveTo>
                <a:cubicBezTo>
                  <a:pt x="606631" y="566057"/>
                  <a:pt x="488868" y="562098"/>
                  <a:pt x="427512" y="522514"/>
                </a:cubicBezTo>
                <a:cubicBezTo>
                  <a:pt x="366156" y="482930"/>
                  <a:pt x="403761" y="385948"/>
                  <a:pt x="356260" y="332509"/>
                </a:cubicBezTo>
                <a:cubicBezTo>
                  <a:pt x="308759" y="279070"/>
                  <a:pt x="201881" y="257299"/>
                  <a:pt x="142504" y="201881"/>
                </a:cubicBezTo>
                <a:cubicBezTo>
                  <a:pt x="83127" y="146463"/>
                  <a:pt x="41563" y="73231"/>
                  <a:pt x="0" y="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543800" y="990600"/>
            <a:ext cx="11430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یاد گیری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772400" y="2743200"/>
            <a:ext cx="1143000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اتاق جشن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85800" y="3124200"/>
            <a:ext cx="1143000" cy="6096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اتاق پلیس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286000" y="4648200"/>
            <a:ext cx="1143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Setareh" pitchFamily="2" charset="-78"/>
              </a:rPr>
              <a:t>خونه درختی</a:t>
            </a:r>
            <a:endParaRPr lang="en-US" dirty="0">
              <a:solidFill>
                <a:schemeClr val="tx1"/>
              </a:solidFill>
              <a:cs typeface="B Setareh" pitchFamily="2" charset="-78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334000" y="1436914"/>
            <a:ext cx="152400" cy="2906486"/>
          </a:xfrm>
          <a:custGeom>
            <a:avLst/>
            <a:gdLst>
              <a:gd name="connsiteX0" fmla="*/ 0 w 827314"/>
              <a:gd name="connsiteY0" fmla="*/ 2945081 h 2945081"/>
              <a:gd name="connsiteX1" fmla="*/ 35626 w 827314"/>
              <a:gd name="connsiteY1" fmla="*/ 2719450 h 2945081"/>
              <a:gd name="connsiteX2" fmla="*/ 142503 w 827314"/>
              <a:gd name="connsiteY2" fmla="*/ 2576946 h 2945081"/>
              <a:gd name="connsiteX3" fmla="*/ 71252 w 827314"/>
              <a:gd name="connsiteY3" fmla="*/ 2375065 h 2945081"/>
              <a:gd name="connsiteX4" fmla="*/ 118753 w 827314"/>
              <a:gd name="connsiteY4" fmla="*/ 2196935 h 2945081"/>
              <a:gd name="connsiteX5" fmla="*/ 130628 w 827314"/>
              <a:gd name="connsiteY5" fmla="*/ 1935678 h 2945081"/>
              <a:gd name="connsiteX6" fmla="*/ 249381 w 827314"/>
              <a:gd name="connsiteY6" fmla="*/ 1816925 h 2945081"/>
              <a:gd name="connsiteX7" fmla="*/ 498763 w 827314"/>
              <a:gd name="connsiteY7" fmla="*/ 1757548 h 2945081"/>
              <a:gd name="connsiteX8" fmla="*/ 653142 w 827314"/>
              <a:gd name="connsiteY8" fmla="*/ 1662546 h 2945081"/>
              <a:gd name="connsiteX9" fmla="*/ 807522 w 827314"/>
              <a:gd name="connsiteY9" fmla="*/ 1330037 h 2945081"/>
              <a:gd name="connsiteX10" fmla="*/ 771896 w 827314"/>
              <a:gd name="connsiteY10" fmla="*/ 1080655 h 2945081"/>
              <a:gd name="connsiteX11" fmla="*/ 688768 w 827314"/>
              <a:gd name="connsiteY11" fmla="*/ 748146 h 2945081"/>
              <a:gd name="connsiteX12" fmla="*/ 427511 w 827314"/>
              <a:gd name="connsiteY12" fmla="*/ 593767 h 2945081"/>
              <a:gd name="connsiteX13" fmla="*/ 332509 w 827314"/>
              <a:gd name="connsiteY13" fmla="*/ 308759 h 2945081"/>
              <a:gd name="connsiteX14" fmla="*/ 237506 w 827314"/>
              <a:gd name="connsiteY14" fmla="*/ 0 h 29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7314" h="2945081">
                <a:moveTo>
                  <a:pt x="0" y="2945081"/>
                </a:moveTo>
                <a:cubicBezTo>
                  <a:pt x="5938" y="2862943"/>
                  <a:pt x="11876" y="2780806"/>
                  <a:pt x="35626" y="2719450"/>
                </a:cubicBezTo>
                <a:cubicBezTo>
                  <a:pt x="59376" y="2658094"/>
                  <a:pt x="136565" y="2634344"/>
                  <a:pt x="142503" y="2576946"/>
                </a:cubicBezTo>
                <a:cubicBezTo>
                  <a:pt x="148441" y="2519548"/>
                  <a:pt x="75210" y="2438400"/>
                  <a:pt x="71252" y="2375065"/>
                </a:cubicBezTo>
                <a:cubicBezTo>
                  <a:pt x="67294" y="2311730"/>
                  <a:pt x="108857" y="2270166"/>
                  <a:pt x="118753" y="2196935"/>
                </a:cubicBezTo>
                <a:cubicBezTo>
                  <a:pt x="128649" y="2123704"/>
                  <a:pt x="108857" y="1999013"/>
                  <a:pt x="130628" y="1935678"/>
                </a:cubicBezTo>
                <a:cubicBezTo>
                  <a:pt x="152399" y="1872343"/>
                  <a:pt x="188025" y="1846613"/>
                  <a:pt x="249381" y="1816925"/>
                </a:cubicBezTo>
                <a:cubicBezTo>
                  <a:pt x="310737" y="1787237"/>
                  <a:pt x="431470" y="1783278"/>
                  <a:pt x="498763" y="1757548"/>
                </a:cubicBezTo>
                <a:cubicBezTo>
                  <a:pt x="566056" y="1731818"/>
                  <a:pt x="601682" y="1733798"/>
                  <a:pt x="653142" y="1662546"/>
                </a:cubicBezTo>
                <a:cubicBezTo>
                  <a:pt x="704602" y="1591294"/>
                  <a:pt x="787730" y="1427019"/>
                  <a:pt x="807522" y="1330037"/>
                </a:cubicBezTo>
                <a:cubicBezTo>
                  <a:pt x="827314" y="1233055"/>
                  <a:pt x="791688" y="1177637"/>
                  <a:pt x="771896" y="1080655"/>
                </a:cubicBezTo>
                <a:cubicBezTo>
                  <a:pt x="752104" y="983673"/>
                  <a:pt x="746166" y="829294"/>
                  <a:pt x="688768" y="748146"/>
                </a:cubicBezTo>
                <a:cubicBezTo>
                  <a:pt x="631371" y="666998"/>
                  <a:pt x="486887" y="666998"/>
                  <a:pt x="427511" y="593767"/>
                </a:cubicBezTo>
                <a:cubicBezTo>
                  <a:pt x="368135" y="520536"/>
                  <a:pt x="364177" y="407720"/>
                  <a:pt x="332509" y="308759"/>
                </a:cubicBezTo>
                <a:cubicBezTo>
                  <a:pt x="300842" y="209798"/>
                  <a:pt x="269174" y="104899"/>
                  <a:pt x="237506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733800" y="1447800"/>
            <a:ext cx="533400" cy="2590800"/>
          </a:xfrm>
          <a:custGeom>
            <a:avLst/>
            <a:gdLst>
              <a:gd name="connsiteX0" fmla="*/ 132608 w 1106385"/>
              <a:gd name="connsiteY0" fmla="*/ 2410691 h 2410691"/>
              <a:gd name="connsiteX1" fmla="*/ 1979 w 1106385"/>
              <a:gd name="connsiteY1" fmla="*/ 2078181 h 2410691"/>
              <a:gd name="connsiteX2" fmla="*/ 144483 w 1106385"/>
              <a:gd name="connsiteY2" fmla="*/ 1745672 h 2410691"/>
              <a:gd name="connsiteX3" fmla="*/ 180109 w 1106385"/>
              <a:gd name="connsiteY3" fmla="*/ 1377537 h 2410691"/>
              <a:gd name="connsiteX4" fmla="*/ 441366 w 1106385"/>
              <a:gd name="connsiteY4" fmla="*/ 1223158 h 2410691"/>
              <a:gd name="connsiteX5" fmla="*/ 845127 w 1106385"/>
              <a:gd name="connsiteY5" fmla="*/ 1199407 h 2410691"/>
              <a:gd name="connsiteX6" fmla="*/ 1058883 w 1106385"/>
              <a:gd name="connsiteY6" fmla="*/ 890649 h 2410691"/>
              <a:gd name="connsiteX7" fmla="*/ 1082634 w 1106385"/>
              <a:gd name="connsiteY7" fmla="*/ 486888 h 2410691"/>
              <a:gd name="connsiteX8" fmla="*/ 916379 w 1106385"/>
              <a:gd name="connsiteY8" fmla="*/ 0 h 24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385" h="2410691">
                <a:moveTo>
                  <a:pt x="132608" y="2410691"/>
                </a:moveTo>
                <a:cubicBezTo>
                  <a:pt x="66304" y="2299854"/>
                  <a:pt x="0" y="2189017"/>
                  <a:pt x="1979" y="2078181"/>
                </a:cubicBezTo>
                <a:cubicBezTo>
                  <a:pt x="3958" y="1967345"/>
                  <a:pt x="114795" y="1862446"/>
                  <a:pt x="144483" y="1745672"/>
                </a:cubicBezTo>
                <a:cubicBezTo>
                  <a:pt x="174171" y="1628898"/>
                  <a:pt x="130628" y="1464623"/>
                  <a:pt x="180109" y="1377537"/>
                </a:cubicBezTo>
                <a:cubicBezTo>
                  <a:pt x="229590" y="1290451"/>
                  <a:pt x="330530" y="1252846"/>
                  <a:pt x="441366" y="1223158"/>
                </a:cubicBezTo>
                <a:cubicBezTo>
                  <a:pt x="552202" y="1193470"/>
                  <a:pt x="742208" y="1254825"/>
                  <a:pt x="845127" y="1199407"/>
                </a:cubicBezTo>
                <a:cubicBezTo>
                  <a:pt x="948046" y="1143989"/>
                  <a:pt x="1019299" y="1009402"/>
                  <a:pt x="1058883" y="890649"/>
                </a:cubicBezTo>
                <a:cubicBezTo>
                  <a:pt x="1098467" y="771896"/>
                  <a:pt x="1106385" y="635330"/>
                  <a:pt x="1082634" y="486888"/>
                </a:cubicBezTo>
                <a:cubicBezTo>
                  <a:pt x="1058883" y="338447"/>
                  <a:pt x="987631" y="169223"/>
                  <a:pt x="916379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20266750">
            <a:off x="5963380" y="654258"/>
            <a:ext cx="1560642" cy="814071"/>
          </a:xfrm>
          <a:custGeom>
            <a:avLst/>
            <a:gdLst>
              <a:gd name="connsiteX0" fmla="*/ 724395 w 724395"/>
              <a:gd name="connsiteY0" fmla="*/ 570016 h 570016"/>
              <a:gd name="connsiteX1" fmla="*/ 427512 w 724395"/>
              <a:gd name="connsiteY1" fmla="*/ 522514 h 570016"/>
              <a:gd name="connsiteX2" fmla="*/ 356260 w 724395"/>
              <a:gd name="connsiteY2" fmla="*/ 332509 h 570016"/>
              <a:gd name="connsiteX3" fmla="*/ 142504 w 724395"/>
              <a:gd name="connsiteY3" fmla="*/ 201881 h 570016"/>
              <a:gd name="connsiteX4" fmla="*/ 0 w 724395"/>
              <a:gd name="connsiteY4" fmla="*/ 0 h 57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395" h="570016">
                <a:moveTo>
                  <a:pt x="724395" y="570016"/>
                </a:moveTo>
                <a:cubicBezTo>
                  <a:pt x="606631" y="566057"/>
                  <a:pt x="488868" y="562098"/>
                  <a:pt x="427512" y="522514"/>
                </a:cubicBezTo>
                <a:cubicBezTo>
                  <a:pt x="366156" y="482930"/>
                  <a:pt x="403761" y="385948"/>
                  <a:pt x="356260" y="332509"/>
                </a:cubicBezTo>
                <a:cubicBezTo>
                  <a:pt x="308759" y="279070"/>
                  <a:pt x="201881" y="257299"/>
                  <a:pt x="142504" y="201881"/>
                </a:cubicBezTo>
                <a:cubicBezTo>
                  <a:pt x="83127" y="146463"/>
                  <a:pt x="41563" y="73231"/>
                  <a:pt x="0" y="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52400" y="24825"/>
            <a:ext cx="428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www.online-</a:t>
            </a:r>
            <a:r>
              <a:rPr lang="en-US" sz="3200" b="1" dirty="0" smtClean="0">
                <a:solidFill>
                  <a:srgbClr val="FF0000"/>
                </a:solidFill>
              </a:rPr>
              <a:t>Architect</a:t>
            </a:r>
            <a:r>
              <a:rPr lang="en-US" sz="3200" b="1" dirty="0" smtClean="0"/>
              <a:t>.ir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hadi" pitchFamily="2" charset="-78"/>
              </a:rPr>
              <a:t>فضای همگانی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hadi" pitchFamily="2" charset="-78"/>
            </a:endParaRPr>
          </a:p>
        </p:txBody>
      </p:sp>
      <p:pic>
        <p:nvPicPr>
          <p:cNvPr id="6146" name="Picture 2" descr="F:\pic shit\hamkaf\hamegani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973138" y="2209800"/>
            <a:ext cx="8170862" cy="45259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459468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b="1" dirty="0" smtClean="0">
                <a:cs typeface="B Nazanin" pitchFamily="2" charset="-78"/>
              </a:rPr>
              <a:t>گاهی از اوقات من در راهرو می ترسم. آنجا تاریک است و هیچ پنجره ای وجود ندارد، شبیه تونل تاریک است.</a:t>
            </a:r>
            <a:endParaRPr lang="en-US" sz="1600" b="1" dirty="0" smtClean="0">
              <a:cs typeface="B Nazanin" pitchFamily="2" charset="-78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8534400" y="1371600"/>
            <a:ext cx="457200" cy="457200"/>
          </a:xfrm>
          <a:prstGeom prst="smileyFace">
            <a:avLst>
              <a:gd name="adj" fmla="val -465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0" y="5867400"/>
            <a:ext cx="4040188" cy="639763"/>
          </a:xfrm>
        </p:spPr>
        <p:txBody>
          <a:bodyPr/>
          <a:lstStyle/>
          <a:p>
            <a:pPr algn="r"/>
            <a:r>
              <a:rPr lang="fa-IR" dirty="0" smtClean="0">
                <a:cs typeface="B Helal" pitchFamily="2" charset="-78"/>
              </a:rPr>
              <a:t>دیوار نقاشی</a:t>
            </a:r>
            <a:endParaRPr lang="en-US" dirty="0">
              <a:cs typeface="B Helal" pitchFamily="2" charset="-78"/>
            </a:endParaRPr>
          </a:p>
        </p:txBody>
      </p:sp>
      <p:pic>
        <p:nvPicPr>
          <p:cNvPr id="7170" name="Picture 2" descr="F:\plans\fazaha\hamegani\two-kindergartens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2514600"/>
            <a:ext cx="4613275" cy="3200400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102225" y="5867400"/>
            <a:ext cx="4041775" cy="639763"/>
          </a:xfrm>
        </p:spPr>
        <p:txBody>
          <a:bodyPr/>
          <a:lstStyle/>
          <a:p>
            <a:pPr algn="r"/>
            <a:r>
              <a:rPr lang="fa-IR" dirty="0" smtClean="0">
                <a:cs typeface="B Helal" pitchFamily="2" charset="-78"/>
              </a:rPr>
              <a:t>دیوار بازی</a:t>
            </a:r>
            <a:endParaRPr lang="en-US" dirty="0">
              <a:cs typeface="B Helal" pitchFamily="2" charset="-78"/>
            </a:endParaRPr>
          </a:p>
        </p:txBody>
      </p:sp>
      <p:pic>
        <p:nvPicPr>
          <p:cNvPr id="11" name="Picture 3" descr="F:\plans\fazaha\hamegani\two-kindergartens7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2225" y="2498725"/>
            <a:ext cx="4041775" cy="3216275"/>
          </a:xfrm>
          <a:prstGeom prst="rect">
            <a:avLst/>
          </a:prstGeom>
          <a:noFill/>
        </p:spPr>
      </p:pic>
      <p:pic>
        <p:nvPicPr>
          <p:cNvPr id="12" name="Picture 2" descr="F:\payan name\site zanjan\arm\pic\ar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8600"/>
            <a:ext cx="1078137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52400" y="1676400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rtl="1">
              <a:buNone/>
            </a:pPr>
            <a:r>
              <a:rPr lang="ar-SA" sz="1400" b="1" dirty="0" smtClean="0">
                <a:cs typeface="B Nazanin" pitchFamily="2" charset="-78"/>
              </a:rPr>
              <a:t>ما اجازه داریم روی دیوارهای خودمان نقاشی کنیم، ستونها و تیرچه ها که برای بازی یا ساختمان سازی استفاده می شوند.</a:t>
            </a:r>
            <a:endParaRPr lang="en-US" sz="1400" b="1" dirty="0" smtClean="0">
              <a:cs typeface="B Nazanin" pitchFamily="2" charset="-78"/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8534400" y="1676400"/>
            <a:ext cx="457200" cy="457200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24825"/>
            <a:ext cx="428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www.online-</a:t>
            </a:r>
            <a:r>
              <a:rPr lang="en-US" sz="3200" b="1" dirty="0" smtClean="0">
                <a:solidFill>
                  <a:srgbClr val="FF0000"/>
                </a:solidFill>
              </a:rPr>
              <a:t>Architect</a:t>
            </a:r>
            <a:r>
              <a:rPr lang="en-US" sz="3200" b="1" dirty="0" smtClean="0"/>
              <a:t>.ir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38200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b="1" dirty="0" smtClean="0">
                <a:latin typeface="B Setareh"/>
                <a:cs typeface="B Haleh" pitchFamily="2" charset="-78"/>
              </a:rPr>
              <a:t>یه جایی هست که بچه ها می رن اونجا... بدون هیچ اجباری... کلاسها و اتاق ها نسبتا آزاد هستند... بچه ها می توانند به فعالیت های مورد علاقه خود بپردازند...</a:t>
            </a:r>
            <a:endParaRPr lang="fa-IR" sz="3600" b="1" dirty="0">
              <a:latin typeface="B Setareh"/>
              <a:cs typeface="B Haleh" pitchFamily="2" charset="-78"/>
            </a:endParaRPr>
          </a:p>
        </p:txBody>
      </p:sp>
      <p:pic>
        <p:nvPicPr>
          <p:cNvPr id="4" name="Picture 2" descr="F:\payan name\site zanjan\arm\pic\ar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078137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elal" pitchFamily="2" charset="-78"/>
              </a:rPr>
              <a:t>اتاق رنگ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elal" pitchFamily="2" charset="-78"/>
            </a:endParaRPr>
          </a:p>
        </p:txBody>
      </p:sp>
      <p:pic>
        <p:nvPicPr>
          <p:cNvPr id="2050" name="Picture 2" descr="H:\plans\fazaha\rang\AutoSave_AutoSave_Untitle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80" y="76200"/>
            <a:ext cx="394344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H:\plans\fazaha\rang\AutoSave_AutoSave_Untitle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3361" y="2667000"/>
            <a:ext cx="6884439" cy="412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F:\pic shit\AutoSave_AutoSave_Untitled102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53552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24825"/>
            <a:ext cx="428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www.online-</a:t>
            </a:r>
            <a:r>
              <a:rPr lang="en-US" sz="3200" b="1" dirty="0" smtClean="0">
                <a:solidFill>
                  <a:srgbClr val="FF0000"/>
                </a:solidFill>
              </a:rPr>
              <a:t>Architect</a:t>
            </a:r>
            <a:r>
              <a:rPr lang="en-US" sz="3200" b="1" dirty="0" smtClean="0"/>
              <a:t>.ir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hadi" pitchFamily="2" charset="-78"/>
              </a:rPr>
              <a:t>اتاق آب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hadi" pitchFamily="2" charset="-78"/>
            </a:endParaRPr>
          </a:p>
        </p:txBody>
      </p:sp>
      <p:pic>
        <p:nvPicPr>
          <p:cNvPr id="1026" name="Picture 2" descr="H:\plans\fazaha\ab\erae\DCM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61" y="127000"/>
            <a:ext cx="4007839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H:\plans\fazaha\ab\erae\346_web_p1010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0"/>
            <a:ext cx="4495800" cy="3762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pic shit\New Folder\a4\c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48589"/>
            <a:ext cx="7779328" cy="4309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hadi" pitchFamily="2" charset="-78"/>
              </a:rPr>
              <a:t>کلاس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hadi" pitchFamily="2" charset="-78"/>
            </a:endParaRPr>
          </a:p>
        </p:txBody>
      </p:sp>
      <p:pic>
        <p:nvPicPr>
          <p:cNvPr id="8194" name="Picture 2" descr="F:\plans\fazaha\kelas\Kindergarten_Classroo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5338" cy="2544763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6400800" y="61722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6324600" y="6553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791200" y="6400800"/>
            <a:ext cx="5334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/>
              <a:t>نقاشی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763294" y="5904706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953000" y="6553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267200" y="6400800"/>
            <a:ext cx="6858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/>
              <a:t>یادگیری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82194" y="5485606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3505200" y="5867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819400" y="5715000"/>
            <a:ext cx="6858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/>
              <a:t>کتابخونی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210594" y="4266406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286000" y="480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600200" y="4648200"/>
            <a:ext cx="6858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/>
              <a:t>کاردستی</a:t>
            </a:r>
            <a:endParaRPr lang="en-US" sz="1200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096794" y="4342606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77000" y="3962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934200" y="3810000"/>
            <a:ext cx="838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/>
              <a:t>رختکن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5562600" y="3962400"/>
            <a:ext cx="914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029994" y="3275806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410200" y="2895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867400" y="2743200"/>
            <a:ext cx="838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200" dirty="0" smtClean="0"/>
              <a:t>سرویس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hadi" pitchFamily="2" charset="-78"/>
              </a:rPr>
              <a:t>اتاق بازی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hadi" pitchFamily="2" charset="-78"/>
            </a:endParaRPr>
          </a:p>
        </p:txBody>
      </p:sp>
      <p:pic>
        <p:nvPicPr>
          <p:cNvPr id="10242" name="Picture 2" descr="F:\plans\fazaha\otagh bazi\SANDBOX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7280275" cy="4525963"/>
          </a:xfrm>
          <a:prstGeom prst="rect">
            <a:avLst/>
          </a:prstGeom>
          <a:noFill/>
        </p:spPr>
      </p:pic>
      <p:pic>
        <p:nvPicPr>
          <p:cNvPr id="4" name="Picture 2" descr="F:\payan name\site zanjan\arm\pic\ar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107813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اتاق پلیس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3074" name="Picture 2" descr="F:\pic shit\POLI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689927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حیاط سرپوشیده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4098" name="Picture 2" descr="F:\pic shit\sarpushid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90838"/>
            <a:ext cx="7162800" cy="3967162"/>
          </a:xfrm>
          <a:prstGeom prst="rect">
            <a:avLst/>
          </a:prstGeom>
          <a:noFill/>
        </p:spPr>
      </p:pic>
      <p:pic>
        <p:nvPicPr>
          <p:cNvPr id="2050" name="Picture 2" descr="I:\pic shit\New Folder\a5\sarpushide1.jpg"/>
          <p:cNvPicPr>
            <a:picLocks noChangeAspect="1" noChangeArrowheads="1"/>
          </p:cNvPicPr>
          <p:nvPr/>
        </p:nvPicPr>
        <p:blipFill>
          <a:blip r:embed="rId3" cstate="print"/>
          <a:srcRect l="20961"/>
          <a:stretch>
            <a:fillRect/>
          </a:stretch>
        </p:blipFill>
        <p:spPr bwMode="auto">
          <a:xfrm>
            <a:off x="0" y="0"/>
            <a:ext cx="4022766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1600200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000" b="1" dirty="0" smtClean="0">
                <a:cs typeface="B Nazanin" pitchFamily="2" charset="-78"/>
              </a:rPr>
              <a:t>در زمستان در باغ زمستانی ما اجازه داریم بازی کنیم.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8610600" y="1524000"/>
            <a:ext cx="457200" cy="457200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Shadi" pitchFamily="2" charset="-78"/>
              </a:rPr>
              <a:t>حیاط سرپوشیده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hadi" pitchFamily="2" charset="-78"/>
            </a:endParaRPr>
          </a:p>
        </p:txBody>
      </p:sp>
      <p:pic>
        <p:nvPicPr>
          <p:cNvPr id="5122" name="Picture 2" descr="F:\pic shit\sarpushide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16927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fa-IR" b="1" dirty="0" smtClean="0">
                <a:cs typeface="B Shadi" pitchFamily="2" charset="-78"/>
              </a:rPr>
              <a:t>اتاق دیده بانی</a:t>
            </a:r>
            <a:endParaRPr lang="en-US" b="1" dirty="0">
              <a:cs typeface="B Shadi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1" algn="r" rtl="1">
              <a:buNone/>
            </a:pPr>
            <a:endParaRPr lang="en-US" b="1" dirty="0" smtClean="0">
              <a:cs typeface="B Setareh" pitchFamily="2" charset="-78"/>
            </a:endParaRPr>
          </a:p>
          <a:p>
            <a:pPr lvl="1" algn="r" rtl="1">
              <a:buNone/>
            </a:pPr>
            <a:r>
              <a:rPr lang="ar-SA" b="1" dirty="0" smtClean="0">
                <a:cs typeface="B Setareh" pitchFamily="2" charset="-78"/>
              </a:rPr>
              <a:t>شما آنجا می توانید آرام بنشینید و مردم را تماشا کنید.</a:t>
            </a:r>
            <a:endParaRPr lang="en-US" b="1" dirty="0" smtClean="0">
              <a:cs typeface="B Setareh" pitchFamily="2" charset="-78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8305800" y="2133600"/>
            <a:ext cx="457200" cy="457200"/>
          </a:xfrm>
          <a:prstGeom prst="smileyFace">
            <a:avLst>
              <a:gd name="adj" fmla="val 465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F:\payan name\site zanjan\arm\pic\ar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078137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/>
            <a:r>
              <a:rPr lang="ar-SA" b="1" dirty="0" smtClean="0">
                <a:cs typeface="B Shadi" pitchFamily="2" charset="-78"/>
              </a:rPr>
              <a:t>اتاق قصه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Shadi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r" rtl="1"/>
            <a:r>
              <a:rPr lang="ar-SA" b="1" dirty="0" smtClean="0">
                <a:cs typeface="B Nazanin" pitchFamily="2" charset="-78"/>
              </a:rPr>
              <a:t>یه اتاقی که بشه توش قصه خوند و قصه تعریف کرد و قصه رو بازی کرد. یه اتاق لباس داشته باشه برای اینکه بچه ها لباس شخصیت ها رو بپوشند.</a:t>
            </a:r>
            <a:endParaRPr lang="fa-IR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SA" dirty="0" smtClean="0">
                <a:cs typeface="B Nazanin" pitchFamily="2" charset="-78"/>
              </a:rPr>
              <a:t>تمام وسایل قابل جابجای</a:t>
            </a:r>
            <a:r>
              <a:rPr lang="fa-IR" dirty="0" smtClean="0">
                <a:cs typeface="B Nazanin" pitchFamily="2" charset="-78"/>
              </a:rPr>
              <a:t>ی</a:t>
            </a:r>
            <a:r>
              <a:rPr lang="ar-SA" dirty="0" smtClean="0">
                <a:cs typeface="B Nazanin" pitchFamily="2" charset="-78"/>
              </a:rPr>
              <a:t> برا</a:t>
            </a:r>
            <a:r>
              <a:rPr lang="fa-IR" dirty="0" smtClean="0">
                <a:cs typeface="B Nazanin" pitchFamily="2" charset="-78"/>
              </a:rPr>
              <a:t>ی</a:t>
            </a:r>
            <a:r>
              <a:rPr lang="ar-SA" dirty="0" smtClean="0">
                <a:cs typeface="B Nazanin" pitchFamily="2" charset="-78"/>
              </a:rPr>
              <a:t> قصه باز</a:t>
            </a:r>
            <a:r>
              <a:rPr lang="fa-IR" dirty="0" smtClean="0">
                <a:cs typeface="B Nazanin" pitchFamily="2" charset="-78"/>
              </a:rPr>
              <a:t>ی</a:t>
            </a:r>
          </a:p>
          <a:p>
            <a:pPr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ar-SA" dirty="0" smtClean="0">
                <a:cs typeface="B Nazanin" pitchFamily="2" charset="-78"/>
              </a:rPr>
              <a:t>نزدیک</a:t>
            </a:r>
            <a:r>
              <a:rPr lang="fa-IR" dirty="0" smtClean="0">
                <a:cs typeface="B Nazanin" pitchFamily="2" charset="-78"/>
              </a:rPr>
              <a:t>ی</a:t>
            </a:r>
            <a:r>
              <a:rPr lang="ar-SA" dirty="0" smtClean="0">
                <a:cs typeface="B Nazanin" pitchFamily="2" charset="-78"/>
              </a:rPr>
              <a:t> و دید به حیاط سرپوشیده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01112006088.jpg"/>
          <p:cNvPicPr>
            <a:picLocks noGrp="1" noChangeAspect="1"/>
          </p:cNvPicPr>
          <p:nvPr>
            <p:ph idx="4294967295"/>
          </p:nvPr>
        </p:nvPicPr>
        <p:blipFill>
          <a:blip r:embed="rId2">
            <a:lum bright="10000" contrast="10000"/>
          </a:blip>
          <a:srcRect l="16038" t="2119" b="13598"/>
          <a:stretch>
            <a:fillRect/>
          </a:stretch>
        </p:blipFill>
        <p:spPr>
          <a:xfrm>
            <a:off x="0" y="-19050"/>
            <a:ext cx="9136063" cy="687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371600" y="304800"/>
          <a:ext cx="7772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ss\dastie Saeedeh\IMG_559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6391275" cy="4525963"/>
          </a:xfrm>
          <a:prstGeom prst="rect">
            <a:avLst/>
          </a:prstGeom>
          <a:noFill/>
        </p:spPr>
      </p:pic>
      <p:pic>
        <p:nvPicPr>
          <p:cNvPr id="6" name="Picture 2" descr="F:\payan name\site zanjan\arm\pic\ar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1078137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ss\dastie Saeedeh\IMG_558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479925" cy="6226175"/>
          </a:xfrm>
          <a:prstGeom prst="rect">
            <a:avLst/>
          </a:prstGeom>
          <a:noFill/>
        </p:spPr>
      </p:pic>
      <p:pic>
        <p:nvPicPr>
          <p:cNvPr id="5123" name="Picture 3" descr="J:\ss\dastie Saeedeh\IMG_5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0561"/>
            <a:ext cx="4343400" cy="618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ss\dastie Saeedeh\IMG_558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060825" cy="5715000"/>
          </a:xfrm>
          <a:prstGeom prst="rect">
            <a:avLst/>
          </a:prstGeom>
          <a:noFill/>
        </p:spPr>
      </p:pic>
      <p:pic>
        <p:nvPicPr>
          <p:cNvPr id="6147" name="Picture 3" descr="J:\ss\dastie Saeedeh\IMG_5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37662"/>
            <a:ext cx="3733800" cy="5663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>
                <a:latin typeface="Bardia"/>
              </a:rPr>
              <a:t>برخی از مهترین ویژگی ها در معماری كودكان</a:t>
            </a:r>
            <a:r>
              <a:rPr lang="fa-IR" dirty="0" smtClean="0">
                <a:latin typeface="Bardia"/>
              </a:rPr>
              <a:t> </a:t>
            </a:r>
            <a:r>
              <a:rPr lang="ar-SA" dirty="0" smtClean="0">
                <a:latin typeface="Bardia"/>
              </a:rPr>
              <a:t>عبارت است از</a:t>
            </a:r>
            <a:endParaRPr lang="en-US" dirty="0">
              <a:latin typeface="Bard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20000"/>
              </a:lnSpc>
            </a:pP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 - </a:t>
            </a:r>
            <a:r>
              <a:rPr lang="ar-SA" dirty="0" smtClean="0"/>
              <a:t>دوری از پیچیدگی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 -</a:t>
            </a:r>
            <a:r>
              <a:rPr lang="ar-SA" dirty="0" smtClean="0"/>
              <a:t>متنا</a:t>
            </a:r>
            <a:r>
              <a:rPr lang="fa-IR" dirty="0" smtClean="0"/>
              <a:t>س</a:t>
            </a:r>
            <a:r>
              <a:rPr lang="ar-SA" dirty="0" smtClean="0"/>
              <a:t>ب بودن با تخیل كودكان و دوری از واقع گرایی و در عین حال بیان واقعیت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 - </a:t>
            </a:r>
            <a:r>
              <a:rPr lang="ar-SA" dirty="0" smtClean="0"/>
              <a:t>استفاده از تشابه و استعاره و سمبل در انتقال پیام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 - </a:t>
            </a:r>
            <a:r>
              <a:rPr lang="ar-SA" dirty="0" smtClean="0"/>
              <a:t>استفاده از رنگ به منظور جلو گیری از یكنواختی و به كار گیری تنوع بیشتر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-  </a:t>
            </a:r>
            <a:r>
              <a:rPr lang="ar-SA" dirty="0" smtClean="0"/>
              <a:t>به كار گیری ریتم های تند وكند ودر عین حال ساده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-  </a:t>
            </a:r>
            <a:r>
              <a:rPr lang="ar-SA" dirty="0" smtClean="0"/>
              <a:t>استفاده از خطوط نرم در شخصیت دهی تصاویر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-  </a:t>
            </a:r>
            <a:r>
              <a:rPr lang="ar-SA" dirty="0" smtClean="0"/>
              <a:t>اغراق در تناسبات واقعی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-  </a:t>
            </a:r>
            <a:r>
              <a:rPr lang="ar-SA" dirty="0" smtClean="0"/>
              <a:t>تناسب با فرهنگ و خواسته های دوران كودكی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r>
              <a:rPr lang="en-US" dirty="0" smtClean="0"/>
              <a:t>-  </a:t>
            </a:r>
            <a:r>
              <a:rPr lang="ar-SA" dirty="0" smtClean="0"/>
              <a:t>رك گویی و نشاط</a:t>
            </a:r>
            <a:endParaRPr lang="en-US" dirty="0" smtClean="0"/>
          </a:p>
          <a:p>
            <a:pPr algn="r" rtl="1">
              <a:lnSpc>
                <a:spcPct val="120000"/>
              </a:lnSpc>
              <a:buNone/>
            </a:pPr>
            <a:endParaRPr lang="en-US" dirty="0" smtClean="0"/>
          </a:p>
        </p:txBody>
      </p:sp>
      <p:pic>
        <p:nvPicPr>
          <p:cNvPr id="4" name="Picture 2" descr="F:\payan name\site zanjan\arm\pic\ar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1078137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lvl="0" algn="r" rtl="1"/>
            <a:r>
              <a:rPr lang="ar-SA" sz="2400" b="1" dirty="0" smtClean="0"/>
              <a:t>روشنایی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ar-SA" sz="2400" dirty="0" smtClean="0"/>
              <a:t>جایی بانور زیاد، نور طبیعی وشفاف اثر مثبت روی بچه ها دارد</a:t>
            </a:r>
            <a:r>
              <a:rPr lang="en-US" sz="2400" dirty="0" smtClean="0"/>
              <a:t>. </a:t>
            </a:r>
            <a:r>
              <a:rPr lang="ar-SA" sz="2400" dirty="0" smtClean="0"/>
              <a:t>و بچه ها را شاد، سرزنده و بشاش تر می كنند. بعبارت دیگر اتاق هایی تاریک با نور کم یا نور مصنوعی ورنگ ورو رفته که تازگی وطراوت ندارند برای بچه ها نامناسبند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pPr lvl="0" algn="r" rtl="1"/>
            <a:r>
              <a:rPr lang="ar-SA" sz="2400" b="1" dirty="0" smtClean="0"/>
              <a:t>سطوح بلندتر، برج ها، خانه های درختی و مكان های بالا</a:t>
            </a:r>
            <a:endParaRPr lang="en-US" sz="2400" dirty="0" smtClean="0"/>
          </a:p>
          <a:p>
            <a:pPr algn="r" rtl="1"/>
            <a:r>
              <a:rPr lang="ar-SA" sz="2400" dirty="0" smtClean="0"/>
              <a:t>بچه ها وقتی بر روی یك سكو، پل و یا مكانی بلندتر از سطوح اصلی قرار می گیرند، احساس نیرومندی می كنند. آنها می توانند از سطوح بالاتر همه جا را تماشا كنند و اتفاقاتی را كه در پایین در جریان است به آرامی دنبال كنند و این برای آنها شگفت انگیز است</a:t>
            </a:r>
            <a:r>
              <a:rPr lang="en-US" sz="2400" dirty="0" smtClean="0"/>
              <a:t>.</a:t>
            </a:r>
          </a:p>
          <a:p>
            <a:pPr algn="r" rtl="1"/>
            <a:r>
              <a:rPr lang="ar-SA" sz="2400" dirty="0" smtClean="0"/>
              <a:t>همچنین بچه ها بازی كردن در فضاهایی مانند خانه هایی كه بر بالای درخت ساخته می شوند و برج های قلعه مانند را دوست دارند</a:t>
            </a:r>
            <a:r>
              <a:rPr lang="en-US" sz="2400" dirty="0" smtClean="0"/>
              <a:t>. </a:t>
            </a:r>
            <a:r>
              <a:rPr lang="ar-SA" sz="2400" dirty="0" smtClean="0"/>
              <a:t>برای بچه ها این روش در به كارگیری و افزایش مهارت هایشان و به دست آوردن تجربه همراه با بازی و تفریح با اهمیت است.</a:t>
            </a:r>
            <a:endParaRPr lang="fa-IR" sz="2400" dirty="0" smtClean="0"/>
          </a:p>
          <a:p>
            <a:pPr algn="r" rtl="1"/>
            <a:endParaRPr lang="en-US" sz="2400" dirty="0" smtClean="0"/>
          </a:p>
          <a:p>
            <a:pPr algn="r" rtl="1">
              <a:buNone/>
            </a:pPr>
            <a:r>
              <a:rPr lang="en-US" sz="2400" dirty="0" smtClean="0">
                <a:cs typeface="B Setareh" pitchFamily="2" charset="-78"/>
              </a:rPr>
              <a:t>     </a:t>
            </a:r>
            <a:r>
              <a:rPr lang="ar-SA" sz="2400" b="1" dirty="0" smtClean="0">
                <a:cs typeface="B Setareh" pitchFamily="2" charset="-78"/>
              </a:rPr>
              <a:t>من به طرف آسمان پرواز می کنم بالاتر از یک پرنده، مامان می توانی من را نگاه کنی؟</a:t>
            </a:r>
            <a:endParaRPr lang="en-US" sz="2400" b="1" dirty="0" smtClean="0">
              <a:cs typeface="B Setareh" pitchFamily="2" charset="-78"/>
            </a:endParaRPr>
          </a:p>
          <a:p>
            <a:pPr algn="r"/>
            <a:endParaRPr lang="en-US" sz="2400" dirty="0"/>
          </a:p>
        </p:txBody>
      </p:sp>
      <p:sp>
        <p:nvSpPr>
          <p:cNvPr id="5" name="Smiley Face 4"/>
          <p:cNvSpPr/>
          <p:nvPr/>
        </p:nvSpPr>
        <p:spPr>
          <a:xfrm>
            <a:off x="8382000" y="5562600"/>
            <a:ext cx="457200" cy="457200"/>
          </a:xfrm>
          <a:prstGeom prst="smileyFac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24825"/>
            <a:ext cx="428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www.online-</a:t>
            </a:r>
            <a:r>
              <a:rPr lang="en-US" sz="3200" b="1" dirty="0" smtClean="0">
                <a:solidFill>
                  <a:srgbClr val="FF0000"/>
                </a:solidFill>
              </a:rPr>
              <a:t>Architect</a:t>
            </a:r>
            <a:r>
              <a:rPr lang="en-US" sz="3200" b="1" dirty="0" smtClean="0"/>
              <a:t>.ir</a:t>
            </a: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785</Words>
  <Application>Microsoft Office PowerPoint</Application>
  <PresentationFormat>On-screen Show (4:3)</PresentationFormat>
  <Paragraphs>144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B Haleh</vt:lpstr>
      <vt:lpstr>B Helal</vt:lpstr>
      <vt:lpstr>B Kamran</vt:lpstr>
      <vt:lpstr>B Nazanin</vt:lpstr>
      <vt:lpstr>B Setareh</vt:lpstr>
      <vt:lpstr>B Shadi</vt:lpstr>
      <vt:lpstr>B Titr</vt:lpstr>
      <vt:lpstr>Bardia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برخی از مهترین ویژگی ها در معماری كودكان عبارت است از</vt:lpstr>
      <vt:lpstr>PowerPoint Presentation</vt:lpstr>
      <vt:lpstr>PowerPoint Presentation</vt:lpstr>
      <vt:lpstr>فضاهای خارجی داخل فضاهای داخلی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فضای همگانی</vt:lpstr>
      <vt:lpstr>PowerPoint Presentation</vt:lpstr>
      <vt:lpstr>اتاق رنگ</vt:lpstr>
      <vt:lpstr>اتاق آب</vt:lpstr>
      <vt:lpstr>کلاس</vt:lpstr>
      <vt:lpstr>اتاق بازی</vt:lpstr>
      <vt:lpstr>اتاق پلیس</vt:lpstr>
      <vt:lpstr>حیاط سرپوشیده</vt:lpstr>
      <vt:lpstr>حیاط سرپوشیده</vt:lpstr>
      <vt:lpstr>اتاق دیده بانی</vt:lpstr>
      <vt:lpstr>اتاق قصه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omid</cp:lastModifiedBy>
  <cp:revision>157</cp:revision>
  <dcterms:created xsi:type="dcterms:W3CDTF">2006-08-16T00:00:00Z</dcterms:created>
  <dcterms:modified xsi:type="dcterms:W3CDTF">2018-08-29T13:17:37Z</dcterms:modified>
</cp:coreProperties>
</file>