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570D0-EE21-45E9-87B2-FD4254B34A56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A1D5-68D2-421A-8935-2D013649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A1D5-68D2-421A-8935-2D0136496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9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7F07-E399-4D54-921F-C6FB9AD22B81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4018-306F-423F-BD45-7B09A0FA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30168" cy="499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22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یا ایها الذین امنوا                        </a:t>
            </a:r>
            <a:r>
              <a:rPr lang="fa-IR" sz="2400" dirty="0" smtClean="0"/>
              <a:t>ای کسانی که ایمان آورده اید،</a:t>
            </a:r>
            <a:endParaRPr lang="fa-I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fa-I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کتب علیکم الصیام                       </a:t>
            </a:r>
            <a:r>
              <a:rPr lang="fa-IR" sz="2400" dirty="0" smtClean="0"/>
              <a:t>روزه بر شما واجب شد،</a:t>
            </a:r>
          </a:p>
          <a:p>
            <a:pPr marL="0" indent="0" algn="r">
              <a:buNone/>
            </a:pPr>
            <a:endParaRPr lang="fa-I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کما کتب علی الذین من قبلکم          </a:t>
            </a:r>
            <a:r>
              <a:rPr lang="fa-IR" sz="2400" dirty="0" smtClean="0"/>
              <a:t>همان گونه که برکسانی که قبل ازشما بودند </a:t>
            </a:r>
          </a:p>
          <a:p>
            <a:pPr marL="0" indent="0" algn="r">
              <a:buNone/>
            </a:pPr>
            <a:r>
              <a:rPr lang="fa-IR" sz="2400" dirty="0" smtClean="0"/>
              <a:t>                                            نیز واجب شده بود؛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لعلکم تتقون                              </a:t>
            </a:r>
            <a:r>
              <a:rPr lang="fa-IR" sz="2400" dirty="0" smtClean="0"/>
              <a:t>تا پرهیزگار شوید.</a:t>
            </a:r>
          </a:p>
          <a:p>
            <a:pPr marL="0" indent="0" algn="r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1.bagharah183-185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5301208"/>
            <a:ext cx="537592" cy="53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2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باطل کنندگان روزه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/>
              <a:t>1-خوردن</a:t>
            </a:r>
          </a:p>
          <a:p>
            <a:pPr marL="0" indent="0" algn="r">
              <a:buNone/>
            </a:pPr>
            <a:r>
              <a:rPr lang="fa-IR" sz="2800" dirty="0" smtClean="0"/>
              <a:t>2-آشامیدن</a:t>
            </a:r>
          </a:p>
          <a:p>
            <a:pPr marL="0" indent="0" algn="r">
              <a:buNone/>
            </a:pPr>
            <a:r>
              <a:rPr lang="fa-IR" sz="2800" dirty="0" smtClean="0"/>
              <a:t>3-فرو بردن سر به زیرآب</a:t>
            </a:r>
          </a:p>
          <a:p>
            <a:pPr marL="0" indent="0" algn="r">
              <a:buNone/>
            </a:pPr>
            <a:r>
              <a:rPr lang="fa-IR" sz="2800" dirty="0" smtClean="0"/>
              <a:t>4-فرو بردن غبار یا دود غلیظ به حلق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6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خوردن و آشامیدن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شخص روزه دار با آگاهی :1-آب    2-غذا    3-دارو یا هرچیز دیگر</a:t>
            </a:r>
          </a:p>
          <a:p>
            <a:pPr marL="0" indent="0" algn="r">
              <a:buNone/>
            </a:pPr>
            <a:r>
              <a:rPr lang="fa-IR" sz="2800" dirty="0" smtClean="0"/>
              <a:t>فرو بردن غذا میان دندان به صورت عمدا باطل شدن روزه</a:t>
            </a:r>
          </a:p>
          <a:p>
            <a:pPr marL="0" indent="0" algn="r">
              <a:buNone/>
            </a:pPr>
            <a:r>
              <a:rPr lang="fa-IR" sz="2800" dirty="0" smtClean="0"/>
              <a:t>به این دلیل سفارش شده بعد سحری مسواک بزنیم تا غذا در دهان ما نماند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52839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فروبردن سر به زیر آب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800" dirty="0" smtClean="0"/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/>
              <a:t>روزه دار نباید سرش به طور کامل زیر آب فرو ببرد انجام این کار </a:t>
            </a:r>
          </a:p>
          <a:p>
            <a:pPr marL="0" indent="0" algn="r">
              <a:buNone/>
            </a:pPr>
            <a:r>
              <a:rPr lang="fa-IR" sz="2800" dirty="0" smtClean="0"/>
              <a:t>یک لحظه هم باعث باطل شدن روزه می شود.</a:t>
            </a:r>
          </a:p>
          <a:p>
            <a:pPr marL="0" indent="0" algn="r">
              <a:buNone/>
            </a:pPr>
            <a:r>
              <a:rPr lang="fa-IR" sz="2800" dirty="0" smtClean="0"/>
              <a:t>ایستادن زیر دوش مشکلی ندارد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9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فرو بردن غبار یا دود غلیظ به حلق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800" dirty="0" smtClean="0"/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/>
              <a:t>جایی که گردوخاک در آن پیچیده روزه دار باید آنجا را ترک کند</a:t>
            </a:r>
          </a:p>
          <a:p>
            <a:pPr marL="0" indent="0" algn="r">
              <a:buNone/>
            </a:pPr>
            <a:r>
              <a:rPr lang="fa-IR" sz="2800" dirty="0" smtClean="0"/>
              <a:t>یا از ماسک استفاده کند.</a:t>
            </a:r>
          </a:p>
          <a:p>
            <a:pPr marL="0" indent="0" algn="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z="2800" dirty="0" smtClean="0"/>
          </a:p>
          <a:p>
            <a:pPr marL="0" indent="0">
              <a:buNone/>
            </a:pPr>
            <a:endParaRPr lang="fa-IR" sz="2800" dirty="0"/>
          </a:p>
          <a:p>
            <a:pPr marL="0" indent="0">
              <a:buNone/>
            </a:pPr>
            <a:endParaRPr lang="fa-IR" sz="2800" dirty="0" smtClean="0"/>
          </a:p>
          <a:p>
            <a:pPr marL="0" indent="0" algn="ctr">
              <a:buNone/>
            </a:pP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پیامبر(ص):هر چیزی زکاتی دارد و زکات بدنها روزه است.          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چگونه روزه گرفتن باعث توجه بیشتر روزه دار به فقرا و مستمندان می شود؟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smtClean="0"/>
              <a:t>روزی از امام صادق (ع)سوال شد:چرا خداوند روزه را برمردم واجب </a:t>
            </a:r>
          </a:p>
          <a:p>
            <a:pPr marL="0" indent="0" algn="r">
              <a:buNone/>
            </a:pPr>
            <a:r>
              <a:rPr lang="fa-IR" sz="2400" dirty="0" smtClean="0"/>
              <a:t>کرده است؟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امام فرمود:ثروتمندان هرگز درد گرسنگی را حس نمی کنند،زیرا هرچه بخواهند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میتوانند به دست آورند،به همین دلیل نسبت به فقیران و گرسنگان دلسوزی 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نمی کنند.خداوند بلند مرتبه روزه را برهمه واجب کرد تا {دراین ماه}همه مانند هم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باشند وثروتمندان نیز مزه ی گرسنگی را بچشند و با گرسنگان و فقیران مهربان 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شوند و به آنان کمک کنند.</a:t>
            </a:r>
          </a:p>
          <a:p>
            <a:pPr marL="0" indent="0" algn="r">
              <a:buNone/>
            </a:pPr>
            <a:r>
              <a:rPr lang="fa-IR" sz="2400" dirty="0" smtClean="0"/>
              <a:t>این ویژگی ماه رمضان،موجب می شود مردم در این ماه به نیازمندان بیشتر توجه</a:t>
            </a:r>
          </a:p>
          <a:p>
            <a:pPr marL="0" indent="0" algn="r">
              <a:buNone/>
            </a:pPr>
            <a:r>
              <a:rPr lang="fa-IR" sz="2400" dirty="0" smtClean="0"/>
              <a:t>و در حد توان به آنان کمک کنند.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C00000"/>
                </a:solidFill>
              </a:rPr>
              <a:t>صفحه ی 61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چهار مورد از مبطلات روزه را نام ببرید.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800" dirty="0" smtClean="0"/>
          </a:p>
          <a:p>
            <a:pPr marL="0" indent="0" algn="r">
              <a:buNone/>
            </a:pPr>
            <a:r>
              <a:rPr lang="fa-IR" sz="2800" dirty="0" smtClean="0"/>
              <a:t>1-خوردن</a:t>
            </a:r>
          </a:p>
          <a:p>
            <a:pPr marL="0" indent="0" algn="r">
              <a:buNone/>
            </a:pPr>
            <a:r>
              <a:rPr lang="fa-IR" sz="2800" dirty="0" smtClean="0"/>
              <a:t>2-آشامیدن</a:t>
            </a:r>
          </a:p>
          <a:p>
            <a:pPr marL="0" indent="0" algn="r">
              <a:buNone/>
            </a:pPr>
            <a:r>
              <a:rPr lang="fa-IR" sz="2800" dirty="0" smtClean="0"/>
              <a:t>3-فرو بردن سر به زیرآب</a:t>
            </a:r>
          </a:p>
          <a:p>
            <a:pPr marL="0" indent="0" algn="r">
              <a:buNone/>
            </a:pPr>
            <a:r>
              <a:rPr lang="fa-IR" sz="2800" dirty="0" smtClean="0"/>
              <a:t>4-فرو بردن غبار یا دود غلیظ به حلق</a:t>
            </a:r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>
                <a:solidFill>
                  <a:srgbClr val="C00000"/>
                </a:solidFill>
              </a:rPr>
              <a:t>صفحه ی 63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اگر کسی در ماه رمضان فراموش کند که روزه است و مبطلات روزه را انجام دهد،چه حکمی دارد؟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تمام مواردی که گفته شد در صورتی باعث باطل شدن روزه می شود</a:t>
            </a:r>
          </a:p>
          <a:p>
            <a:pPr marL="0" indent="0" algn="r">
              <a:buNone/>
            </a:pPr>
            <a:r>
              <a:rPr lang="fa-IR" sz="2800" dirty="0" smtClean="0"/>
              <a:t> که شخص عمدا و با توجه به اینکه روزه است آنها را انجام دهد؛</a:t>
            </a:r>
          </a:p>
          <a:p>
            <a:pPr marL="0" indent="0" algn="r">
              <a:buNone/>
            </a:pPr>
            <a:r>
              <a:rPr lang="fa-IR" sz="2800" dirty="0" smtClean="0"/>
              <a:t>ولی اگر روزه دار فراموش کند که روزه است و یکی از مبطلات روزه را انجام دهد،صحیح است.</a:t>
            </a:r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>
                <a:solidFill>
                  <a:srgbClr val="C00000"/>
                </a:solidFill>
              </a:rPr>
              <a:t>صفحه ی 63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آیا شنا کردن در آب روزه را باطل می کند؟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800" dirty="0" smtClean="0"/>
          </a:p>
          <a:p>
            <a:pPr marL="0" indent="0" algn="r">
              <a:buNone/>
            </a:pPr>
            <a:r>
              <a:rPr lang="fa-IR" sz="2800" dirty="0" smtClean="0"/>
              <a:t>روزه دار نباید سرش را به طور کامل به زیر آب فرو ببرد و اگر این</a:t>
            </a:r>
          </a:p>
          <a:p>
            <a:pPr marL="0" indent="0" algn="r">
              <a:buNone/>
            </a:pPr>
            <a:r>
              <a:rPr lang="fa-IR" sz="2800" dirty="0" smtClean="0"/>
              <a:t> کار را برای یک لحظه هم انجام دهد،روزه اش باطل می شود.</a:t>
            </a:r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buNone/>
            </a:pPr>
            <a:r>
              <a:rPr lang="fa-IR" sz="2800" dirty="0" smtClean="0">
                <a:solidFill>
                  <a:srgbClr val="C00000"/>
                </a:solidFill>
              </a:rPr>
              <a:t>صفحه ی 63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746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تهیه و </a:t>
            </a: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تنظیم: نسرین نعمتی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هفتم : یک فرصت طلایی</a:t>
            </a:r>
            <a:b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دوره اول)</a:t>
            </a: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دبیرستان شهیدان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کریم بخش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800" y="40466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C:\Users\Soheil\Documents\p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536504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ای مردم،به میهمانی بزرگ خدا دعوت شده اید،این ماه که به سوی شما می آید: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000" dirty="0" smtClean="0"/>
              <a:t>1- ماه برکت و بخشش خداوند </a:t>
            </a:r>
          </a:p>
          <a:p>
            <a:pPr marL="0" indent="0" algn="r">
              <a:buNone/>
            </a:pPr>
            <a:r>
              <a:rPr lang="fa-IR" sz="2000" dirty="0" smtClean="0"/>
              <a:t>2-نفس کشیدن شما ثواب ذکر و تسبیح خداوند را دارد</a:t>
            </a:r>
          </a:p>
          <a:p>
            <a:pPr marL="0" indent="0" algn="r">
              <a:buNone/>
            </a:pPr>
            <a:r>
              <a:rPr lang="fa-IR" sz="2000" dirty="0" smtClean="0"/>
              <a:t>3-خواب در این ماه عبادت است</a:t>
            </a:r>
          </a:p>
          <a:p>
            <a:pPr marL="0" indent="0" algn="r">
              <a:buNone/>
            </a:pPr>
            <a:r>
              <a:rPr lang="fa-IR" sz="2000" dirty="0" smtClean="0"/>
              <a:t>4-عبادت ها در این ماه مورد قبول خداوند است</a:t>
            </a:r>
          </a:p>
          <a:p>
            <a:pPr marL="0" indent="0" algn="r">
              <a:buNone/>
            </a:pPr>
            <a:r>
              <a:rPr lang="fa-IR" sz="2000" dirty="0" smtClean="0"/>
              <a:t>5-دعاهایتان مستجاب است،پس دعا کنیدواز خدا بخواهید که شما را به روزه گرفتن و تلاوت قرآن </a:t>
            </a:r>
          </a:p>
          <a:p>
            <a:pPr marL="0" indent="0" algn="r">
              <a:buNone/>
            </a:pPr>
            <a:r>
              <a:rPr lang="fa-IR" sz="2000" dirty="0" smtClean="0"/>
              <a:t>در این ماه توفیق دهد</a:t>
            </a:r>
          </a:p>
          <a:p>
            <a:pPr marL="0" indent="0" algn="r">
              <a:buNone/>
            </a:pPr>
            <a:r>
              <a:rPr lang="fa-IR" sz="2000" dirty="0" smtClean="0"/>
              <a:t>6-پاداش کارهای نیک هفتاد برابر ماه های دیگر</a:t>
            </a:r>
          </a:p>
          <a:p>
            <a:pPr marL="0" indent="0" algn="r">
              <a:buNone/>
            </a:pPr>
            <a:r>
              <a:rPr lang="fa-IR" sz="2000" dirty="0" smtClean="0"/>
              <a:t>7-فرستادن صلوات زیاد در این ماه،باعث سنگین تر شدن اعمال درروز قیامت</a:t>
            </a:r>
          </a:p>
          <a:p>
            <a:pPr marL="0" indent="0" algn="r">
              <a:buNone/>
            </a:pPr>
            <a:r>
              <a:rPr lang="fa-IR" sz="2000" dirty="0" smtClean="0"/>
              <a:t>8-خواندن یک آیه قرآن دراین ماه ،پاداش کسی رادارد که تمام قرآن را تلاوت کند</a:t>
            </a:r>
          </a:p>
          <a:p>
            <a:pPr marL="0" indent="0" algn="r">
              <a:buNone/>
            </a:pPr>
            <a:r>
              <a:rPr lang="fa-IR" sz="2000" dirty="0" smtClean="0"/>
              <a:t>9-افطاری دادن به روزه دار،آمرزیدن گناهان گذشته</a:t>
            </a:r>
          </a:p>
          <a:p>
            <a:pPr marL="0" indent="0" algn="r">
              <a:buNone/>
            </a:pPr>
            <a:r>
              <a:rPr lang="fa-IR" sz="2000" dirty="0" smtClean="0"/>
              <a:t>10-کسی که در این ماه اخلاقش را نیکو کند،به آسانی از صراط خواهد گذشت.</a:t>
            </a:r>
          </a:p>
        </p:txBody>
      </p:sp>
    </p:spTree>
    <p:extLst>
      <p:ext uri="{BB962C8B-B14F-4D97-AF65-F5344CB8AC3E}">
        <p14:creationId xmlns:p14="http://schemas.microsoft.com/office/powerpoint/2010/main" val="36024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خصوصیات ماه رمضان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smtClean="0"/>
              <a:t>1-جلسات </a:t>
            </a:r>
            <a:r>
              <a:rPr lang="fa-IR" sz="2800" smtClean="0"/>
              <a:t>قرائت قرآن</a:t>
            </a:r>
            <a:endParaRPr lang="fa-IR" sz="2800" dirty="0" smtClean="0"/>
          </a:p>
          <a:p>
            <a:pPr marL="0" indent="0" algn="r">
              <a:buNone/>
            </a:pPr>
            <a:r>
              <a:rPr lang="fa-IR" sz="2800" dirty="0" smtClean="0"/>
              <a:t>2-میهمانی ها و افطاری ها</a:t>
            </a:r>
          </a:p>
          <a:p>
            <a:pPr marL="0" indent="0" algn="r">
              <a:buNone/>
            </a:pPr>
            <a:r>
              <a:rPr lang="fa-IR" sz="2800" dirty="0" smtClean="0"/>
              <a:t>3-بیدارشدن در وقت سحر</a:t>
            </a:r>
          </a:p>
          <a:p>
            <a:pPr marL="0" indent="0" algn="r">
              <a:buNone/>
            </a:pPr>
            <a:r>
              <a:rPr lang="fa-IR" sz="2800" dirty="0" smtClean="0"/>
              <a:t>4-مراسم شب های قدر</a:t>
            </a:r>
          </a:p>
          <a:p>
            <a:pPr marL="0" indent="0" algn="r">
              <a:buNone/>
            </a:pPr>
            <a:r>
              <a:rPr lang="fa-IR" sz="2800" dirty="0" smtClean="0"/>
              <a:t>5-مناجات و دعاهای مختلف در هنگام افطارو سحر</a:t>
            </a:r>
          </a:p>
          <a:p>
            <a:pPr marL="0" indent="0" algn="r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89040"/>
            <a:ext cx="561662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641080" y="228919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467544" y="404664"/>
            <a:ext cx="8280920" cy="4968552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a-IR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a-IR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a-IR" sz="2800" dirty="0" smtClean="0">
                <a:solidFill>
                  <a:schemeClr val="tx2"/>
                </a:solidFill>
              </a:rPr>
              <a:t>پیامبر(ص):</a:t>
            </a:r>
          </a:p>
          <a:p>
            <a:pPr marL="0" indent="0" algn="ctr">
              <a:buNone/>
            </a:pPr>
            <a:endParaRPr lang="fa-IR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a-IR" sz="2800" dirty="0" smtClean="0">
                <a:solidFill>
                  <a:schemeClr val="tx2"/>
                </a:solidFill>
              </a:rPr>
              <a:t>روزه سپری است در برابر مشکلات دنیا و پوششی است در </a:t>
            </a:r>
          </a:p>
          <a:p>
            <a:pPr marL="0" indent="0" algn="ctr">
              <a:buNone/>
            </a:pPr>
            <a:endParaRPr lang="fa-IR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a-IR" sz="2800" dirty="0" smtClean="0">
                <a:solidFill>
                  <a:schemeClr val="tx2"/>
                </a:solidFill>
              </a:rPr>
              <a:t>برابرعذاب آخرت.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فواید روزه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1-تقویت صبر و تقوا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2-توجه به محرومان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3-حفط سلامتی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1913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fa-IR" sz="3200" dirty="0" smtClean="0"/>
              <a:t>1-تقویت صبر و تقوا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smtClean="0"/>
              <a:t> درختانی که در کنار جوی آب می روید برای رشد و ادامه ی زندگی هیچ مشکلی</a:t>
            </a:r>
          </a:p>
          <a:p>
            <a:pPr marL="0" indent="0" algn="r">
              <a:buNone/>
            </a:pPr>
            <a:r>
              <a:rPr lang="fa-IR" sz="2400" dirty="0" smtClean="0"/>
              <a:t>و زحمتی را تحمل نمی کند:</a:t>
            </a:r>
          </a:p>
          <a:p>
            <a:pPr marL="0" indent="0" algn="r">
              <a:buNone/>
            </a:pPr>
            <a:endParaRPr lang="fa-IR" sz="2400" dirty="0"/>
          </a:p>
          <a:p>
            <a:pPr marL="0" indent="0" algn="r">
              <a:buNone/>
            </a:pPr>
            <a:endParaRPr lang="fa-IR" sz="2400" dirty="0" smtClean="0"/>
          </a:p>
          <a:p>
            <a:pPr marL="0" indent="0" algn="r">
              <a:buNone/>
            </a:pPr>
            <a:endParaRPr lang="fa-IR" sz="2400" dirty="0"/>
          </a:p>
          <a:p>
            <a:pPr marL="0" indent="0" algn="r">
              <a:buNone/>
            </a:pPr>
            <a:endParaRPr lang="fa-IR" sz="2400" dirty="0" smtClean="0"/>
          </a:p>
          <a:p>
            <a:pPr marL="0" indent="0" algn="r">
              <a:buNone/>
            </a:pPr>
            <a:r>
              <a:rPr lang="fa-IR" sz="2400" dirty="0" smtClean="0"/>
              <a:t>اما درختانی که در مناطق کوهستانی و کم آب رشد می کنند برای استوار ماندن </a:t>
            </a:r>
          </a:p>
          <a:p>
            <a:pPr marL="0" indent="0" algn="r">
              <a:buNone/>
            </a:pPr>
            <a:r>
              <a:rPr lang="fa-IR" sz="2400" dirty="0" smtClean="0"/>
              <a:t>با سختی زیادی دست وپنجه نرم می کنند.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52" y="204845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136"/>
            <a:ext cx="2629148" cy="19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2-توجه به محرومان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smtClean="0"/>
              <a:t>روزی از امام صادق (ع)سوال شد:چرا خداوند روزه را برمردم واجب </a:t>
            </a:r>
          </a:p>
          <a:p>
            <a:pPr marL="0" indent="0" algn="r">
              <a:buNone/>
            </a:pPr>
            <a:r>
              <a:rPr lang="fa-IR" sz="2400" dirty="0" smtClean="0"/>
              <a:t>کرده است؟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امام فرمود:ثروتمندان هرگز درد گرسنگی را حس نمی کنند،زیرا هرچه بخواهند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میتوانند به دست آورند،به همین دلیل نسبت به فقیران و گرسنگان دلسوزی 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نمی کنند.خداوند بلند مرتبه روزه را برهمه واجب کرد تا {دراین ماه}همه مانند هم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باشند وثروتمندان نیز مزه ی گرسنگی را بچشند و با گرسنگان و فقیران مهربان 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008000"/>
                </a:solidFill>
              </a:rPr>
              <a:t>شوند و به آنان کمک کنند</a:t>
            </a:r>
            <a:r>
              <a:rPr lang="fa-I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4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3-حفظ سلامتی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4437112"/>
            <a:ext cx="770485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smtClean="0"/>
              <a:t>مواد غذایی بیش از حد نیاز بدن باعث چاقی و مشکلات دیگر</a:t>
            </a:r>
          </a:p>
          <a:p>
            <a:pPr marL="0" indent="0" algn="r">
              <a:buNone/>
            </a:pPr>
            <a:r>
              <a:rPr lang="fa-IR" sz="2400" dirty="0" smtClean="0"/>
              <a:t>یک ماه روزه گرفتن باعث مصرف چربی های مزاحم و زاید بدن</a:t>
            </a:r>
          </a:p>
          <a:p>
            <a:pPr marL="0" indent="0" algn="r">
              <a:buNone/>
            </a:pPr>
            <a:r>
              <a:rPr lang="fa-IR" sz="2400" dirty="0" smtClean="0"/>
              <a:t>نتیجه تحقیقات دانشمندان و پژوهشگران:دلیل اصلی بسیاری از بیماری ها تغذیه ی </a:t>
            </a:r>
          </a:p>
          <a:p>
            <a:pPr marL="0" indent="0" algn="r">
              <a:buNone/>
            </a:pPr>
            <a:r>
              <a:rPr lang="fa-IR" sz="2400" dirty="0" smtClean="0"/>
              <a:t>نادرست و پر خوری است </a:t>
            </a:r>
          </a:p>
          <a:p>
            <a:pPr marL="0" indent="0" algn="r">
              <a:buNone/>
            </a:pPr>
            <a:r>
              <a:rPr lang="fa-IR" sz="2400" dirty="0" smtClean="0"/>
              <a:t>به همین دلیل اغلب کتاب پزشکی بخشی به اصول تغذیه و منافع پرهیز از پر خوری اختصاص</a:t>
            </a:r>
          </a:p>
          <a:p>
            <a:pPr marL="0" indent="0" algn="r">
              <a:buNone/>
            </a:pPr>
            <a:endParaRPr lang="fa-IR" sz="2400" dirty="0"/>
          </a:p>
          <a:p>
            <a:pPr marL="0" indent="0" algn="r">
              <a:buNone/>
            </a:pPr>
            <a:r>
              <a:rPr lang="fa-IR" sz="2400" dirty="0" smtClean="0"/>
              <a:t>رسول الله(ص):صُومُوا تَصِحُّوا            روزه بگیرید تا سالم بمانید.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7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با تشکر از توجه شما">
      <a:majorFont>
        <a:latin typeface="Calibri"/>
        <a:ea typeface=""/>
        <a:cs typeface="Times New Roman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816</Words>
  <Application>Microsoft Office PowerPoint</Application>
  <PresentationFormat>On-screen Show (4:3)</PresentationFormat>
  <Paragraphs>122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 تهیه و تنظیم: نسرین نعمتی درس هفتم : یک فرصت طلایی دوره اول))دبیرستان شهیدان کریم بخش</vt:lpstr>
      <vt:lpstr>ای مردم،به میهمانی بزرگ خدا دعوت شده اید،این ماه که به سوی شما می آید:</vt:lpstr>
      <vt:lpstr>خصوصیات ماه رمضان</vt:lpstr>
      <vt:lpstr>PowerPoint Presentation</vt:lpstr>
      <vt:lpstr>فواید روزه</vt:lpstr>
      <vt:lpstr>1-تقویت صبر و تقوا</vt:lpstr>
      <vt:lpstr>2-توجه به محرومان</vt:lpstr>
      <vt:lpstr>3-حفظ سلامتی</vt:lpstr>
      <vt:lpstr>PowerPoint Presentation</vt:lpstr>
      <vt:lpstr>باطل کنندگان روزه</vt:lpstr>
      <vt:lpstr>خوردن و آشامیدن</vt:lpstr>
      <vt:lpstr>فروبردن سر به زیر آب</vt:lpstr>
      <vt:lpstr>فرو بردن غبار یا دود غلیظ به حلق</vt:lpstr>
      <vt:lpstr>PowerPoint Presentation</vt:lpstr>
      <vt:lpstr>چگونه روزه گرفتن باعث توجه بیشتر روزه دار به فقرا و مستمندان می شود؟</vt:lpstr>
      <vt:lpstr>چهار مورد از مبطلات روزه را نام ببرید.</vt:lpstr>
      <vt:lpstr>اگر کسی در ماه رمضان فراموش کند که روزه است و مبطلات روزه را انجام دهد،چه حکمی دارد؟</vt:lpstr>
      <vt:lpstr>آیا شنا کردن در آب روزه را باطل می کند؟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</dc:creator>
  <cp:lastModifiedBy>NPSoft</cp:lastModifiedBy>
  <cp:revision>27</cp:revision>
  <dcterms:created xsi:type="dcterms:W3CDTF">2015-11-27T11:35:44Z</dcterms:created>
  <dcterms:modified xsi:type="dcterms:W3CDTF">2015-11-29T11:29:47Z</dcterms:modified>
</cp:coreProperties>
</file>