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B Nazanin" panose="00000400000000000000" pitchFamily="2" charset="-78"/>
      <p:regular r:id="rId34"/>
      <p:bold r:id="rId35"/>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AC0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A61EB-96EB-4A3C-93D3-2B311E8E2D0C}" type="doc">
      <dgm:prSet loTypeId="urn:microsoft.com/office/officeart/2005/8/layout/hierarchy2" loCatId="hierarchy" qsTypeId="urn:microsoft.com/office/officeart/2005/8/quickstyle/3d2" qsCatId="3D" csTypeId="urn:microsoft.com/office/officeart/2005/8/colors/colorful5" csCatId="colorful" phldr="1"/>
      <dgm:spPr/>
      <dgm:t>
        <a:bodyPr/>
        <a:lstStyle/>
        <a:p>
          <a:pPr rtl="1"/>
          <a:endParaRPr lang="fa-IR"/>
        </a:p>
      </dgm:t>
    </dgm:pt>
    <dgm:pt modelId="{451410AF-08C9-4B59-B72C-24133256FE29}">
      <dgm:prSet phldrT="[Text]"/>
      <dgm:spPr/>
      <dgm:t>
        <a:bodyPr/>
        <a:lstStyle/>
        <a:p>
          <a:pPr rtl="1"/>
          <a:r>
            <a:rPr lang="fa-IR" dirty="0"/>
            <a:t>ماده تغییر می کند</a:t>
          </a:r>
        </a:p>
      </dgm:t>
    </dgm:pt>
    <dgm:pt modelId="{CDEB9516-A2E3-4B44-80EA-3894DF0330AE}" type="parTrans" cxnId="{CA53C3D3-305F-447A-927D-444F26EFEBA8}">
      <dgm:prSet/>
      <dgm:spPr/>
      <dgm:t>
        <a:bodyPr/>
        <a:lstStyle/>
        <a:p>
          <a:pPr rtl="1"/>
          <a:endParaRPr lang="fa-IR"/>
        </a:p>
      </dgm:t>
    </dgm:pt>
    <dgm:pt modelId="{24FC7103-A0C7-4010-ADB5-83A00276726D}" type="sibTrans" cxnId="{CA53C3D3-305F-447A-927D-444F26EFEBA8}">
      <dgm:prSet/>
      <dgm:spPr/>
      <dgm:t>
        <a:bodyPr/>
        <a:lstStyle/>
        <a:p>
          <a:pPr rtl="1"/>
          <a:endParaRPr lang="fa-IR"/>
        </a:p>
      </dgm:t>
    </dgm:pt>
    <dgm:pt modelId="{258BBDAB-3CC8-4EA9-9846-29E40198E701}">
      <dgm:prSet phldrT="[Text]"/>
      <dgm:spPr/>
      <dgm:t>
        <a:bodyPr/>
        <a:lstStyle/>
        <a:p>
          <a:pPr rtl="1"/>
          <a:r>
            <a:rPr lang="fa-IR" dirty="0"/>
            <a:t>برخی تغییر ها شمیایی اند</a:t>
          </a:r>
        </a:p>
      </dgm:t>
    </dgm:pt>
    <dgm:pt modelId="{FF456DF0-6F6B-4FB6-A337-A09E90E526C2}" type="parTrans" cxnId="{C3596334-778D-441D-8773-46172705DFD6}">
      <dgm:prSet/>
      <dgm:spPr/>
      <dgm:t>
        <a:bodyPr/>
        <a:lstStyle/>
        <a:p>
          <a:pPr rtl="1"/>
          <a:endParaRPr lang="fa-IR"/>
        </a:p>
      </dgm:t>
    </dgm:pt>
    <dgm:pt modelId="{5C3CC8F7-EE57-4738-8AA3-617922BD59E7}" type="sibTrans" cxnId="{C3596334-778D-441D-8773-46172705DFD6}">
      <dgm:prSet/>
      <dgm:spPr/>
      <dgm:t>
        <a:bodyPr/>
        <a:lstStyle/>
        <a:p>
          <a:pPr rtl="1"/>
          <a:endParaRPr lang="fa-IR"/>
        </a:p>
      </dgm:t>
    </dgm:pt>
    <dgm:pt modelId="{047458D9-E322-4581-97ED-610C7266975B}">
      <dgm:prSet phldrT="[Text]"/>
      <dgm:spPr/>
      <dgm:t>
        <a:bodyPr/>
        <a:lstStyle/>
        <a:p>
          <a:pPr rtl="1"/>
          <a:r>
            <a:rPr lang="fa-IR" dirty="0"/>
            <a:t>برخی کند</a:t>
          </a:r>
        </a:p>
      </dgm:t>
    </dgm:pt>
    <dgm:pt modelId="{20DF9EF4-2872-45C5-B2E8-2ACA45C6E287}" type="parTrans" cxnId="{54912F1F-BCF8-4752-BAB5-66B9BABECCAE}">
      <dgm:prSet/>
      <dgm:spPr/>
      <dgm:t>
        <a:bodyPr/>
        <a:lstStyle/>
        <a:p>
          <a:pPr rtl="1"/>
          <a:endParaRPr lang="fa-IR"/>
        </a:p>
      </dgm:t>
    </dgm:pt>
    <dgm:pt modelId="{CDBFA6CD-6D7A-4EA3-874C-D80C6A929F36}" type="sibTrans" cxnId="{54912F1F-BCF8-4752-BAB5-66B9BABECCAE}">
      <dgm:prSet/>
      <dgm:spPr/>
      <dgm:t>
        <a:bodyPr/>
        <a:lstStyle/>
        <a:p>
          <a:pPr rtl="1"/>
          <a:endParaRPr lang="fa-IR"/>
        </a:p>
      </dgm:t>
    </dgm:pt>
    <dgm:pt modelId="{821AE8B3-C883-40DC-9595-0EB166798EED}">
      <dgm:prSet phldrT="[Text]"/>
      <dgm:spPr/>
      <dgm:t>
        <a:bodyPr/>
        <a:lstStyle/>
        <a:p>
          <a:pPr rtl="1"/>
          <a:r>
            <a:rPr lang="fa-IR" dirty="0"/>
            <a:t>برخی تند</a:t>
          </a:r>
        </a:p>
      </dgm:t>
    </dgm:pt>
    <dgm:pt modelId="{80F9F8AC-88CA-4FC3-811F-3ECE0580EFB2}" type="parTrans" cxnId="{BDDABC2C-01CB-4846-BB6D-A90958E90743}">
      <dgm:prSet/>
      <dgm:spPr/>
      <dgm:t>
        <a:bodyPr/>
        <a:lstStyle/>
        <a:p>
          <a:pPr rtl="1"/>
          <a:endParaRPr lang="fa-IR"/>
        </a:p>
      </dgm:t>
    </dgm:pt>
    <dgm:pt modelId="{73D51440-A3FE-4308-9555-4F49B23C0F1E}" type="sibTrans" cxnId="{BDDABC2C-01CB-4846-BB6D-A90958E90743}">
      <dgm:prSet/>
      <dgm:spPr/>
      <dgm:t>
        <a:bodyPr/>
        <a:lstStyle/>
        <a:p>
          <a:pPr rtl="1"/>
          <a:endParaRPr lang="fa-IR"/>
        </a:p>
      </dgm:t>
    </dgm:pt>
    <dgm:pt modelId="{08F787AB-8150-4FCF-8D1B-4133C57F79AA}">
      <dgm:prSet phldrT="[Text]"/>
      <dgm:spPr/>
      <dgm:t>
        <a:bodyPr/>
        <a:lstStyle/>
        <a:p>
          <a:pPr rtl="1"/>
          <a:r>
            <a:rPr lang="fa-IR" dirty="0"/>
            <a:t>برخی تغییرها فیزیکی اند</a:t>
          </a:r>
        </a:p>
      </dgm:t>
    </dgm:pt>
    <dgm:pt modelId="{96A7E9EA-48FE-46AB-B94F-76EABB64B2C9}" type="parTrans" cxnId="{F675FF43-C138-435E-B8D6-EAC4C8E29F51}">
      <dgm:prSet/>
      <dgm:spPr/>
      <dgm:t>
        <a:bodyPr/>
        <a:lstStyle/>
        <a:p>
          <a:pPr rtl="1"/>
          <a:endParaRPr lang="fa-IR"/>
        </a:p>
      </dgm:t>
    </dgm:pt>
    <dgm:pt modelId="{BF1E6679-CF04-45EE-BCC7-96EF16A03482}" type="sibTrans" cxnId="{F675FF43-C138-435E-B8D6-EAC4C8E29F51}">
      <dgm:prSet/>
      <dgm:spPr/>
      <dgm:t>
        <a:bodyPr/>
        <a:lstStyle/>
        <a:p>
          <a:pPr rtl="1"/>
          <a:endParaRPr lang="fa-IR"/>
        </a:p>
      </dgm:t>
    </dgm:pt>
    <dgm:pt modelId="{5BF6B992-76DF-4589-8552-D4A26E274039}" type="pres">
      <dgm:prSet presAssocID="{F28A61EB-96EB-4A3C-93D3-2B311E8E2D0C}" presName="diagram" presStyleCnt="0">
        <dgm:presLayoutVars>
          <dgm:chPref val="1"/>
          <dgm:dir/>
          <dgm:animOne val="branch"/>
          <dgm:animLvl val="lvl"/>
          <dgm:resizeHandles val="exact"/>
        </dgm:presLayoutVars>
      </dgm:prSet>
      <dgm:spPr/>
    </dgm:pt>
    <dgm:pt modelId="{130DED4F-971B-4169-A7E9-3F4504FA7B11}" type="pres">
      <dgm:prSet presAssocID="{451410AF-08C9-4B59-B72C-24133256FE29}" presName="root1" presStyleCnt="0"/>
      <dgm:spPr/>
    </dgm:pt>
    <dgm:pt modelId="{584E8778-1149-4250-9D6B-75E64569E168}" type="pres">
      <dgm:prSet presAssocID="{451410AF-08C9-4B59-B72C-24133256FE29}" presName="LevelOneTextNode" presStyleLbl="node0" presStyleIdx="0" presStyleCnt="1">
        <dgm:presLayoutVars>
          <dgm:chPref val="3"/>
        </dgm:presLayoutVars>
      </dgm:prSet>
      <dgm:spPr/>
    </dgm:pt>
    <dgm:pt modelId="{7C811B92-D2B6-4D21-8976-E3F607A6901D}" type="pres">
      <dgm:prSet presAssocID="{451410AF-08C9-4B59-B72C-24133256FE29}" presName="level2hierChild" presStyleCnt="0"/>
      <dgm:spPr/>
    </dgm:pt>
    <dgm:pt modelId="{56013213-452D-434D-BF71-B88F1BAC398D}" type="pres">
      <dgm:prSet presAssocID="{FF456DF0-6F6B-4FB6-A337-A09E90E526C2}" presName="conn2-1" presStyleLbl="parChTrans1D2" presStyleIdx="0" presStyleCnt="2"/>
      <dgm:spPr/>
    </dgm:pt>
    <dgm:pt modelId="{2DFF4A8D-3413-4338-A4E0-3060F0AE8D77}" type="pres">
      <dgm:prSet presAssocID="{FF456DF0-6F6B-4FB6-A337-A09E90E526C2}" presName="connTx" presStyleLbl="parChTrans1D2" presStyleIdx="0" presStyleCnt="2"/>
      <dgm:spPr/>
    </dgm:pt>
    <dgm:pt modelId="{4F48681A-CCCE-4974-8EE7-6E73B92EF711}" type="pres">
      <dgm:prSet presAssocID="{258BBDAB-3CC8-4EA9-9846-29E40198E701}" presName="root2" presStyleCnt="0"/>
      <dgm:spPr/>
    </dgm:pt>
    <dgm:pt modelId="{71898CF9-40AC-49D7-9363-C8E1B196A80F}" type="pres">
      <dgm:prSet presAssocID="{258BBDAB-3CC8-4EA9-9846-29E40198E701}" presName="LevelTwoTextNode" presStyleLbl="node2" presStyleIdx="0" presStyleCnt="2">
        <dgm:presLayoutVars>
          <dgm:chPref val="3"/>
        </dgm:presLayoutVars>
      </dgm:prSet>
      <dgm:spPr/>
    </dgm:pt>
    <dgm:pt modelId="{36F1FF93-C81A-40F6-A0D5-AC4CFED47539}" type="pres">
      <dgm:prSet presAssocID="{258BBDAB-3CC8-4EA9-9846-29E40198E701}" presName="level3hierChild" presStyleCnt="0"/>
      <dgm:spPr/>
    </dgm:pt>
    <dgm:pt modelId="{79968A92-13B8-4053-BE43-574DCCF1A212}" type="pres">
      <dgm:prSet presAssocID="{20DF9EF4-2872-45C5-B2E8-2ACA45C6E287}" presName="conn2-1" presStyleLbl="parChTrans1D3" presStyleIdx="0" presStyleCnt="2"/>
      <dgm:spPr/>
    </dgm:pt>
    <dgm:pt modelId="{2B3E8659-2A67-4963-9785-1B8B2BEA2A00}" type="pres">
      <dgm:prSet presAssocID="{20DF9EF4-2872-45C5-B2E8-2ACA45C6E287}" presName="connTx" presStyleLbl="parChTrans1D3" presStyleIdx="0" presStyleCnt="2"/>
      <dgm:spPr/>
    </dgm:pt>
    <dgm:pt modelId="{FA1EA217-E4E4-43DB-A116-7DD0D785B423}" type="pres">
      <dgm:prSet presAssocID="{047458D9-E322-4581-97ED-610C7266975B}" presName="root2" presStyleCnt="0"/>
      <dgm:spPr/>
    </dgm:pt>
    <dgm:pt modelId="{6EAE81EA-6436-42C6-B266-B87047B1BCD6}" type="pres">
      <dgm:prSet presAssocID="{047458D9-E322-4581-97ED-610C7266975B}" presName="LevelTwoTextNode" presStyleLbl="node3" presStyleIdx="0" presStyleCnt="2">
        <dgm:presLayoutVars>
          <dgm:chPref val="3"/>
        </dgm:presLayoutVars>
      </dgm:prSet>
      <dgm:spPr/>
    </dgm:pt>
    <dgm:pt modelId="{2E725569-2ADA-4E91-94F7-E99D0A8BCE75}" type="pres">
      <dgm:prSet presAssocID="{047458D9-E322-4581-97ED-610C7266975B}" presName="level3hierChild" presStyleCnt="0"/>
      <dgm:spPr/>
    </dgm:pt>
    <dgm:pt modelId="{347752B4-2ECD-4278-94C4-465AFF0DB301}" type="pres">
      <dgm:prSet presAssocID="{80F9F8AC-88CA-4FC3-811F-3ECE0580EFB2}" presName="conn2-1" presStyleLbl="parChTrans1D3" presStyleIdx="1" presStyleCnt="2"/>
      <dgm:spPr/>
    </dgm:pt>
    <dgm:pt modelId="{E2A6EE39-771F-4CC7-AE18-A49B8959DC8C}" type="pres">
      <dgm:prSet presAssocID="{80F9F8AC-88CA-4FC3-811F-3ECE0580EFB2}" presName="connTx" presStyleLbl="parChTrans1D3" presStyleIdx="1" presStyleCnt="2"/>
      <dgm:spPr/>
    </dgm:pt>
    <dgm:pt modelId="{74C8A82C-B7D8-4347-AA1B-D7EFDDBA2490}" type="pres">
      <dgm:prSet presAssocID="{821AE8B3-C883-40DC-9595-0EB166798EED}" presName="root2" presStyleCnt="0"/>
      <dgm:spPr/>
    </dgm:pt>
    <dgm:pt modelId="{F2780050-7AED-441D-97E9-F4FD99A716EC}" type="pres">
      <dgm:prSet presAssocID="{821AE8B3-C883-40DC-9595-0EB166798EED}" presName="LevelTwoTextNode" presStyleLbl="node3" presStyleIdx="1" presStyleCnt="2">
        <dgm:presLayoutVars>
          <dgm:chPref val="3"/>
        </dgm:presLayoutVars>
      </dgm:prSet>
      <dgm:spPr/>
    </dgm:pt>
    <dgm:pt modelId="{35B984D2-3754-48CF-B548-84DF45D62A31}" type="pres">
      <dgm:prSet presAssocID="{821AE8B3-C883-40DC-9595-0EB166798EED}" presName="level3hierChild" presStyleCnt="0"/>
      <dgm:spPr/>
    </dgm:pt>
    <dgm:pt modelId="{D7CADA40-99CA-4A92-ADDF-383600B30F5E}" type="pres">
      <dgm:prSet presAssocID="{96A7E9EA-48FE-46AB-B94F-76EABB64B2C9}" presName="conn2-1" presStyleLbl="parChTrans1D2" presStyleIdx="1" presStyleCnt="2"/>
      <dgm:spPr/>
    </dgm:pt>
    <dgm:pt modelId="{E7942948-6A5F-4BCF-B7C2-F7565F665352}" type="pres">
      <dgm:prSet presAssocID="{96A7E9EA-48FE-46AB-B94F-76EABB64B2C9}" presName="connTx" presStyleLbl="parChTrans1D2" presStyleIdx="1" presStyleCnt="2"/>
      <dgm:spPr/>
    </dgm:pt>
    <dgm:pt modelId="{117D2549-2DA8-4DAD-8541-944354C54DCA}" type="pres">
      <dgm:prSet presAssocID="{08F787AB-8150-4FCF-8D1B-4133C57F79AA}" presName="root2" presStyleCnt="0"/>
      <dgm:spPr/>
    </dgm:pt>
    <dgm:pt modelId="{E0180AEB-9D76-4187-95AB-80AF42D40F9F}" type="pres">
      <dgm:prSet presAssocID="{08F787AB-8150-4FCF-8D1B-4133C57F79AA}" presName="LevelTwoTextNode" presStyleLbl="node2" presStyleIdx="1" presStyleCnt="2">
        <dgm:presLayoutVars>
          <dgm:chPref val="3"/>
        </dgm:presLayoutVars>
      </dgm:prSet>
      <dgm:spPr/>
    </dgm:pt>
    <dgm:pt modelId="{87D5B6FC-F515-4D8C-885A-0F6C536525D4}" type="pres">
      <dgm:prSet presAssocID="{08F787AB-8150-4FCF-8D1B-4133C57F79AA}" presName="level3hierChild" presStyleCnt="0"/>
      <dgm:spPr/>
    </dgm:pt>
  </dgm:ptLst>
  <dgm:cxnLst>
    <dgm:cxn modelId="{551120FC-44CC-4048-80A7-FA4FBFD321E2}" type="presOf" srcId="{FF456DF0-6F6B-4FB6-A337-A09E90E526C2}" destId="{56013213-452D-434D-BF71-B88F1BAC398D}" srcOrd="0" destOrd="0" presId="urn:microsoft.com/office/officeart/2005/8/layout/hierarchy2"/>
    <dgm:cxn modelId="{D1933423-2433-4FDB-B560-2C2DBBC27891}" type="presOf" srcId="{821AE8B3-C883-40DC-9595-0EB166798EED}" destId="{F2780050-7AED-441D-97E9-F4FD99A716EC}" srcOrd="0" destOrd="0" presId="urn:microsoft.com/office/officeart/2005/8/layout/hierarchy2"/>
    <dgm:cxn modelId="{0818586D-F373-49D9-BF13-307E20ABA1B6}" type="presOf" srcId="{258BBDAB-3CC8-4EA9-9846-29E40198E701}" destId="{71898CF9-40AC-49D7-9363-C8E1B196A80F}" srcOrd="0" destOrd="0" presId="urn:microsoft.com/office/officeart/2005/8/layout/hierarchy2"/>
    <dgm:cxn modelId="{7D673365-7BE2-4145-A07F-3B0697A2942D}" type="presOf" srcId="{80F9F8AC-88CA-4FC3-811F-3ECE0580EFB2}" destId="{347752B4-2ECD-4278-94C4-465AFF0DB301}" srcOrd="0" destOrd="0" presId="urn:microsoft.com/office/officeart/2005/8/layout/hierarchy2"/>
    <dgm:cxn modelId="{C32B867A-1795-498E-AB3B-AC0CF0FB1988}" type="presOf" srcId="{96A7E9EA-48FE-46AB-B94F-76EABB64B2C9}" destId="{E7942948-6A5F-4BCF-B7C2-F7565F665352}" srcOrd="1" destOrd="0" presId="urn:microsoft.com/office/officeart/2005/8/layout/hierarchy2"/>
    <dgm:cxn modelId="{E7A290D5-6895-487E-AF58-FE0A40A99BB6}" type="presOf" srcId="{451410AF-08C9-4B59-B72C-24133256FE29}" destId="{584E8778-1149-4250-9D6B-75E64569E168}" srcOrd="0" destOrd="0" presId="urn:microsoft.com/office/officeart/2005/8/layout/hierarchy2"/>
    <dgm:cxn modelId="{BDDABC2C-01CB-4846-BB6D-A90958E90743}" srcId="{258BBDAB-3CC8-4EA9-9846-29E40198E701}" destId="{821AE8B3-C883-40DC-9595-0EB166798EED}" srcOrd="1" destOrd="0" parTransId="{80F9F8AC-88CA-4FC3-811F-3ECE0580EFB2}" sibTransId="{73D51440-A3FE-4308-9555-4F49B23C0F1E}"/>
    <dgm:cxn modelId="{54912F1F-BCF8-4752-BAB5-66B9BABECCAE}" srcId="{258BBDAB-3CC8-4EA9-9846-29E40198E701}" destId="{047458D9-E322-4581-97ED-610C7266975B}" srcOrd="0" destOrd="0" parTransId="{20DF9EF4-2872-45C5-B2E8-2ACA45C6E287}" sibTransId="{CDBFA6CD-6D7A-4EA3-874C-D80C6A929F36}"/>
    <dgm:cxn modelId="{7934D1D2-1EC6-41AD-B416-235C3124F7E4}" type="presOf" srcId="{FF456DF0-6F6B-4FB6-A337-A09E90E526C2}" destId="{2DFF4A8D-3413-4338-A4E0-3060F0AE8D77}" srcOrd="1" destOrd="0" presId="urn:microsoft.com/office/officeart/2005/8/layout/hierarchy2"/>
    <dgm:cxn modelId="{3D9ACF5E-9372-4DB1-B976-161160282E5C}" type="presOf" srcId="{20DF9EF4-2872-45C5-B2E8-2ACA45C6E287}" destId="{79968A92-13B8-4053-BE43-574DCCF1A212}" srcOrd="0" destOrd="0" presId="urn:microsoft.com/office/officeart/2005/8/layout/hierarchy2"/>
    <dgm:cxn modelId="{055B4CC5-B628-4EC7-A7A0-FC134445EEF3}" type="presOf" srcId="{96A7E9EA-48FE-46AB-B94F-76EABB64B2C9}" destId="{D7CADA40-99CA-4A92-ADDF-383600B30F5E}" srcOrd="0" destOrd="0" presId="urn:microsoft.com/office/officeart/2005/8/layout/hierarchy2"/>
    <dgm:cxn modelId="{C3596334-778D-441D-8773-46172705DFD6}" srcId="{451410AF-08C9-4B59-B72C-24133256FE29}" destId="{258BBDAB-3CC8-4EA9-9846-29E40198E701}" srcOrd="0" destOrd="0" parTransId="{FF456DF0-6F6B-4FB6-A337-A09E90E526C2}" sibTransId="{5C3CC8F7-EE57-4738-8AA3-617922BD59E7}"/>
    <dgm:cxn modelId="{F4E59F35-03CD-43DE-B77B-D4D5B9E5BA7D}" type="presOf" srcId="{047458D9-E322-4581-97ED-610C7266975B}" destId="{6EAE81EA-6436-42C6-B266-B87047B1BCD6}" srcOrd="0" destOrd="0" presId="urn:microsoft.com/office/officeart/2005/8/layout/hierarchy2"/>
    <dgm:cxn modelId="{9F47FD40-15C8-4C2A-AC8D-9AECB4164A27}" type="presOf" srcId="{20DF9EF4-2872-45C5-B2E8-2ACA45C6E287}" destId="{2B3E8659-2A67-4963-9785-1B8B2BEA2A00}" srcOrd="1" destOrd="0" presId="urn:microsoft.com/office/officeart/2005/8/layout/hierarchy2"/>
    <dgm:cxn modelId="{9E944B7D-6C7A-4481-8869-3BFA7469E7D3}" type="presOf" srcId="{F28A61EB-96EB-4A3C-93D3-2B311E8E2D0C}" destId="{5BF6B992-76DF-4589-8552-D4A26E274039}" srcOrd="0" destOrd="0" presId="urn:microsoft.com/office/officeart/2005/8/layout/hierarchy2"/>
    <dgm:cxn modelId="{1AB9B34C-9C72-41A2-9863-B60169367AF7}" type="presOf" srcId="{08F787AB-8150-4FCF-8D1B-4133C57F79AA}" destId="{E0180AEB-9D76-4187-95AB-80AF42D40F9F}" srcOrd="0" destOrd="0" presId="urn:microsoft.com/office/officeart/2005/8/layout/hierarchy2"/>
    <dgm:cxn modelId="{F675FF43-C138-435E-B8D6-EAC4C8E29F51}" srcId="{451410AF-08C9-4B59-B72C-24133256FE29}" destId="{08F787AB-8150-4FCF-8D1B-4133C57F79AA}" srcOrd="1" destOrd="0" parTransId="{96A7E9EA-48FE-46AB-B94F-76EABB64B2C9}" sibTransId="{BF1E6679-CF04-45EE-BCC7-96EF16A03482}"/>
    <dgm:cxn modelId="{FFB64218-C819-44E6-94B0-C59C27EBC56D}" type="presOf" srcId="{80F9F8AC-88CA-4FC3-811F-3ECE0580EFB2}" destId="{E2A6EE39-771F-4CC7-AE18-A49B8959DC8C}" srcOrd="1" destOrd="0" presId="urn:microsoft.com/office/officeart/2005/8/layout/hierarchy2"/>
    <dgm:cxn modelId="{CA53C3D3-305F-447A-927D-444F26EFEBA8}" srcId="{F28A61EB-96EB-4A3C-93D3-2B311E8E2D0C}" destId="{451410AF-08C9-4B59-B72C-24133256FE29}" srcOrd="0" destOrd="0" parTransId="{CDEB9516-A2E3-4B44-80EA-3894DF0330AE}" sibTransId="{24FC7103-A0C7-4010-ADB5-83A00276726D}"/>
    <dgm:cxn modelId="{4D3D0A06-62AD-4D78-A99F-78D0339DBE41}" type="presParOf" srcId="{5BF6B992-76DF-4589-8552-D4A26E274039}" destId="{130DED4F-971B-4169-A7E9-3F4504FA7B11}" srcOrd="0" destOrd="0" presId="urn:microsoft.com/office/officeart/2005/8/layout/hierarchy2"/>
    <dgm:cxn modelId="{2F90AB0D-4499-4781-8450-3D9CF7C7D7B3}" type="presParOf" srcId="{130DED4F-971B-4169-A7E9-3F4504FA7B11}" destId="{584E8778-1149-4250-9D6B-75E64569E168}" srcOrd="0" destOrd="0" presId="urn:microsoft.com/office/officeart/2005/8/layout/hierarchy2"/>
    <dgm:cxn modelId="{04D4302A-087A-409A-BBC5-2F8783DFAC88}" type="presParOf" srcId="{130DED4F-971B-4169-A7E9-3F4504FA7B11}" destId="{7C811B92-D2B6-4D21-8976-E3F607A6901D}" srcOrd="1" destOrd="0" presId="urn:microsoft.com/office/officeart/2005/8/layout/hierarchy2"/>
    <dgm:cxn modelId="{454D8052-B294-4F6B-BE6F-B81DCB30D7F1}" type="presParOf" srcId="{7C811B92-D2B6-4D21-8976-E3F607A6901D}" destId="{56013213-452D-434D-BF71-B88F1BAC398D}" srcOrd="0" destOrd="0" presId="urn:microsoft.com/office/officeart/2005/8/layout/hierarchy2"/>
    <dgm:cxn modelId="{9B35E177-2FEC-40CC-BB8B-A6934C7B320A}" type="presParOf" srcId="{56013213-452D-434D-BF71-B88F1BAC398D}" destId="{2DFF4A8D-3413-4338-A4E0-3060F0AE8D77}" srcOrd="0" destOrd="0" presId="urn:microsoft.com/office/officeart/2005/8/layout/hierarchy2"/>
    <dgm:cxn modelId="{9FC7A5FC-88B0-4B04-B97D-3162CF3E7D6E}" type="presParOf" srcId="{7C811B92-D2B6-4D21-8976-E3F607A6901D}" destId="{4F48681A-CCCE-4974-8EE7-6E73B92EF711}" srcOrd="1" destOrd="0" presId="urn:microsoft.com/office/officeart/2005/8/layout/hierarchy2"/>
    <dgm:cxn modelId="{08ACA1EC-4A1F-43E6-93D0-6448A78478D2}" type="presParOf" srcId="{4F48681A-CCCE-4974-8EE7-6E73B92EF711}" destId="{71898CF9-40AC-49D7-9363-C8E1B196A80F}" srcOrd="0" destOrd="0" presId="urn:microsoft.com/office/officeart/2005/8/layout/hierarchy2"/>
    <dgm:cxn modelId="{0C5D0A39-FD77-41A0-8547-0DCB3719003B}" type="presParOf" srcId="{4F48681A-CCCE-4974-8EE7-6E73B92EF711}" destId="{36F1FF93-C81A-40F6-A0D5-AC4CFED47539}" srcOrd="1" destOrd="0" presId="urn:microsoft.com/office/officeart/2005/8/layout/hierarchy2"/>
    <dgm:cxn modelId="{41FC95E5-D3A8-4082-8676-16B1EB373A62}" type="presParOf" srcId="{36F1FF93-C81A-40F6-A0D5-AC4CFED47539}" destId="{79968A92-13B8-4053-BE43-574DCCF1A212}" srcOrd="0" destOrd="0" presId="urn:microsoft.com/office/officeart/2005/8/layout/hierarchy2"/>
    <dgm:cxn modelId="{57C5E7EA-5386-4087-A92C-E9B3D0A24BA9}" type="presParOf" srcId="{79968A92-13B8-4053-BE43-574DCCF1A212}" destId="{2B3E8659-2A67-4963-9785-1B8B2BEA2A00}" srcOrd="0" destOrd="0" presId="urn:microsoft.com/office/officeart/2005/8/layout/hierarchy2"/>
    <dgm:cxn modelId="{521E2E5F-B099-4894-B794-F4FECE6AB816}" type="presParOf" srcId="{36F1FF93-C81A-40F6-A0D5-AC4CFED47539}" destId="{FA1EA217-E4E4-43DB-A116-7DD0D785B423}" srcOrd="1" destOrd="0" presId="urn:microsoft.com/office/officeart/2005/8/layout/hierarchy2"/>
    <dgm:cxn modelId="{4EB424F1-A75D-481D-9D79-B46E9DF4EC2E}" type="presParOf" srcId="{FA1EA217-E4E4-43DB-A116-7DD0D785B423}" destId="{6EAE81EA-6436-42C6-B266-B87047B1BCD6}" srcOrd="0" destOrd="0" presId="urn:microsoft.com/office/officeart/2005/8/layout/hierarchy2"/>
    <dgm:cxn modelId="{D4905E9D-3E8D-422F-BE66-18C8344CCBE7}" type="presParOf" srcId="{FA1EA217-E4E4-43DB-A116-7DD0D785B423}" destId="{2E725569-2ADA-4E91-94F7-E99D0A8BCE75}" srcOrd="1" destOrd="0" presId="urn:microsoft.com/office/officeart/2005/8/layout/hierarchy2"/>
    <dgm:cxn modelId="{AA157EC3-A97B-431B-BC33-62EB79FB0793}" type="presParOf" srcId="{36F1FF93-C81A-40F6-A0D5-AC4CFED47539}" destId="{347752B4-2ECD-4278-94C4-465AFF0DB301}" srcOrd="2" destOrd="0" presId="urn:microsoft.com/office/officeart/2005/8/layout/hierarchy2"/>
    <dgm:cxn modelId="{3E2E3C16-ACE2-4B43-BB7A-0E2C39000B67}" type="presParOf" srcId="{347752B4-2ECD-4278-94C4-465AFF0DB301}" destId="{E2A6EE39-771F-4CC7-AE18-A49B8959DC8C}" srcOrd="0" destOrd="0" presId="urn:microsoft.com/office/officeart/2005/8/layout/hierarchy2"/>
    <dgm:cxn modelId="{9BF424C6-0FE6-472D-9709-DC5D8CA845BB}" type="presParOf" srcId="{36F1FF93-C81A-40F6-A0D5-AC4CFED47539}" destId="{74C8A82C-B7D8-4347-AA1B-D7EFDDBA2490}" srcOrd="3" destOrd="0" presId="urn:microsoft.com/office/officeart/2005/8/layout/hierarchy2"/>
    <dgm:cxn modelId="{103E5C33-54FF-4011-97D4-F9F51159E2CD}" type="presParOf" srcId="{74C8A82C-B7D8-4347-AA1B-D7EFDDBA2490}" destId="{F2780050-7AED-441D-97E9-F4FD99A716EC}" srcOrd="0" destOrd="0" presId="urn:microsoft.com/office/officeart/2005/8/layout/hierarchy2"/>
    <dgm:cxn modelId="{36735518-1166-46A9-A54C-F16D6671AF84}" type="presParOf" srcId="{74C8A82C-B7D8-4347-AA1B-D7EFDDBA2490}" destId="{35B984D2-3754-48CF-B548-84DF45D62A31}" srcOrd="1" destOrd="0" presId="urn:microsoft.com/office/officeart/2005/8/layout/hierarchy2"/>
    <dgm:cxn modelId="{03A191EE-CB2A-402D-92DE-BC9DC5441271}" type="presParOf" srcId="{7C811B92-D2B6-4D21-8976-E3F607A6901D}" destId="{D7CADA40-99CA-4A92-ADDF-383600B30F5E}" srcOrd="2" destOrd="0" presId="urn:microsoft.com/office/officeart/2005/8/layout/hierarchy2"/>
    <dgm:cxn modelId="{3586D7DF-6D92-474E-A29C-F9B45DCD2960}" type="presParOf" srcId="{D7CADA40-99CA-4A92-ADDF-383600B30F5E}" destId="{E7942948-6A5F-4BCF-B7C2-F7565F665352}" srcOrd="0" destOrd="0" presId="urn:microsoft.com/office/officeart/2005/8/layout/hierarchy2"/>
    <dgm:cxn modelId="{A1DF0721-5C6A-445C-8998-A3471C09AAF8}" type="presParOf" srcId="{7C811B92-D2B6-4D21-8976-E3F607A6901D}" destId="{117D2549-2DA8-4DAD-8541-944354C54DCA}" srcOrd="3" destOrd="0" presId="urn:microsoft.com/office/officeart/2005/8/layout/hierarchy2"/>
    <dgm:cxn modelId="{73994F6A-F834-4681-B735-B9B3FCA7AADA}" type="presParOf" srcId="{117D2549-2DA8-4DAD-8541-944354C54DCA}" destId="{E0180AEB-9D76-4187-95AB-80AF42D40F9F}" srcOrd="0" destOrd="0" presId="urn:microsoft.com/office/officeart/2005/8/layout/hierarchy2"/>
    <dgm:cxn modelId="{735CB5A3-7A53-44F6-B250-4D17F3ABDFBB}" type="presParOf" srcId="{117D2549-2DA8-4DAD-8541-944354C54DCA}" destId="{87D5B6FC-F515-4D8C-885A-0F6C536525D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41BB2E-3023-4C12-8F01-6196E03BD259}" type="doc">
      <dgm:prSet loTypeId="urn:microsoft.com/office/officeart/2005/8/layout/chevron2" loCatId="list" qsTypeId="urn:microsoft.com/office/officeart/2005/8/quickstyle/simple5" qsCatId="simple" csTypeId="urn:microsoft.com/office/officeart/2005/8/colors/colorful5" csCatId="colorful" phldr="1"/>
      <dgm:spPr/>
      <dgm:t>
        <a:bodyPr/>
        <a:lstStyle/>
        <a:p>
          <a:pPr rtl="1"/>
          <a:endParaRPr lang="fa-IR"/>
        </a:p>
      </dgm:t>
    </dgm:pt>
    <dgm:pt modelId="{8EA8ACB2-95E3-454C-94D7-E8A58354B2C5}">
      <dgm:prSet phldrT="[Text]"/>
      <dgm:spPr/>
      <dgm:t>
        <a:bodyPr/>
        <a:lstStyle/>
        <a:p>
          <a:pPr rtl="1"/>
          <a:r>
            <a:rPr lang="fa-IR" dirty="0"/>
            <a:t>گروه اول</a:t>
          </a:r>
        </a:p>
      </dgm:t>
    </dgm:pt>
    <dgm:pt modelId="{E95D2731-7BCF-4442-9F14-3771513B717F}" type="parTrans" cxnId="{3ABAAA53-D433-485A-91FE-D23B37EB6251}">
      <dgm:prSet/>
      <dgm:spPr/>
      <dgm:t>
        <a:bodyPr/>
        <a:lstStyle/>
        <a:p>
          <a:pPr rtl="1"/>
          <a:endParaRPr lang="fa-IR"/>
        </a:p>
      </dgm:t>
    </dgm:pt>
    <dgm:pt modelId="{14911D53-9F49-4AF2-A581-6174EB0A345E}" type="sibTrans" cxnId="{3ABAAA53-D433-485A-91FE-D23B37EB6251}">
      <dgm:prSet/>
      <dgm:spPr/>
      <dgm:t>
        <a:bodyPr/>
        <a:lstStyle/>
        <a:p>
          <a:pPr rtl="1"/>
          <a:endParaRPr lang="fa-IR"/>
        </a:p>
      </dgm:t>
    </dgm:pt>
    <dgm:pt modelId="{B7D7B06A-F2D6-4502-A96F-CE0B5E30A79C}">
      <dgm:prSet phldrT="[Text]"/>
      <dgm:spPr/>
      <dgm:t>
        <a:bodyPr/>
        <a:lstStyle/>
        <a:p>
          <a:pPr rtl="1"/>
          <a:r>
            <a:rPr lang="fa-IR" dirty="0"/>
            <a:t>معلم از گروه اول می خواهد تا درباره  فواید و مضررات دخالت انسان در طبیعت مطلب جمع آوری کنند</a:t>
          </a:r>
        </a:p>
      </dgm:t>
    </dgm:pt>
    <dgm:pt modelId="{C5596FEF-2AFF-4022-B07A-A7F374471F8F}" type="parTrans" cxnId="{BEA51163-1A30-4A06-B219-23249AD78A53}">
      <dgm:prSet/>
      <dgm:spPr/>
      <dgm:t>
        <a:bodyPr/>
        <a:lstStyle/>
        <a:p>
          <a:pPr rtl="1"/>
          <a:endParaRPr lang="fa-IR"/>
        </a:p>
      </dgm:t>
    </dgm:pt>
    <dgm:pt modelId="{CCD50590-E6A0-4B30-AE95-703BA7299DB9}" type="sibTrans" cxnId="{BEA51163-1A30-4A06-B219-23249AD78A53}">
      <dgm:prSet/>
      <dgm:spPr/>
      <dgm:t>
        <a:bodyPr/>
        <a:lstStyle/>
        <a:p>
          <a:pPr rtl="1"/>
          <a:endParaRPr lang="fa-IR"/>
        </a:p>
      </dgm:t>
    </dgm:pt>
    <dgm:pt modelId="{3265B838-A8E6-4FBA-89B0-CE888866A97B}">
      <dgm:prSet phldrT="[Text]"/>
      <dgm:spPr/>
      <dgm:t>
        <a:bodyPr/>
        <a:lstStyle/>
        <a:p>
          <a:pPr rtl="1"/>
          <a:r>
            <a:rPr lang="fa-IR" dirty="0"/>
            <a:t>گروه سوم</a:t>
          </a:r>
        </a:p>
      </dgm:t>
    </dgm:pt>
    <dgm:pt modelId="{64B944F3-271A-4D4B-89D7-60245D79D077}" type="parTrans" cxnId="{6CB22C87-DC93-4605-A828-011394712B60}">
      <dgm:prSet/>
      <dgm:spPr/>
      <dgm:t>
        <a:bodyPr/>
        <a:lstStyle/>
        <a:p>
          <a:pPr rtl="1"/>
          <a:endParaRPr lang="fa-IR"/>
        </a:p>
      </dgm:t>
    </dgm:pt>
    <dgm:pt modelId="{E4F47EA2-02B9-4633-855A-672A7D002375}" type="sibTrans" cxnId="{6CB22C87-DC93-4605-A828-011394712B60}">
      <dgm:prSet/>
      <dgm:spPr/>
      <dgm:t>
        <a:bodyPr/>
        <a:lstStyle/>
        <a:p>
          <a:pPr rtl="1"/>
          <a:endParaRPr lang="fa-IR"/>
        </a:p>
      </dgm:t>
    </dgm:pt>
    <dgm:pt modelId="{22F01A13-8E3E-45F6-912C-1AD30F783B40}">
      <dgm:prSet phldrT="[Text]"/>
      <dgm:spPr/>
      <dgm:t>
        <a:bodyPr/>
        <a:lstStyle/>
        <a:p>
          <a:pPr rtl="1"/>
          <a:r>
            <a:rPr lang="fa-IR" dirty="0"/>
            <a:t>گروه چهارم</a:t>
          </a:r>
        </a:p>
      </dgm:t>
    </dgm:pt>
    <dgm:pt modelId="{C1A75B70-C859-4935-9476-1740CC977B51}" type="parTrans" cxnId="{C55D2DDB-0783-4B9E-8CF0-CDC3306E4958}">
      <dgm:prSet/>
      <dgm:spPr/>
      <dgm:t>
        <a:bodyPr/>
        <a:lstStyle/>
        <a:p>
          <a:pPr rtl="1"/>
          <a:endParaRPr lang="fa-IR"/>
        </a:p>
      </dgm:t>
    </dgm:pt>
    <dgm:pt modelId="{4122C620-9DC0-40B5-9ACE-C3D6E14C4B17}" type="sibTrans" cxnId="{C55D2DDB-0783-4B9E-8CF0-CDC3306E4958}">
      <dgm:prSet/>
      <dgm:spPr/>
      <dgm:t>
        <a:bodyPr/>
        <a:lstStyle/>
        <a:p>
          <a:pPr rtl="1"/>
          <a:endParaRPr lang="fa-IR"/>
        </a:p>
      </dgm:t>
    </dgm:pt>
    <dgm:pt modelId="{E9A95446-3B8E-427A-B1FF-74A884C8DF35}">
      <dgm:prSet phldrT="[Text]"/>
      <dgm:spPr/>
      <dgm:t>
        <a:bodyPr/>
        <a:lstStyle/>
        <a:p>
          <a:pPr rtl="1"/>
          <a:r>
            <a:rPr lang="fa-IR" dirty="0"/>
            <a:t>معلم از گروه چهارم می خواهد تا روی هم رفته 4 آیه  و حدیث درباره تغییرات محیط اطراف از نهج البلاغه و قرآن کریم جمع آوری کنند</a:t>
          </a:r>
        </a:p>
      </dgm:t>
    </dgm:pt>
    <dgm:pt modelId="{FED60F01-B49E-4230-A212-67E767736092}" type="parTrans" cxnId="{2523B134-5593-43D2-8BE4-8C4502DCB6A3}">
      <dgm:prSet/>
      <dgm:spPr/>
      <dgm:t>
        <a:bodyPr/>
        <a:lstStyle/>
        <a:p>
          <a:pPr rtl="1"/>
          <a:endParaRPr lang="fa-IR"/>
        </a:p>
      </dgm:t>
    </dgm:pt>
    <dgm:pt modelId="{B15C9226-CDF8-4FE9-A3BF-C870DB663F2F}" type="sibTrans" cxnId="{2523B134-5593-43D2-8BE4-8C4502DCB6A3}">
      <dgm:prSet/>
      <dgm:spPr/>
      <dgm:t>
        <a:bodyPr/>
        <a:lstStyle/>
        <a:p>
          <a:pPr rtl="1"/>
          <a:endParaRPr lang="fa-IR"/>
        </a:p>
      </dgm:t>
    </dgm:pt>
    <dgm:pt modelId="{1A560E82-1DC9-4551-AB62-B6DCC5778D44}">
      <dgm:prSet/>
      <dgm:spPr/>
      <dgm:t>
        <a:bodyPr/>
        <a:lstStyle/>
        <a:p>
          <a:pPr rtl="1"/>
          <a:r>
            <a:rPr lang="fa-IR" dirty="0"/>
            <a:t>گروه دوم</a:t>
          </a:r>
        </a:p>
      </dgm:t>
    </dgm:pt>
    <dgm:pt modelId="{E0DF3C27-B168-4EB9-945D-A249E0CA284C}" type="parTrans" cxnId="{FABD7834-FBCC-4664-A6D4-10D066965DD2}">
      <dgm:prSet/>
      <dgm:spPr/>
    </dgm:pt>
    <dgm:pt modelId="{27B6D9D3-BB98-4830-95B4-BBDD493ED631}" type="sibTrans" cxnId="{FABD7834-FBCC-4664-A6D4-10D066965DD2}">
      <dgm:prSet/>
      <dgm:spPr/>
    </dgm:pt>
    <dgm:pt modelId="{92863C51-6408-46BD-BDAC-EF7491AEBC3A}">
      <dgm:prSet/>
      <dgm:spPr/>
      <dgm:t>
        <a:bodyPr/>
        <a:lstStyle/>
        <a:p>
          <a:pPr rtl="1"/>
          <a:r>
            <a:rPr lang="fa-IR" dirty="0"/>
            <a:t>معلم از گروه دوم می خواهدتا به محیط اطرافشان توجه کنند و آنان را در دو ستون فیزیکی و شیمیایی قرار دهند.</a:t>
          </a:r>
        </a:p>
      </dgm:t>
    </dgm:pt>
    <dgm:pt modelId="{18221678-30B1-469D-B693-1B5A512A52BD}" type="parTrans" cxnId="{7D51790C-09BF-45CA-B2D3-0A5CB56753F6}">
      <dgm:prSet/>
      <dgm:spPr/>
    </dgm:pt>
    <dgm:pt modelId="{2D8A3F5A-0896-4A0F-932B-6414598AA167}" type="sibTrans" cxnId="{7D51790C-09BF-45CA-B2D3-0A5CB56753F6}">
      <dgm:prSet/>
      <dgm:spPr/>
    </dgm:pt>
    <dgm:pt modelId="{390ECD29-A7AA-4E08-9698-6B6204071D61}">
      <dgm:prSet phldrT="[Text]"/>
      <dgm:spPr/>
      <dgm:t>
        <a:bodyPr/>
        <a:lstStyle/>
        <a:p>
          <a:pPr rtl="1"/>
          <a:r>
            <a:rPr lang="fa-IR" dirty="0"/>
            <a:t>معلم از گروه سوم می خواهد تا مشاغلی که با تغییر مواد کار می کنند را نام ببرند و درباره نوع تغییرات آن مطلب جمع آوری کنند.</a:t>
          </a:r>
        </a:p>
      </dgm:t>
    </dgm:pt>
    <dgm:pt modelId="{5C9C123B-4B71-4DD9-A687-1AD62598DA85}" type="sibTrans" cxnId="{FCC950CA-6255-4370-93BC-4A06D91B4E2B}">
      <dgm:prSet/>
      <dgm:spPr/>
      <dgm:t>
        <a:bodyPr/>
        <a:lstStyle/>
        <a:p>
          <a:pPr rtl="1"/>
          <a:endParaRPr lang="fa-IR"/>
        </a:p>
      </dgm:t>
    </dgm:pt>
    <dgm:pt modelId="{22A33445-5A99-488E-BDC0-307D9FF8B7C7}" type="parTrans" cxnId="{FCC950CA-6255-4370-93BC-4A06D91B4E2B}">
      <dgm:prSet/>
      <dgm:spPr/>
      <dgm:t>
        <a:bodyPr/>
        <a:lstStyle/>
        <a:p>
          <a:pPr rtl="1"/>
          <a:endParaRPr lang="fa-IR"/>
        </a:p>
      </dgm:t>
    </dgm:pt>
    <dgm:pt modelId="{CE1B529F-456C-4715-90B9-86C06A70433F}" type="pres">
      <dgm:prSet presAssocID="{8141BB2E-3023-4C12-8F01-6196E03BD259}" presName="linearFlow" presStyleCnt="0">
        <dgm:presLayoutVars>
          <dgm:dir/>
          <dgm:animLvl val="lvl"/>
          <dgm:resizeHandles val="exact"/>
        </dgm:presLayoutVars>
      </dgm:prSet>
      <dgm:spPr/>
    </dgm:pt>
    <dgm:pt modelId="{251C8C51-DA3E-4EE2-93F6-7BC6BE0A4AB4}" type="pres">
      <dgm:prSet presAssocID="{8EA8ACB2-95E3-454C-94D7-E8A58354B2C5}" presName="composite" presStyleCnt="0"/>
      <dgm:spPr/>
    </dgm:pt>
    <dgm:pt modelId="{F3C32348-5B2B-4C5B-A3A9-E7CB82B3CE06}" type="pres">
      <dgm:prSet presAssocID="{8EA8ACB2-95E3-454C-94D7-E8A58354B2C5}" presName="parentText" presStyleLbl="alignNode1" presStyleIdx="0" presStyleCnt="4">
        <dgm:presLayoutVars>
          <dgm:chMax val="1"/>
          <dgm:bulletEnabled val="1"/>
        </dgm:presLayoutVars>
      </dgm:prSet>
      <dgm:spPr/>
    </dgm:pt>
    <dgm:pt modelId="{FFF217FA-052E-4353-B220-841A27508BDE}" type="pres">
      <dgm:prSet presAssocID="{8EA8ACB2-95E3-454C-94D7-E8A58354B2C5}" presName="descendantText" presStyleLbl="alignAcc1" presStyleIdx="0" presStyleCnt="4">
        <dgm:presLayoutVars>
          <dgm:bulletEnabled val="1"/>
        </dgm:presLayoutVars>
      </dgm:prSet>
      <dgm:spPr/>
    </dgm:pt>
    <dgm:pt modelId="{6A904C0C-E0BA-4694-810F-9213FC488C1C}" type="pres">
      <dgm:prSet presAssocID="{14911D53-9F49-4AF2-A581-6174EB0A345E}" presName="sp" presStyleCnt="0"/>
      <dgm:spPr/>
    </dgm:pt>
    <dgm:pt modelId="{7C273FCA-B5AB-423A-BC2C-CD5BC62C91CF}" type="pres">
      <dgm:prSet presAssocID="{1A560E82-1DC9-4551-AB62-B6DCC5778D44}" presName="composite" presStyleCnt="0"/>
      <dgm:spPr/>
    </dgm:pt>
    <dgm:pt modelId="{F1D54C38-70B8-4ACF-A7F0-FD55CAD22D6D}" type="pres">
      <dgm:prSet presAssocID="{1A560E82-1DC9-4551-AB62-B6DCC5778D44}" presName="parentText" presStyleLbl="alignNode1" presStyleIdx="1" presStyleCnt="4">
        <dgm:presLayoutVars>
          <dgm:chMax val="1"/>
          <dgm:bulletEnabled val="1"/>
        </dgm:presLayoutVars>
      </dgm:prSet>
      <dgm:spPr/>
    </dgm:pt>
    <dgm:pt modelId="{C17123AE-B565-438F-BAA3-B3DFB32D81AA}" type="pres">
      <dgm:prSet presAssocID="{1A560E82-1DC9-4551-AB62-B6DCC5778D44}" presName="descendantText" presStyleLbl="alignAcc1" presStyleIdx="1" presStyleCnt="4">
        <dgm:presLayoutVars>
          <dgm:bulletEnabled val="1"/>
        </dgm:presLayoutVars>
      </dgm:prSet>
      <dgm:spPr/>
    </dgm:pt>
    <dgm:pt modelId="{FA7950E3-7809-47E1-B763-472E760279BA}" type="pres">
      <dgm:prSet presAssocID="{27B6D9D3-BB98-4830-95B4-BBDD493ED631}" presName="sp" presStyleCnt="0"/>
      <dgm:spPr/>
    </dgm:pt>
    <dgm:pt modelId="{B35CEA3C-1F26-4A82-BE92-AE4C69E88491}" type="pres">
      <dgm:prSet presAssocID="{3265B838-A8E6-4FBA-89B0-CE888866A97B}" presName="composite" presStyleCnt="0"/>
      <dgm:spPr/>
    </dgm:pt>
    <dgm:pt modelId="{AE2F5910-5A79-45EA-A9DD-2678942D9960}" type="pres">
      <dgm:prSet presAssocID="{3265B838-A8E6-4FBA-89B0-CE888866A97B}" presName="parentText" presStyleLbl="alignNode1" presStyleIdx="2" presStyleCnt="4">
        <dgm:presLayoutVars>
          <dgm:chMax val="1"/>
          <dgm:bulletEnabled val="1"/>
        </dgm:presLayoutVars>
      </dgm:prSet>
      <dgm:spPr/>
    </dgm:pt>
    <dgm:pt modelId="{00AA5CF9-BE8B-464D-A603-9F38B828ADA3}" type="pres">
      <dgm:prSet presAssocID="{3265B838-A8E6-4FBA-89B0-CE888866A97B}" presName="descendantText" presStyleLbl="alignAcc1" presStyleIdx="2" presStyleCnt="4">
        <dgm:presLayoutVars>
          <dgm:bulletEnabled val="1"/>
        </dgm:presLayoutVars>
      </dgm:prSet>
      <dgm:spPr/>
    </dgm:pt>
    <dgm:pt modelId="{E19B1D84-EDD7-4549-955F-90C5C5CD014F}" type="pres">
      <dgm:prSet presAssocID="{E4F47EA2-02B9-4633-855A-672A7D002375}" presName="sp" presStyleCnt="0"/>
      <dgm:spPr/>
    </dgm:pt>
    <dgm:pt modelId="{BDA6D6B6-2A88-4FE3-8F2A-C4CFADC9487B}" type="pres">
      <dgm:prSet presAssocID="{22F01A13-8E3E-45F6-912C-1AD30F783B40}" presName="composite" presStyleCnt="0"/>
      <dgm:spPr/>
    </dgm:pt>
    <dgm:pt modelId="{8541FBEB-23E2-4BF5-8C4A-D19BB9EEEBC6}" type="pres">
      <dgm:prSet presAssocID="{22F01A13-8E3E-45F6-912C-1AD30F783B40}" presName="parentText" presStyleLbl="alignNode1" presStyleIdx="3" presStyleCnt="4">
        <dgm:presLayoutVars>
          <dgm:chMax val="1"/>
          <dgm:bulletEnabled val="1"/>
        </dgm:presLayoutVars>
      </dgm:prSet>
      <dgm:spPr/>
    </dgm:pt>
    <dgm:pt modelId="{8D2ED9E2-554E-4FA7-81F9-23E31BB8FC81}" type="pres">
      <dgm:prSet presAssocID="{22F01A13-8E3E-45F6-912C-1AD30F783B40}" presName="descendantText" presStyleLbl="alignAcc1" presStyleIdx="3" presStyleCnt="4">
        <dgm:presLayoutVars>
          <dgm:bulletEnabled val="1"/>
        </dgm:presLayoutVars>
      </dgm:prSet>
      <dgm:spPr/>
    </dgm:pt>
  </dgm:ptLst>
  <dgm:cxnLst>
    <dgm:cxn modelId="{C55D2DDB-0783-4B9E-8CF0-CDC3306E4958}" srcId="{8141BB2E-3023-4C12-8F01-6196E03BD259}" destId="{22F01A13-8E3E-45F6-912C-1AD30F783B40}" srcOrd="3" destOrd="0" parTransId="{C1A75B70-C859-4935-9476-1740CC977B51}" sibTransId="{4122C620-9DC0-40B5-9ACE-C3D6E14C4B17}"/>
    <dgm:cxn modelId="{A26C9A3E-96A4-46E6-8459-71B08685328E}" type="presOf" srcId="{390ECD29-A7AA-4E08-9698-6B6204071D61}" destId="{00AA5CF9-BE8B-464D-A603-9F38B828ADA3}" srcOrd="0" destOrd="0" presId="urn:microsoft.com/office/officeart/2005/8/layout/chevron2"/>
    <dgm:cxn modelId="{2523B134-5593-43D2-8BE4-8C4502DCB6A3}" srcId="{22F01A13-8E3E-45F6-912C-1AD30F783B40}" destId="{E9A95446-3B8E-427A-B1FF-74A884C8DF35}" srcOrd="0" destOrd="0" parTransId="{FED60F01-B49E-4230-A212-67E767736092}" sibTransId="{B15C9226-CDF8-4FE9-A3BF-C870DB663F2F}"/>
    <dgm:cxn modelId="{6B3D19A4-A67B-4AF5-9751-7A524B3E763F}" type="presOf" srcId="{22F01A13-8E3E-45F6-912C-1AD30F783B40}" destId="{8541FBEB-23E2-4BF5-8C4A-D19BB9EEEBC6}" srcOrd="0" destOrd="0" presId="urn:microsoft.com/office/officeart/2005/8/layout/chevron2"/>
    <dgm:cxn modelId="{238B04E1-4BB6-4BA1-BFC9-073B2236FF0D}" type="presOf" srcId="{8EA8ACB2-95E3-454C-94D7-E8A58354B2C5}" destId="{F3C32348-5B2B-4C5B-A3A9-E7CB82B3CE06}" srcOrd="0" destOrd="0" presId="urn:microsoft.com/office/officeart/2005/8/layout/chevron2"/>
    <dgm:cxn modelId="{2FD15DB0-ECEE-4EFC-AA15-E368954B19B5}" type="presOf" srcId="{1A560E82-1DC9-4551-AB62-B6DCC5778D44}" destId="{F1D54C38-70B8-4ACF-A7F0-FD55CAD22D6D}" srcOrd="0" destOrd="0" presId="urn:microsoft.com/office/officeart/2005/8/layout/chevron2"/>
    <dgm:cxn modelId="{BEA51163-1A30-4A06-B219-23249AD78A53}" srcId="{8EA8ACB2-95E3-454C-94D7-E8A58354B2C5}" destId="{B7D7B06A-F2D6-4502-A96F-CE0B5E30A79C}" srcOrd="0" destOrd="0" parTransId="{C5596FEF-2AFF-4022-B07A-A7F374471F8F}" sibTransId="{CCD50590-E6A0-4B30-AE95-703BA7299DB9}"/>
    <dgm:cxn modelId="{3ABAAA53-D433-485A-91FE-D23B37EB6251}" srcId="{8141BB2E-3023-4C12-8F01-6196E03BD259}" destId="{8EA8ACB2-95E3-454C-94D7-E8A58354B2C5}" srcOrd="0" destOrd="0" parTransId="{E95D2731-7BCF-4442-9F14-3771513B717F}" sibTransId="{14911D53-9F49-4AF2-A581-6174EB0A345E}"/>
    <dgm:cxn modelId="{6CB22C87-DC93-4605-A828-011394712B60}" srcId="{8141BB2E-3023-4C12-8F01-6196E03BD259}" destId="{3265B838-A8E6-4FBA-89B0-CE888866A97B}" srcOrd="2" destOrd="0" parTransId="{64B944F3-271A-4D4B-89D7-60245D79D077}" sibTransId="{E4F47EA2-02B9-4633-855A-672A7D002375}"/>
    <dgm:cxn modelId="{5AF3F7B9-263F-48DC-AD6A-8765855B6F3F}" type="presOf" srcId="{3265B838-A8E6-4FBA-89B0-CE888866A97B}" destId="{AE2F5910-5A79-45EA-A9DD-2678942D9960}" srcOrd="0" destOrd="0" presId="urn:microsoft.com/office/officeart/2005/8/layout/chevron2"/>
    <dgm:cxn modelId="{FABD7834-FBCC-4664-A6D4-10D066965DD2}" srcId="{8141BB2E-3023-4C12-8F01-6196E03BD259}" destId="{1A560E82-1DC9-4551-AB62-B6DCC5778D44}" srcOrd="1" destOrd="0" parTransId="{E0DF3C27-B168-4EB9-945D-A249E0CA284C}" sibTransId="{27B6D9D3-BB98-4830-95B4-BBDD493ED631}"/>
    <dgm:cxn modelId="{CB153A34-6BA4-428A-9231-632A267F1A9E}" type="presOf" srcId="{E9A95446-3B8E-427A-B1FF-74A884C8DF35}" destId="{8D2ED9E2-554E-4FA7-81F9-23E31BB8FC81}" srcOrd="0" destOrd="0" presId="urn:microsoft.com/office/officeart/2005/8/layout/chevron2"/>
    <dgm:cxn modelId="{FCC950CA-6255-4370-93BC-4A06D91B4E2B}" srcId="{3265B838-A8E6-4FBA-89B0-CE888866A97B}" destId="{390ECD29-A7AA-4E08-9698-6B6204071D61}" srcOrd="0" destOrd="0" parTransId="{22A33445-5A99-488E-BDC0-307D9FF8B7C7}" sibTransId="{5C9C123B-4B71-4DD9-A687-1AD62598DA85}"/>
    <dgm:cxn modelId="{7A4C83C7-CF8E-41C4-AC07-893038652483}" type="presOf" srcId="{8141BB2E-3023-4C12-8F01-6196E03BD259}" destId="{CE1B529F-456C-4715-90B9-86C06A70433F}" srcOrd="0" destOrd="0" presId="urn:microsoft.com/office/officeart/2005/8/layout/chevron2"/>
    <dgm:cxn modelId="{C182C5D3-4AE9-4E87-BD6B-3F7202CFB0A7}" type="presOf" srcId="{92863C51-6408-46BD-BDAC-EF7491AEBC3A}" destId="{C17123AE-B565-438F-BAA3-B3DFB32D81AA}" srcOrd="0" destOrd="0" presId="urn:microsoft.com/office/officeart/2005/8/layout/chevron2"/>
    <dgm:cxn modelId="{7D51790C-09BF-45CA-B2D3-0A5CB56753F6}" srcId="{1A560E82-1DC9-4551-AB62-B6DCC5778D44}" destId="{92863C51-6408-46BD-BDAC-EF7491AEBC3A}" srcOrd="0" destOrd="0" parTransId="{18221678-30B1-469D-B693-1B5A512A52BD}" sibTransId="{2D8A3F5A-0896-4A0F-932B-6414598AA167}"/>
    <dgm:cxn modelId="{C068934F-42C7-41D4-B2BB-30F2CE95CED9}" type="presOf" srcId="{B7D7B06A-F2D6-4502-A96F-CE0B5E30A79C}" destId="{FFF217FA-052E-4353-B220-841A27508BDE}" srcOrd="0" destOrd="0" presId="urn:microsoft.com/office/officeart/2005/8/layout/chevron2"/>
    <dgm:cxn modelId="{53397D86-2F51-4773-9057-1F272FC1D44E}" type="presParOf" srcId="{CE1B529F-456C-4715-90B9-86C06A70433F}" destId="{251C8C51-DA3E-4EE2-93F6-7BC6BE0A4AB4}" srcOrd="0" destOrd="0" presId="urn:microsoft.com/office/officeart/2005/8/layout/chevron2"/>
    <dgm:cxn modelId="{9C94702A-E413-44BB-A664-F297CFA795E8}" type="presParOf" srcId="{251C8C51-DA3E-4EE2-93F6-7BC6BE0A4AB4}" destId="{F3C32348-5B2B-4C5B-A3A9-E7CB82B3CE06}" srcOrd="0" destOrd="0" presId="urn:microsoft.com/office/officeart/2005/8/layout/chevron2"/>
    <dgm:cxn modelId="{2570E108-97A5-4F3C-ABBE-8E1340DA4C5E}" type="presParOf" srcId="{251C8C51-DA3E-4EE2-93F6-7BC6BE0A4AB4}" destId="{FFF217FA-052E-4353-B220-841A27508BDE}" srcOrd="1" destOrd="0" presId="urn:microsoft.com/office/officeart/2005/8/layout/chevron2"/>
    <dgm:cxn modelId="{9D7F081B-7574-43EB-BAFD-2B519A10465D}" type="presParOf" srcId="{CE1B529F-456C-4715-90B9-86C06A70433F}" destId="{6A904C0C-E0BA-4694-810F-9213FC488C1C}" srcOrd="1" destOrd="0" presId="urn:microsoft.com/office/officeart/2005/8/layout/chevron2"/>
    <dgm:cxn modelId="{47F6BD55-22EB-4C22-A0EA-5925CD003F58}" type="presParOf" srcId="{CE1B529F-456C-4715-90B9-86C06A70433F}" destId="{7C273FCA-B5AB-423A-BC2C-CD5BC62C91CF}" srcOrd="2" destOrd="0" presId="urn:microsoft.com/office/officeart/2005/8/layout/chevron2"/>
    <dgm:cxn modelId="{086DCE38-8895-46CD-984A-B887DF84002D}" type="presParOf" srcId="{7C273FCA-B5AB-423A-BC2C-CD5BC62C91CF}" destId="{F1D54C38-70B8-4ACF-A7F0-FD55CAD22D6D}" srcOrd="0" destOrd="0" presId="urn:microsoft.com/office/officeart/2005/8/layout/chevron2"/>
    <dgm:cxn modelId="{486B0296-D7AE-465E-AFF9-AC74E2838DEF}" type="presParOf" srcId="{7C273FCA-B5AB-423A-BC2C-CD5BC62C91CF}" destId="{C17123AE-B565-438F-BAA3-B3DFB32D81AA}" srcOrd="1" destOrd="0" presId="urn:microsoft.com/office/officeart/2005/8/layout/chevron2"/>
    <dgm:cxn modelId="{89081EA2-9EF7-4CC6-9A81-6E0B068D3061}" type="presParOf" srcId="{CE1B529F-456C-4715-90B9-86C06A70433F}" destId="{FA7950E3-7809-47E1-B763-472E760279BA}" srcOrd="3" destOrd="0" presId="urn:microsoft.com/office/officeart/2005/8/layout/chevron2"/>
    <dgm:cxn modelId="{1FC1B48D-BB0E-41F4-96FB-FCCB813DF641}" type="presParOf" srcId="{CE1B529F-456C-4715-90B9-86C06A70433F}" destId="{B35CEA3C-1F26-4A82-BE92-AE4C69E88491}" srcOrd="4" destOrd="0" presId="urn:microsoft.com/office/officeart/2005/8/layout/chevron2"/>
    <dgm:cxn modelId="{06AD9B9A-0BED-4E4B-9321-9A90425541AF}" type="presParOf" srcId="{B35CEA3C-1F26-4A82-BE92-AE4C69E88491}" destId="{AE2F5910-5A79-45EA-A9DD-2678942D9960}" srcOrd="0" destOrd="0" presId="urn:microsoft.com/office/officeart/2005/8/layout/chevron2"/>
    <dgm:cxn modelId="{30B94FE3-3D2F-4078-A3B0-A9A531F529F7}" type="presParOf" srcId="{B35CEA3C-1F26-4A82-BE92-AE4C69E88491}" destId="{00AA5CF9-BE8B-464D-A603-9F38B828ADA3}" srcOrd="1" destOrd="0" presId="urn:microsoft.com/office/officeart/2005/8/layout/chevron2"/>
    <dgm:cxn modelId="{A8FE3DF8-1E6C-4934-96FD-588FCE7AA0F4}" type="presParOf" srcId="{CE1B529F-456C-4715-90B9-86C06A70433F}" destId="{E19B1D84-EDD7-4549-955F-90C5C5CD014F}" srcOrd="5" destOrd="0" presId="urn:microsoft.com/office/officeart/2005/8/layout/chevron2"/>
    <dgm:cxn modelId="{B9AB0DC9-5CD6-42C2-9905-6515AA121CAC}" type="presParOf" srcId="{CE1B529F-456C-4715-90B9-86C06A70433F}" destId="{BDA6D6B6-2A88-4FE3-8F2A-C4CFADC9487B}" srcOrd="6" destOrd="0" presId="urn:microsoft.com/office/officeart/2005/8/layout/chevron2"/>
    <dgm:cxn modelId="{5A06E241-CF0F-4B6C-9804-44AB1722643F}" type="presParOf" srcId="{BDA6D6B6-2A88-4FE3-8F2A-C4CFADC9487B}" destId="{8541FBEB-23E2-4BF5-8C4A-D19BB9EEEBC6}" srcOrd="0" destOrd="0" presId="urn:microsoft.com/office/officeart/2005/8/layout/chevron2"/>
    <dgm:cxn modelId="{AA1DD265-0016-4D0D-929C-AEDA0D62A247}" type="presParOf" srcId="{BDA6D6B6-2A88-4FE3-8F2A-C4CFADC9487B}" destId="{8D2ED9E2-554E-4FA7-81F9-23E31BB8FC8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E8778-1149-4250-9D6B-75E64569E168}">
      <dsp:nvSpPr>
        <dsp:cNvPr id="0" name=""/>
        <dsp:cNvSpPr/>
      </dsp:nvSpPr>
      <dsp:spPr>
        <a:xfrm>
          <a:off x="1587" y="1861641"/>
          <a:ext cx="1603374" cy="80168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fa-IR" sz="2700" kern="1200" dirty="0"/>
            <a:t>ماده تغییر می کند</a:t>
          </a:r>
        </a:p>
      </dsp:txBody>
      <dsp:txXfrm>
        <a:off x="25068" y="1885122"/>
        <a:ext cx="1556412" cy="754725"/>
      </dsp:txXfrm>
    </dsp:sp>
    <dsp:sp modelId="{56013213-452D-434D-BF71-B88F1BAC398D}">
      <dsp:nvSpPr>
        <dsp:cNvPr id="0" name=""/>
        <dsp:cNvSpPr/>
      </dsp:nvSpPr>
      <dsp:spPr>
        <a:xfrm rot="19457599">
          <a:off x="1530725" y="2014246"/>
          <a:ext cx="789824" cy="35507"/>
        </a:xfrm>
        <a:custGeom>
          <a:avLst/>
          <a:gdLst/>
          <a:ahLst/>
          <a:cxnLst/>
          <a:rect l="0" t="0" r="0" b="0"/>
          <a:pathLst>
            <a:path>
              <a:moveTo>
                <a:pt x="0" y="17753"/>
              </a:moveTo>
              <a:lnTo>
                <a:pt x="789824" y="17753"/>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a:off x="1905891" y="2012254"/>
        <a:ext cx="39491" cy="39491"/>
      </dsp:txXfrm>
    </dsp:sp>
    <dsp:sp modelId="{71898CF9-40AC-49D7-9363-C8E1B196A80F}">
      <dsp:nvSpPr>
        <dsp:cNvPr id="0" name=""/>
        <dsp:cNvSpPr/>
      </dsp:nvSpPr>
      <dsp:spPr>
        <a:xfrm>
          <a:off x="2246312" y="1400671"/>
          <a:ext cx="1603374" cy="80168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fa-IR" sz="2700" kern="1200" dirty="0"/>
            <a:t>برخی تغییر ها شمیایی اند</a:t>
          </a:r>
        </a:p>
      </dsp:txBody>
      <dsp:txXfrm>
        <a:off x="2269793" y="1424152"/>
        <a:ext cx="1556412" cy="754725"/>
      </dsp:txXfrm>
    </dsp:sp>
    <dsp:sp modelId="{79968A92-13B8-4053-BE43-574DCCF1A212}">
      <dsp:nvSpPr>
        <dsp:cNvPr id="0" name=""/>
        <dsp:cNvSpPr/>
      </dsp:nvSpPr>
      <dsp:spPr>
        <a:xfrm rot="19457599">
          <a:off x="3775450" y="1553275"/>
          <a:ext cx="789824" cy="35507"/>
        </a:xfrm>
        <a:custGeom>
          <a:avLst/>
          <a:gdLst/>
          <a:ahLst/>
          <a:cxnLst/>
          <a:rect l="0" t="0" r="0" b="0"/>
          <a:pathLst>
            <a:path>
              <a:moveTo>
                <a:pt x="0" y="17753"/>
              </a:moveTo>
              <a:lnTo>
                <a:pt x="789824" y="17753"/>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a:off x="4150616" y="1551284"/>
        <a:ext cx="39491" cy="39491"/>
      </dsp:txXfrm>
    </dsp:sp>
    <dsp:sp modelId="{6EAE81EA-6436-42C6-B266-B87047B1BCD6}">
      <dsp:nvSpPr>
        <dsp:cNvPr id="0" name=""/>
        <dsp:cNvSpPr/>
      </dsp:nvSpPr>
      <dsp:spPr>
        <a:xfrm>
          <a:off x="4491037" y="939700"/>
          <a:ext cx="1603374" cy="80168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fa-IR" sz="2700" kern="1200" dirty="0"/>
            <a:t>برخی کند</a:t>
          </a:r>
        </a:p>
      </dsp:txBody>
      <dsp:txXfrm>
        <a:off x="4514518" y="963181"/>
        <a:ext cx="1556412" cy="754725"/>
      </dsp:txXfrm>
    </dsp:sp>
    <dsp:sp modelId="{347752B4-2ECD-4278-94C4-465AFF0DB301}">
      <dsp:nvSpPr>
        <dsp:cNvPr id="0" name=""/>
        <dsp:cNvSpPr/>
      </dsp:nvSpPr>
      <dsp:spPr>
        <a:xfrm rot="2142401">
          <a:off x="3775450" y="2014246"/>
          <a:ext cx="789824" cy="35507"/>
        </a:xfrm>
        <a:custGeom>
          <a:avLst/>
          <a:gdLst/>
          <a:ahLst/>
          <a:cxnLst/>
          <a:rect l="0" t="0" r="0" b="0"/>
          <a:pathLst>
            <a:path>
              <a:moveTo>
                <a:pt x="0" y="17753"/>
              </a:moveTo>
              <a:lnTo>
                <a:pt x="789824" y="17753"/>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a:off x="4150616" y="2012254"/>
        <a:ext cx="39491" cy="39491"/>
      </dsp:txXfrm>
    </dsp:sp>
    <dsp:sp modelId="{F2780050-7AED-441D-97E9-F4FD99A716EC}">
      <dsp:nvSpPr>
        <dsp:cNvPr id="0" name=""/>
        <dsp:cNvSpPr/>
      </dsp:nvSpPr>
      <dsp:spPr>
        <a:xfrm>
          <a:off x="4491037" y="1861641"/>
          <a:ext cx="1603374" cy="80168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fa-IR" sz="2700" kern="1200" dirty="0"/>
            <a:t>برخی تند</a:t>
          </a:r>
        </a:p>
      </dsp:txBody>
      <dsp:txXfrm>
        <a:off x="4514518" y="1885122"/>
        <a:ext cx="1556412" cy="754725"/>
      </dsp:txXfrm>
    </dsp:sp>
    <dsp:sp modelId="{D7CADA40-99CA-4A92-ADDF-383600B30F5E}">
      <dsp:nvSpPr>
        <dsp:cNvPr id="0" name=""/>
        <dsp:cNvSpPr/>
      </dsp:nvSpPr>
      <dsp:spPr>
        <a:xfrm rot="2142401">
          <a:off x="1530725" y="2475216"/>
          <a:ext cx="789824" cy="35507"/>
        </a:xfrm>
        <a:custGeom>
          <a:avLst/>
          <a:gdLst/>
          <a:ahLst/>
          <a:cxnLst/>
          <a:rect l="0" t="0" r="0" b="0"/>
          <a:pathLst>
            <a:path>
              <a:moveTo>
                <a:pt x="0" y="17753"/>
              </a:moveTo>
              <a:lnTo>
                <a:pt x="789824" y="17753"/>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a:off x="1905891" y="2473224"/>
        <a:ext cx="39491" cy="39491"/>
      </dsp:txXfrm>
    </dsp:sp>
    <dsp:sp modelId="{E0180AEB-9D76-4187-95AB-80AF42D40F9F}">
      <dsp:nvSpPr>
        <dsp:cNvPr id="0" name=""/>
        <dsp:cNvSpPr/>
      </dsp:nvSpPr>
      <dsp:spPr>
        <a:xfrm>
          <a:off x="2246312" y="2322611"/>
          <a:ext cx="1603374" cy="80168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fa-IR" sz="2700" kern="1200" dirty="0"/>
            <a:t>برخی تغییرها فیزیکی اند</a:t>
          </a:r>
        </a:p>
      </dsp:txBody>
      <dsp:txXfrm>
        <a:off x="2269793" y="2346092"/>
        <a:ext cx="1556412" cy="754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32348-5B2B-4C5B-A3A9-E7CB82B3CE06}">
      <dsp:nvSpPr>
        <dsp:cNvPr id="0" name=""/>
        <dsp:cNvSpPr/>
      </dsp:nvSpPr>
      <dsp:spPr>
        <a:xfrm rot="5400000">
          <a:off x="-185966" y="189497"/>
          <a:ext cx="1239777" cy="86784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fa-IR" sz="1700" kern="1200" dirty="0"/>
            <a:t>گروه اول</a:t>
          </a:r>
        </a:p>
      </dsp:txBody>
      <dsp:txXfrm rot="-5400000">
        <a:off x="1" y="437452"/>
        <a:ext cx="867844" cy="371933"/>
      </dsp:txXfrm>
    </dsp:sp>
    <dsp:sp modelId="{FFF217FA-052E-4353-B220-841A27508BDE}">
      <dsp:nvSpPr>
        <dsp:cNvPr id="0" name=""/>
        <dsp:cNvSpPr/>
      </dsp:nvSpPr>
      <dsp:spPr>
        <a:xfrm rot="5400000">
          <a:off x="4145794" y="-3274419"/>
          <a:ext cx="805855" cy="7361755"/>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a:t>معلم از گروه اول می خواهد تا درباره  فواید و مضررات دخالت انسان در طبیعت مطلب جمع آوری کنند</a:t>
          </a:r>
        </a:p>
      </dsp:txBody>
      <dsp:txXfrm rot="-5400000">
        <a:off x="867845" y="42869"/>
        <a:ext cx="7322416" cy="727177"/>
      </dsp:txXfrm>
    </dsp:sp>
    <dsp:sp modelId="{F1D54C38-70B8-4ACF-A7F0-FD55CAD22D6D}">
      <dsp:nvSpPr>
        <dsp:cNvPr id="0" name=""/>
        <dsp:cNvSpPr/>
      </dsp:nvSpPr>
      <dsp:spPr>
        <a:xfrm rot="5400000">
          <a:off x="-185966" y="1282538"/>
          <a:ext cx="1239777" cy="867844"/>
        </a:xfrm>
        <a:prstGeom prst="chevron">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fa-IR" sz="1700" kern="1200" dirty="0"/>
            <a:t>گروه دوم</a:t>
          </a:r>
        </a:p>
      </dsp:txBody>
      <dsp:txXfrm rot="-5400000">
        <a:off x="1" y="1530493"/>
        <a:ext cx="867844" cy="371933"/>
      </dsp:txXfrm>
    </dsp:sp>
    <dsp:sp modelId="{C17123AE-B565-438F-BAA3-B3DFB32D81AA}">
      <dsp:nvSpPr>
        <dsp:cNvPr id="0" name=""/>
        <dsp:cNvSpPr/>
      </dsp:nvSpPr>
      <dsp:spPr>
        <a:xfrm rot="5400000">
          <a:off x="4145794" y="-2181378"/>
          <a:ext cx="805855" cy="7361755"/>
        </a:xfrm>
        <a:prstGeom prst="round2Same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a:t>معلم از گروه دوم می خواهدتا به محیط اطرافشان توجه کنند و آنان را در دو ستون فیزیکی و شیمیایی قرار دهند.</a:t>
          </a:r>
        </a:p>
      </dsp:txBody>
      <dsp:txXfrm rot="-5400000">
        <a:off x="867845" y="1135910"/>
        <a:ext cx="7322416" cy="727177"/>
      </dsp:txXfrm>
    </dsp:sp>
    <dsp:sp modelId="{AE2F5910-5A79-45EA-A9DD-2678942D9960}">
      <dsp:nvSpPr>
        <dsp:cNvPr id="0" name=""/>
        <dsp:cNvSpPr/>
      </dsp:nvSpPr>
      <dsp:spPr>
        <a:xfrm rot="5400000">
          <a:off x="-185966" y="2375579"/>
          <a:ext cx="1239777" cy="867844"/>
        </a:xfrm>
        <a:prstGeom prst="chevron">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fa-IR" sz="1700" kern="1200" dirty="0"/>
            <a:t>گروه سوم</a:t>
          </a:r>
        </a:p>
      </dsp:txBody>
      <dsp:txXfrm rot="-5400000">
        <a:off x="1" y="2623534"/>
        <a:ext cx="867844" cy="371933"/>
      </dsp:txXfrm>
    </dsp:sp>
    <dsp:sp modelId="{00AA5CF9-BE8B-464D-A603-9F38B828ADA3}">
      <dsp:nvSpPr>
        <dsp:cNvPr id="0" name=""/>
        <dsp:cNvSpPr/>
      </dsp:nvSpPr>
      <dsp:spPr>
        <a:xfrm rot="5400000">
          <a:off x="4145794" y="-1088336"/>
          <a:ext cx="805855" cy="7361755"/>
        </a:xfrm>
        <a:prstGeom prst="round2Same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a:t>معلم از گروه سوم می خواهد تا مشاغلی که با تغییر مواد کار می کنند را نام ببرند و درباره نوع تغییرات آن مطلب جمع آوری کنند.</a:t>
          </a:r>
        </a:p>
      </dsp:txBody>
      <dsp:txXfrm rot="-5400000">
        <a:off x="867845" y="2228952"/>
        <a:ext cx="7322416" cy="727177"/>
      </dsp:txXfrm>
    </dsp:sp>
    <dsp:sp modelId="{8541FBEB-23E2-4BF5-8C4A-D19BB9EEEBC6}">
      <dsp:nvSpPr>
        <dsp:cNvPr id="0" name=""/>
        <dsp:cNvSpPr/>
      </dsp:nvSpPr>
      <dsp:spPr>
        <a:xfrm rot="5400000">
          <a:off x="-185966" y="3468621"/>
          <a:ext cx="1239777" cy="867844"/>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fa-IR" sz="1700" kern="1200" dirty="0"/>
            <a:t>گروه چهارم</a:t>
          </a:r>
        </a:p>
      </dsp:txBody>
      <dsp:txXfrm rot="-5400000">
        <a:off x="1" y="3716576"/>
        <a:ext cx="867844" cy="371933"/>
      </dsp:txXfrm>
    </dsp:sp>
    <dsp:sp modelId="{8D2ED9E2-554E-4FA7-81F9-23E31BB8FC81}">
      <dsp:nvSpPr>
        <dsp:cNvPr id="0" name=""/>
        <dsp:cNvSpPr/>
      </dsp:nvSpPr>
      <dsp:spPr>
        <a:xfrm rot="5400000">
          <a:off x="4145794" y="4704"/>
          <a:ext cx="805855" cy="7361755"/>
        </a:xfrm>
        <a:prstGeom prst="round2Same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a:t>معلم از گروه چهارم می خواهد تا روی هم رفته 4 آیه  و حدیث درباره تغییرات محیط اطراف از نهج البلاغه و قرآن کریم جمع آوری کنند</a:t>
          </a:r>
        </a:p>
      </dsp:txBody>
      <dsp:txXfrm rot="-5400000">
        <a:off x="867845" y="3321993"/>
        <a:ext cx="7322416" cy="7271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14479E55-1E55-4586-B30E-6F7F9978C3D1}" type="datetimeFigureOut">
              <a:rPr lang="fa-IR" smtClean="0"/>
              <a:pPr/>
              <a:t>10/03/1438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B212D16-20C2-46B4-9B2A-E0BC4A1521FC}"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14479E55-1E55-4586-B30E-6F7F9978C3D1}" type="datetimeFigureOut">
              <a:rPr lang="fa-IR" smtClean="0"/>
              <a:pPr/>
              <a:t>10/03/1438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B212D16-20C2-46B4-9B2A-E0BC4A1521FC}"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14479E55-1E55-4586-B30E-6F7F9978C3D1}" type="datetimeFigureOut">
              <a:rPr lang="fa-IR" smtClean="0"/>
              <a:pPr/>
              <a:t>10/03/1438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B212D16-20C2-46B4-9B2A-E0BC4A1521FC}"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14479E55-1E55-4586-B30E-6F7F9978C3D1}" type="datetimeFigureOut">
              <a:rPr lang="fa-IR" smtClean="0"/>
              <a:pPr/>
              <a:t>10/03/1438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B212D16-20C2-46B4-9B2A-E0BC4A1521FC}"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79E55-1E55-4586-B30E-6F7F9978C3D1}" type="datetimeFigureOut">
              <a:rPr lang="fa-IR" smtClean="0"/>
              <a:pPr/>
              <a:t>10/03/1438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B212D16-20C2-46B4-9B2A-E0BC4A1521FC}"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14479E55-1E55-4586-B30E-6F7F9978C3D1}" type="datetimeFigureOut">
              <a:rPr lang="fa-IR" smtClean="0"/>
              <a:pPr/>
              <a:t>10/03/1438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B212D16-20C2-46B4-9B2A-E0BC4A1521FC}"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14479E55-1E55-4586-B30E-6F7F9978C3D1}" type="datetimeFigureOut">
              <a:rPr lang="fa-IR" smtClean="0"/>
              <a:pPr/>
              <a:t>10/03/1438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B212D16-20C2-46B4-9B2A-E0BC4A1521FC}"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14479E55-1E55-4586-B30E-6F7F9978C3D1}" type="datetimeFigureOut">
              <a:rPr lang="fa-IR" smtClean="0"/>
              <a:pPr/>
              <a:t>10/03/1438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B212D16-20C2-46B4-9B2A-E0BC4A1521FC}"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79E55-1E55-4586-B30E-6F7F9978C3D1}" type="datetimeFigureOut">
              <a:rPr lang="fa-IR" smtClean="0"/>
              <a:pPr/>
              <a:t>10/03/1438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B212D16-20C2-46B4-9B2A-E0BC4A1521FC}"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79E55-1E55-4586-B30E-6F7F9978C3D1}" type="datetimeFigureOut">
              <a:rPr lang="fa-IR" smtClean="0"/>
              <a:pPr/>
              <a:t>10/03/1438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B212D16-20C2-46B4-9B2A-E0BC4A1521FC}"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79E55-1E55-4586-B30E-6F7F9978C3D1}" type="datetimeFigureOut">
              <a:rPr lang="fa-IR" smtClean="0"/>
              <a:pPr/>
              <a:t>10/03/1438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B212D16-20C2-46B4-9B2A-E0BC4A1521FC}"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479E55-1E55-4586-B30E-6F7F9978C3D1}" type="datetimeFigureOut">
              <a:rPr lang="fa-IR" smtClean="0"/>
              <a:pPr/>
              <a:t>10/03/1438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212D16-20C2-46B4-9B2A-E0BC4A1521FC}"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a:t>طراحی</a:t>
            </a:r>
            <a:r>
              <a:rPr lang="fa-IR" dirty="0"/>
              <a:t> </a:t>
            </a:r>
            <a:r>
              <a:rPr lang="fa-IR" b="1" dirty="0"/>
              <a:t>آموزشی</a:t>
            </a:r>
          </a:p>
        </p:txBody>
      </p:sp>
      <p:sp>
        <p:nvSpPr>
          <p:cNvPr id="4" name="Subtitle 3"/>
          <p:cNvSpPr>
            <a:spLocks noGrp="1"/>
          </p:cNvSpPr>
          <p:nvPr>
            <p:ph type="subTitle" idx="1"/>
          </p:nvPr>
        </p:nvSpPr>
        <p:spPr/>
        <p:txBody>
          <a:bodyPr/>
          <a:lstStyle/>
          <a:p>
            <a:endParaRPr lang="fa-I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اجرا:</a:t>
            </a:r>
          </a:p>
        </p:txBody>
      </p:sp>
      <p:sp>
        <p:nvSpPr>
          <p:cNvPr id="3" name="Content Placeholder 2"/>
          <p:cNvSpPr>
            <a:spLocks noGrp="1"/>
          </p:cNvSpPr>
          <p:nvPr>
            <p:ph idx="1"/>
          </p:nvPr>
        </p:nvSpPr>
        <p:spPr/>
        <p:txBody>
          <a:bodyPr/>
          <a:lstStyle/>
          <a:p>
            <a:pPr algn="justLow"/>
            <a:r>
              <a:rPr lang="fa-IR" sz="2000" dirty="0"/>
              <a:t>معلم از دانش آموزان می خواهد تا در گروه های درس علوم خود بنشینند.معلم ابتدا نقاشی هایی که خود کشیده را برروی تخته نصب می کند این نقاشی ها شامل تکه کردن نان ،خرد کردن میوه،سوختن کبریت،تهیه نان در تنورنانوایی،پختن غذا می باشد.ابتدا معلم با روش دریافت مفهوم سعی دارد تغییر فیزیکی را به دانش آموزان بفهماند.معلم زیر تصاویر نغییر فیزیکی تیک می زند و زیر تصاویر تغییر شیمیایی تیک قرمز می زند.</a:t>
            </a:r>
          </a:p>
          <a:p>
            <a:pPr>
              <a:buNone/>
            </a:pPr>
            <a:endParaRPr lang="fa-I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fa-IR" sz="2000" dirty="0"/>
              <a:t>سپس معلم  از دانش آموزان می خواهد تا به تغییراتی که انجام می دهد خوب نگاه کنند و اگر تیک سبز لازم دارد روی هوا این تیک را بزنید و اگر غیر از این است تیک ممنوع بزنید.ابتدا معلم یک لباس یکی از دانش آموزان را برمی دارد و آن را تا می کند و دوباره به حالت اول بر می گرداند حال از دانش آموزان می پرسد که این تغییر تیک سبز می خواهد یا تیک ممنوع.</a:t>
            </a:r>
          </a:p>
        </p:txBody>
      </p:sp>
      <p:pic>
        <p:nvPicPr>
          <p:cNvPr id="4" name="Picture 2" descr="D:\دانشگاه\کارهای کارورزی\شلوار00.jpg"/>
          <p:cNvPicPr>
            <a:picLocks noChangeAspect="1" noChangeArrowheads="1"/>
          </p:cNvPicPr>
          <p:nvPr/>
        </p:nvPicPr>
        <p:blipFill>
          <a:blip r:embed="rId3"/>
          <a:srcRect/>
          <a:stretch>
            <a:fillRect/>
          </a:stretch>
        </p:blipFill>
        <p:spPr bwMode="auto">
          <a:xfrm>
            <a:off x="785786" y="2643182"/>
            <a:ext cx="1676400" cy="2724150"/>
          </a:xfrm>
          <a:prstGeom prst="rect">
            <a:avLst/>
          </a:prstGeom>
          <a:noFill/>
        </p:spPr>
      </p:pic>
      <p:pic>
        <p:nvPicPr>
          <p:cNvPr id="1026" name="Picture 2" descr="D:\دانشگاه\کارهای کارورزی\شلوار لی.jpg"/>
          <p:cNvPicPr>
            <a:picLocks noChangeAspect="1" noChangeArrowheads="1"/>
          </p:cNvPicPr>
          <p:nvPr/>
        </p:nvPicPr>
        <p:blipFill>
          <a:blip r:embed="rId4"/>
          <a:srcRect/>
          <a:stretch>
            <a:fillRect/>
          </a:stretch>
        </p:blipFill>
        <p:spPr bwMode="auto">
          <a:xfrm>
            <a:off x="3143240" y="3143248"/>
            <a:ext cx="2619375" cy="1743075"/>
          </a:xfrm>
          <a:prstGeom prst="rect">
            <a:avLst/>
          </a:prstGeom>
          <a:noFill/>
        </p:spPr>
      </p:pic>
      <p:pic>
        <p:nvPicPr>
          <p:cNvPr id="1027" name="Picture 3" descr="D:\دانشگاه\کارهای کارورزی\شلوار.jpg"/>
          <p:cNvPicPr>
            <a:picLocks noChangeAspect="1" noChangeArrowheads="1"/>
          </p:cNvPicPr>
          <p:nvPr/>
        </p:nvPicPr>
        <p:blipFill>
          <a:blip r:embed="rId5"/>
          <a:srcRect/>
          <a:stretch>
            <a:fillRect/>
          </a:stretch>
        </p:blipFill>
        <p:spPr bwMode="auto">
          <a:xfrm>
            <a:off x="6072198" y="2928934"/>
            <a:ext cx="2619375" cy="1743075"/>
          </a:xfrm>
          <a:prstGeom prst="rect">
            <a:avLst/>
          </a:prstGeom>
          <a:noFill/>
        </p:spPr>
      </p:pic>
      <p:pic>
        <p:nvPicPr>
          <p:cNvPr id="8" name="Picture 6" descr="D:\دانشگاه\کارهای کارورزی\تیک.jpg"/>
          <p:cNvPicPr>
            <a:picLocks noChangeAspect="1" noChangeArrowheads="1"/>
          </p:cNvPicPr>
          <p:nvPr/>
        </p:nvPicPr>
        <p:blipFill>
          <a:blip r:embed="rId6"/>
          <a:srcRect/>
          <a:stretch>
            <a:fillRect/>
          </a:stretch>
        </p:blipFill>
        <p:spPr bwMode="auto">
          <a:xfrm>
            <a:off x="4000496" y="5214950"/>
            <a:ext cx="928694" cy="928694"/>
          </a:xfrm>
          <a:prstGeom prst="rect">
            <a:avLst/>
          </a:prstGeom>
          <a:noFill/>
        </p:spPr>
      </p:pic>
      <p:pic>
        <p:nvPicPr>
          <p:cNvPr id="9" name="Picture 6" descr="D:\دانشگاه\کارهای کارورزی\تیک.jpg"/>
          <p:cNvPicPr>
            <a:picLocks noChangeAspect="1" noChangeArrowheads="1"/>
          </p:cNvPicPr>
          <p:nvPr/>
        </p:nvPicPr>
        <p:blipFill>
          <a:blip r:embed="rId6"/>
          <a:srcRect/>
          <a:stretch>
            <a:fillRect/>
          </a:stretch>
        </p:blipFill>
        <p:spPr bwMode="auto">
          <a:xfrm>
            <a:off x="6929454" y="5143512"/>
            <a:ext cx="928694" cy="92869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fa-IR" sz="2000" dirty="0"/>
              <a:t>سپس معلم با استفاده از کبریت سوختن آن را به نمایش در می آورد و از دانش آموزان می پرسد این جز تیک های سبز است یا قرمز</a:t>
            </a:r>
          </a:p>
          <a:p>
            <a:pPr>
              <a:buNone/>
            </a:pPr>
            <a:r>
              <a:rPr lang="fa-IR" sz="2000" dirty="0"/>
              <a:t>		</a:t>
            </a:r>
          </a:p>
          <a:p>
            <a:pPr>
              <a:buNone/>
            </a:pPr>
            <a:endParaRPr lang="fa-IR" sz="2000" dirty="0"/>
          </a:p>
          <a:p>
            <a:pPr>
              <a:buNone/>
            </a:pPr>
            <a:endParaRPr lang="fa-IR" sz="2000" dirty="0"/>
          </a:p>
          <a:p>
            <a:pPr>
              <a:buNone/>
            </a:pPr>
            <a:endParaRPr lang="fa-IR" sz="2000" dirty="0"/>
          </a:p>
          <a:p>
            <a:pPr>
              <a:buNone/>
            </a:pPr>
            <a:r>
              <a:rPr lang="fa-IR" sz="2000" dirty="0"/>
              <a:t>			</a:t>
            </a:r>
          </a:p>
          <a:p>
            <a:pPr>
              <a:buNone/>
            </a:pPr>
            <a:endParaRPr lang="fa-IR" sz="2000" dirty="0"/>
          </a:p>
          <a:p>
            <a:pPr>
              <a:buNone/>
            </a:pPr>
            <a:endParaRPr lang="fa-IR" sz="2000" dirty="0"/>
          </a:p>
          <a:p>
            <a:pPr>
              <a:buNone/>
            </a:pPr>
            <a:endParaRPr lang="fa-IR" sz="2000" dirty="0"/>
          </a:p>
          <a:p>
            <a:pPr>
              <a:buNone/>
            </a:pPr>
            <a:endParaRPr lang="fa-IR" sz="2000" dirty="0"/>
          </a:p>
        </p:txBody>
      </p:sp>
      <p:pic>
        <p:nvPicPr>
          <p:cNvPr id="7" name="Picture 8" descr="D:\دانشگاه\کارهای کارورزی\کبریت.jpg"/>
          <p:cNvPicPr>
            <a:picLocks noChangeAspect="1" noChangeArrowheads="1"/>
          </p:cNvPicPr>
          <p:nvPr/>
        </p:nvPicPr>
        <p:blipFill>
          <a:blip r:embed="rId3"/>
          <a:srcRect/>
          <a:stretch>
            <a:fillRect/>
          </a:stretch>
        </p:blipFill>
        <p:spPr bwMode="auto">
          <a:xfrm>
            <a:off x="4929190" y="2928934"/>
            <a:ext cx="2686308" cy="1705140"/>
          </a:xfrm>
          <a:prstGeom prst="rect">
            <a:avLst/>
          </a:prstGeom>
          <a:noFill/>
        </p:spPr>
      </p:pic>
      <p:pic>
        <p:nvPicPr>
          <p:cNvPr id="8" name="Picture 2" descr="D:\دانشگاه\کارهای کارورزی\کبرییییت.jpg"/>
          <p:cNvPicPr>
            <a:picLocks noChangeAspect="1" noChangeArrowheads="1"/>
          </p:cNvPicPr>
          <p:nvPr/>
        </p:nvPicPr>
        <p:blipFill>
          <a:blip r:embed="rId4"/>
          <a:srcRect/>
          <a:stretch>
            <a:fillRect/>
          </a:stretch>
        </p:blipFill>
        <p:spPr bwMode="auto">
          <a:xfrm>
            <a:off x="1428728" y="2857496"/>
            <a:ext cx="2286016" cy="1583278"/>
          </a:xfrm>
          <a:prstGeom prst="rect">
            <a:avLst/>
          </a:prstGeom>
          <a:noFill/>
        </p:spPr>
      </p:pic>
      <p:pic>
        <p:nvPicPr>
          <p:cNvPr id="2053" name="Picture 5" descr="D:\دانشگاه\کارهای کارورزی\قرررمز.jpg"/>
          <p:cNvPicPr>
            <a:picLocks noChangeAspect="1" noChangeArrowheads="1"/>
          </p:cNvPicPr>
          <p:nvPr/>
        </p:nvPicPr>
        <p:blipFill>
          <a:blip r:embed="rId5"/>
          <a:srcRect/>
          <a:stretch>
            <a:fillRect/>
          </a:stretch>
        </p:blipFill>
        <p:spPr bwMode="auto">
          <a:xfrm>
            <a:off x="6000760" y="4857760"/>
            <a:ext cx="1000132" cy="10001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buNone/>
            </a:pPr>
            <a:r>
              <a:rPr lang="fa-IR" sz="2400" dirty="0"/>
              <a:t>سپس معلم یک برگه باطله را پاره می کند و از دانش آموزان می خواهد که بگویند تیک قرمز می خورد یا تیک سبز؟و با یک چسب دوباره برگه را می چسباند.</a:t>
            </a:r>
          </a:p>
        </p:txBody>
      </p:sp>
      <p:pic>
        <p:nvPicPr>
          <p:cNvPr id="4" name="Picture 3" descr="ثالئبلثاسی.jpg"/>
          <p:cNvPicPr>
            <a:picLocks noChangeAspect="1"/>
          </p:cNvPicPr>
          <p:nvPr/>
        </p:nvPicPr>
        <p:blipFill>
          <a:blip r:embed="rId3"/>
          <a:stretch>
            <a:fillRect/>
          </a:stretch>
        </p:blipFill>
        <p:spPr>
          <a:xfrm>
            <a:off x="1000100" y="2143116"/>
            <a:ext cx="3857652" cy="2534631"/>
          </a:xfrm>
          <a:prstGeom prst="rect">
            <a:avLst/>
          </a:prstGeom>
        </p:spPr>
      </p:pic>
      <p:pic>
        <p:nvPicPr>
          <p:cNvPr id="5" name="Picture 4" descr="سللسی.jpg"/>
          <p:cNvPicPr>
            <a:picLocks noChangeAspect="1"/>
          </p:cNvPicPr>
          <p:nvPr/>
        </p:nvPicPr>
        <p:blipFill>
          <a:blip r:embed="rId4"/>
          <a:stretch>
            <a:fillRect/>
          </a:stretch>
        </p:blipFill>
        <p:spPr>
          <a:xfrm>
            <a:off x="5357818" y="2143116"/>
            <a:ext cx="3429024" cy="24288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lgn="justLow">
              <a:buNone/>
            </a:pPr>
            <a:r>
              <a:rPr lang="fa-IR" sz="2000" dirty="0"/>
              <a:t>سپس معلم به دانش آموزان می گوید تا وسایلی که قبلا قرار بوده بیاورند را روی میز در گروه های خود قرار بدهند.حالا می خواهیم با کمک یکدیگر یک باد بادک زیبا بسازیم.سپس معلم ابتدا خود مراحل تهیه بادبادک را انجام  میدهد و از دانش آموزان می خواهد تا خوب توجه کند و با همکاری گروهی همین کار را انجام دهند.و از دانش آموزان می پرسد آیا برای ساخت بادبادک جنس موادی را که به کار بردید را تغییر می دهید؟؟ سپس معلم می گوید به تغییراتی که در آن ها جنس مواد تغییر پیدا نمی کند یعنی ماده جدیدی به وجو نمی آید ،تغییر فیزی گفته می شود.</a:t>
            </a:r>
          </a:p>
          <a:p>
            <a:pPr algn="justLow">
              <a:buNone/>
            </a:pPr>
            <a:endParaRPr lang="fa-IR" sz="2000" dirty="0"/>
          </a:p>
          <a:p>
            <a:pPr algn="justLow">
              <a:buNone/>
            </a:pPr>
            <a:endParaRPr lang="fa-IR" sz="2000" dirty="0"/>
          </a:p>
          <a:p>
            <a:pPr algn="justLow">
              <a:buNone/>
            </a:pPr>
            <a:endParaRPr lang="fa-IR" sz="2000" dirty="0"/>
          </a:p>
        </p:txBody>
      </p:sp>
      <p:pic>
        <p:nvPicPr>
          <p:cNvPr id="4" name="Picture 3" descr="باد.jpg"/>
          <p:cNvPicPr>
            <a:picLocks noChangeAspect="1"/>
          </p:cNvPicPr>
          <p:nvPr/>
        </p:nvPicPr>
        <p:blipFill>
          <a:blip r:embed="rId3"/>
          <a:stretch>
            <a:fillRect/>
          </a:stretch>
        </p:blipFill>
        <p:spPr>
          <a:xfrm>
            <a:off x="357158" y="3286124"/>
            <a:ext cx="2320705" cy="2707489"/>
          </a:xfrm>
          <a:prstGeom prst="rect">
            <a:avLst/>
          </a:prstGeom>
        </p:spPr>
      </p:pic>
      <p:pic>
        <p:nvPicPr>
          <p:cNvPr id="5" name="Picture 4" descr="تعیلبفثص.jpg"/>
          <p:cNvPicPr>
            <a:picLocks noChangeAspect="1"/>
          </p:cNvPicPr>
          <p:nvPr/>
        </p:nvPicPr>
        <p:blipFill>
          <a:blip r:embed="rId4"/>
          <a:stretch>
            <a:fillRect/>
          </a:stretch>
        </p:blipFill>
        <p:spPr>
          <a:xfrm>
            <a:off x="3143240" y="2928934"/>
            <a:ext cx="2155323" cy="3038477"/>
          </a:xfrm>
          <a:prstGeom prst="rect">
            <a:avLst/>
          </a:prstGeom>
        </p:spPr>
      </p:pic>
      <p:pic>
        <p:nvPicPr>
          <p:cNvPr id="6" name="Picture 5" descr="متلی.jpg"/>
          <p:cNvPicPr>
            <a:picLocks noChangeAspect="1"/>
          </p:cNvPicPr>
          <p:nvPr/>
        </p:nvPicPr>
        <p:blipFill>
          <a:blip r:embed="rId5"/>
          <a:stretch>
            <a:fillRect/>
          </a:stretch>
        </p:blipFill>
        <p:spPr>
          <a:xfrm>
            <a:off x="6000760" y="3571876"/>
            <a:ext cx="2714625" cy="27146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lstStyle/>
          <a:p>
            <a:pPr>
              <a:buNone/>
            </a:pPr>
            <a:r>
              <a:rPr lang="fa-IR" dirty="0">
                <a:solidFill>
                  <a:srgbClr val="FF0000"/>
                </a:solidFill>
              </a:rPr>
              <a:t>سپس معلم از دانش آموزان می خواهد در تصاویری که معلم نقاشی کرده است بگویند کدارم یک تغییر فیزیکی است؟سپس از دانش آموزان با مشورت در گروه های خود به بیان تغییر فیزیکی و علت حرف خود را بیان می کنند.</a:t>
            </a:r>
          </a:p>
        </p:txBody>
      </p:sp>
      <p:pic>
        <p:nvPicPr>
          <p:cNvPr id="4" name="Picture 3" descr="fjhjdjk.jpg"/>
          <p:cNvPicPr>
            <a:picLocks noChangeAspect="1"/>
          </p:cNvPicPr>
          <p:nvPr/>
        </p:nvPicPr>
        <p:blipFill>
          <a:blip r:embed="rId3"/>
          <a:stretch>
            <a:fillRect/>
          </a:stretch>
        </p:blipFill>
        <p:spPr>
          <a:xfrm>
            <a:off x="714348" y="2786058"/>
            <a:ext cx="4829190" cy="30653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fa-IR" sz="2000" dirty="0"/>
              <a:t>سپس معلم یک  حبه قند را می کوبد  و حبه قند دیگری را در آب حل می کند و حبه قند دیگری را روی شعله چراغ الکی نگه می دارد</a:t>
            </a:r>
          </a:p>
        </p:txBody>
      </p:sp>
      <p:pic>
        <p:nvPicPr>
          <p:cNvPr id="4" name="Picture 3" descr="تبافلسیس.jpg"/>
          <p:cNvPicPr>
            <a:picLocks noChangeAspect="1"/>
          </p:cNvPicPr>
          <p:nvPr/>
        </p:nvPicPr>
        <p:blipFill>
          <a:blip r:embed="rId3"/>
          <a:stretch>
            <a:fillRect/>
          </a:stretch>
        </p:blipFill>
        <p:spPr>
          <a:xfrm>
            <a:off x="214282" y="1857364"/>
            <a:ext cx="2466975" cy="1847850"/>
          </a:xfrm>
          <a:prstGeom prst="rect">
            <a:avLst/>
          </a:prstGeom>
        </p:spPr>
      </p:pic>
      <p:pic>
        <p:nvPicPr>
          <p:cNvPr id="5" name="Picture 4" descr="تل.jpg"/>
          <p:cNvPicPr>
            <a:picLocks noChangeAspect="1"/>
          </p:cNvPicPr>
          <p:nvPr/>
        </p:nvPicPr>
        <p:blipFill>
          <a:blip r:embed="rId4"/>
          <a:stretch>
            <a:fillRect/>
          </a:stretch>
        </p:blipFill>
        <p:spPr>
          <a:xfrm>
            <a:off x="3286116" y="2000240"/>
            <a:ext cx="3114675" cy="1466850"/>
          </a:xfrm>
          <a:prstGeom prst="rect">
            <a:avLst/>
          </a:prstGeom>
        </p:spPr>
      </p:pic>
      <p:pic>
        <p:nvPicPr>
          <p:cNvPr id="6" name="Picture 5" descr="jewdhjhe.jpg"/>
          <p:cNvPicPr>
            <a:picLocks noChangeAspect="1"/>
          </p:cNvPicPr>
          <p:nvPr/>
        </p:nvPicPr>
        <p:blipFill>
          <a:blip r:embed="rId5"/>
          <a:stretch>
            <a:fillRect/>
          </a:stretch>
        </p:blipFill>
        <p:spPr>
          <a:xfrm>
            <a:off x="6500826" y="1714488"/>
            <a:ext cx="1895475" cy="2419350"/>
          </a:xfrm>
          <a:prstGeom prst="rect">
            <a:avLst/>
          </a:prstGeom>
        </p:spPr>
      </p:pic>
      <p:sp>
        <p:nvSpPr>
          <p:cNvPr id="7" name="TextBox 6"/>
          <p:cNvSpPr txBox="1"/>
          <p:nvPr/>
        </p:nvSpPr>
        <p:spPr>
          <a:xfrm>
            <a:off x="714348" y="4429132"/>
            <a:ext cx="2000264" cy="461665"/>
          </a:xfrm>
          <a:prstGeom prst="rect">
            <a:avLst/>
          </a:prstGeom>
          <a:noFill/>
        </p:spPr>
        <p:txBody>
          <a:bodyPr wrap="square" rtlCol="1">
            <a:spAutoFit/>
          </a:bodyPr>
          <a:lstStyle/>
          <a:p>
            <a:r>
              <a:rPr lang="fa-IR" sz="2400" dirty="0"/>
              <a:t>خرد کردن قند</a:t>
            </a:r>
          </a:p>
        </p:txBody>
      </p:sp>
      <p:sp>
        <p:nvSpPr>
          <p:cNvPr id="9" name="TextBox 8"/>
          <p:cNvSpPr txBox="1"/>
          <p:nvPr/>
        </p:nvSpPr>
        <p:spPr>
          <a:xfrm>
            <a:off x="6072198" y="4643446"/>
            <a:ext cx="2143140" cy="400110"/>
          </a:xfrm>
          <a:prstGeom prst="rect">
            <a:avLst/>
          </a:prstGeom>
          <a:noFill/>
        </p:spPr>
        <p:txBody>
          <a:bodyPr wrap="square" rtlCol="1">
            <a:spAutoFit/>
          </a:bodyPr>
          <a:lstStyle/>
          <a:p>
            <a:r>
              <a:rPr lang="fa-IR" sz="2000" dirty="0"/>
              <a:t>حل کردن شکر در آب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اتبلی.jpg"/>
          <p:cNvPicPr>
            <a:picLocks noGrp="1" noChangeAspect="1"/>
          </p:cNvPicPr>
          <p:nvPr>
            <p:ph idx="1"/>
          </p:nvPr>
        </p:nvPicPr>
        <p:blipFill>
          <a:blip r:embed="rId3"/>
          <a:stretch>
            <a:fillRect/>
          </a:stretch>
        </p:blipFill>
        <p:spPr>
          <a:xfrm>
            <a:off x="500034" y="285728"/>
            <a:ext cx="2943231" cy="2647564"/>
          </a:xfrm>
        </p:spPr>
      </p:pic>
      <p:sp>
        <p:nvSpPr>
          <p:cNvPr id="5" name="TextBox 4"/>
          <p:cNvSpPr txBox="1"/>
          <p:nvPr/>
        </p:nvSpPr>
        <p:spPr>
          <a:xfrm>
            <a:off x="785786" y="3500438"/>
            <a:ext cx="2357454" cy="400110"/>
          </a:xfrm>
          <a:prstGeom prst="rect">
            <a:avLst/>
          </a:prstGeom>
          <a:noFill/>
        </p:spPr>
        <p:txBody>
          <a:bodyPr wrap="square" rtlCol="1">
            <a:spAutoFit/>
          </a:bodyPr>
          <a:lstStyle/>
          <a:p>
            <a:r>
              <a:rPr lang="fa-IR" sz="2000" dirty="0"/>
              <a:t>سوختن قند</a:t>
            </a:r>
          </a:p>
        </p:txBody>
      </p:sp>
      <p:sp>
        <p:nvSpPr>
          <p:cNvPr id="6" name="TextBox 5"/>
          <p:cNvSpPr txBox="1"/>
          <p:nvPr/>
        </p:nvSpPr>
        <p:spPr>
          <a:xfrm>
            <a:off x="3714744" y="500042"/>
            <a:ext cx="5143536" cy="2246769"/>
          </a:xfrm>
          <a:prstGeom prst="rect">
            <a:avLst/>
          </a:prstGeom>
          <a:noFill/>
        </p:spPr>
        <p:txBody>
          <a:bodyPr wrap="square" rtlCol="1">
            <a:spAutoFit/>
          </a:bodyPr>
          <a:lstStyle/>
          <a:p>
            <a:r>
              <a:rPr lang="fa-IR" sz="2000" dirty="0">
                <a:solidFill>
                  <a:srgbClr val="FFFF00"/>
                </a:solidFill>
              </a:rPr>
              <a:t>سپس معلم از دانش آموزان می پرسد تا در کدام یک از تغییرات شکل و اندازه ماده عوض  شده است؟</a:t>
            </a:r>
          </a:p>
          <a:p>
            <a:r>
              <a:rPr lang="fa-IR" sz="2000" dirty="0">
                <a:solidFill>
                  <a:srgbClr val="FFFF00"/>
                </a:solidFill>
              </a:rPr>
              <a:t>و در کدام یک از تغییرات رنگ و بوی ماده عوض شده است؟</a:t>
            </a:r>
          </a:p>
          <a:p>
            <a:r>
              <a:rPr lang="fa-IR" sz="2000" dirty="0">
                <a:solidFill>
                  <a:srgbClr val="FFFF00"/>
                </a:solidFill>
              </a:rPr>
              <a:t>سپس معلم این مواد را برای هر گروه می برد و از آنان می خواهد تا در این باره فکر کنند و علت تفکر خود را نیز بیان کنند.</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Low">
              <a:buNone/>
            </a:pPr>
            <a:r>
              <a:rPr lang="fa-IR" sz="2000" dirty="0">
                <a:solidFill>
                  <a:srgbClr val="FFFF00"/>
                </a:solidFill>
              </a:rPr>
              <a:t>چون تعداد گروه ها 3گروه می باشد معلم از گروه اول می خواهد تا یک تخم مرغ را که با خود آورده اند رابشکنند و از گروه دوم می خواهد تا روی چراغ یک تخم مرغ را نیمرو کنند و از گروه سوم می خواهد تا ایت تخم مرغ را در آب قرار دهد تا آبپز بشود.</a:t>
            </a:r>
          </a:p>
          <a:p>
            <a:pPr algn="justLow">
              <a:buNone/>
            </a:pPr>
            <a:endParaRPr lang="fa-IR" sz="2000" dirty="0">
              <a:solidFill>
                <a:srgbClr val="FFFF00"/>
              </a:solidFill>
            </a:endParaRPr>
          </a:p>
        </p:txBody>
      </p:sp>
      <p:pic>
        <p:nvPicPr>
          <p:cNvPr id="4" name="Picture 3" descr="ثتنلنیقثس.jpg"/>
          <p:cNvPicPr>
            <a:picLocks noChangeAspect="1"/>
          </p:cNvPicPr>
          <p:nvPr/>
        </p:nvPicPr>
        <p:blipFill>
          <a:blip r:embed="rId3"/>
          <a:stretch>
            <a:fillRect/>
          </a:stretch>
        </p:blipFill>
        <p:spPr>
          <a:xfrm>
            <a:off x="5868350" y="2357430"/>
            <a:ext cx="2956576" cy="2643206"/>
          </a:xfrm>
          <a:prstGeom prst="rect">
            <a:avLst/>
          </a:prstGeom>
        </p:spPr>
      </p:pic>
      <p:pic>
        <p:nvPicPr>
          <p:cNvPr id="5" name="Picture 4" descr="نثقث.jpg"/>
          <p:cNvPicPr>
            <a:picLocks noChangeAspect="1"/>
          </p:cNvPicPr>
          <p:nvPr/>
        </p:nvPicPr>
        <p:blipFill>
          <a:blip r:embed="rId4"/>
          <a:stretch>
            <a:fillRect/>
          </a:stretch>
        </p:blipFill>
        <p:spPr>
          <a:xfrm>
            <a:off x="214282" y="3714752"/>
            <a:ext cx="3113213" cy="2071702"/>
          </a:xfrm>
          <a:prstGeom prst="rect">
            <a:avLst/>
          </a:prstGeom>
        </p:spPr>
      </p:pic>
      <p:pic>
        <p:nvPicPr>
          <p:cNvPr id="6" name="Picture 5" descr="نایب.jpg"/>
          <p:cNvPicPr>
            <a:picLocks noChangeAspect="1"/>
          </p:cNvPicPr>
          <p:nvPr/>
        </p:nvPicPr>
        <p:blipFill>
          <a:blip r:embed="rId5"/>
          <a:stretch>
            <a:fillRect/>
          </a:stretch>
        </p:blipFill>
        <p:spPr>
          <a:xfrm>
            <a:off x="3428992" y="1928802"/>
            <a:ext cx="2266950" cy="23050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pPr algn="justLow">
              <a:buNone/>
            </a:pPr>
            <a:r>
              <a:rPr lang="fa-IR" sz="2000" dirty="0"/>
              <a:t>در همین زمان معلم توصیه های بهداشتی و نکات ایمنی را به دانش آموزان یادآوری می کند و از آن ها می خواهد تا در گروه های خود نظم و ترتیب را رعایت کنند.</a:t>
            </a:r>
          </a:p>
          <a:p>
            <a:pPr algn="justLow">
              <a:buNone/>
            </a:pPr>
            <a:endParaRPr lang="fa-IR" sz="2000" dirty="0"/>
          </a:p>
          <a:p>
            <a:pPr algn="justLow">
              <a:buNone/>
            </a:pPr>
            <a:r>
              <a:rPr lang="fa-IR" sz="2000" dirty="0"/>
              <a:t>سپس معلم بیان می کند که در شکستن تخم مرغ هم مثل پاره کردن کاغذ ،ماده جدیدی به وجود نمی آید ولی در نیمرو و آب پز کردن تخم مرغ ماده جدید به وجود آمده که رنگ و بو و مزه آن با ماده اولیه فرق دارد که به این تغییرات ،تغییرات شیمیایی گویند.</a:t>
            </a:r>
          </a:p>
          <a:p>
            <a:pPr algn="justLow">
              <a:buNone/>
            </a:pPr>
            <a:endParaRPr lang="fa-IR" sz="2000" dirty="0"/>
          </a:p>
        </p:txBody>
      </p:sp>
      <p:pic>
        <p:nvPicPr>
          <p:cNvPr id="4" name="Picture 3" descr="بیلاانمب.jpg"/>
          <p:cNvPicPr>
            <a:picLocks noChangeAspect="1"/>
          </p:cNvPicPr>
          <p:nvPr/>
        </p:nvPicPr>
        <p:blipFill>
          <a:blip r:embed="rId3"/>
          <a:stretch>
            <a:fillRect/>
          </a:stretch>
        </p:blipFill>
        <p:spPr>
          <a:xfrm>
            <a:off x="4214810" y="3143248"/>
            <a:ext cx="4572000" cy="2857500"/>
          </a:xfrm>
          <a:prstGeom prst="rect">
            <a:avLst/>
          </a:prstGeom>
        </p:spPr>
      </p:pic>
      <p:pic>
        <p:nvPicPr>
          <p:cNvPr id="5" name="Picture 4" descr="لشیبتستنب.jpg"/>
          <p:cNvPicPr>
            <a:picLocks noChangeAspect="1"/>
          </p:cNvPicPr>
          <p:nvPr/>
        </p:nvPicPr>
        <p:blipFill>
          <a:blip r:embed="rId4"/>
          <a:stretch>
            <a:fillRect/>
          </a:stretch>
        </p:blipFill>
        <p:spPr>
          <a:xfrm>
            <a:off x="500034" y="2857496"/>
            <a:ext cx="3226050" cy="24288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آرمان آموزشی</a:t>
            </a:r>
          </a:p>
        </p:txBody>
      </p:sp>
      <p:sp>
        <p:nvSpPr>
          <p:cNvPr id="3" name="Content Placeholder 2"/>
          <p:cNvSpPr>
            <a:spLocks noGrp="1"/>
          </p:cNvSpPr>
          <p:nvPr>
            <p:ph idx="1"/>
          </p:nvPr>
        </p:nvSpPr>
        <p:spPr/>
        <p:txBody>
          <a:bodyPr/>
          <a:lstStyle/>
          <a:p>
            <a:r>
              <a:rPr lang="fa-IR" dirty="0"/>
              <a:t>آشنایی دانش آموزان با تغییرات مواد</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pPr>
              <a:buNone/>
            </a:pPr>
            <a:r>
              <a:rPr lang="fa-IR" sz="2000" dirty="0">
                <a:cs typeface="B Nazanin" panose="00000400000000000000" pitchFamily="2" charset="-78"/>
              </a:rPr>
              <a:t>سپس معلم به آزمایشاتی که در اول ساعت انجام شد اشاره می کند و می گوید به نظر شما در سوختن چوب کبریت کدام تغییر انجام شده است؟</a:t>
            </a:r>
          </a:p>
          <a:p>
            <a:pPr>
              <a:buNone/>
            </a:pPr>
            <a:r>
              <a:rPr lang="fa-IR" sz="2000" dirty="0">
                <a:cs typeface="B Nazanin" panose="00000400000000000000" pitchFamily="2" charset="-78"/>
              </a:rPr>
              <a:t>سپس معلم یک جدول می کشد که یک ستون شامل تغییرات فیزیکی و ستون دیگر شامل تغییرات فیزیکی می باشد و از آنان می خواهد تا با فکر کردن در گروه های خود بگویند که تغییرات زیر باید در کدوم ستون قرار بگیرد؟</a:t>
            </a:r>
          </a:p>
          <a:p>
            <a:pPr>
              <a:buNone/>
            </a:pPr>
            <a:r>
              <a:rPr lang="fa-IR" sz="2000" dirty="0">
                <a:cs typeface="B Nazanin" panose="00000400000000000000" pitchFamily="2" charset="-78"/>
              </a:rPr>
              <a:t>پختن غذا،بریدن پارچه،شکستن لیوان،تبدیل انگور به سرکه</a:t>
            </a:r>
          </a:p>
          <a:p>
            <a:pPr>
              <a:buNone/>
            </a:pPr>
            <a:endParaRPr lang="fa-IR" sz="2000" dirty="0">
              <a:cs typeface="B Nazanin" panose="00000400000000000000" pitchFamily="2" charset="-78"/>
            </a:endParaRPr>
          </a:p>
          <a:p>
            <a:pPr>
              <a:buNone/>
            </a:pPr>
            <a:endParaRPr lang="fa-IR" dirty="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864206464"/>
              </p:ext>
            </p:extLst>
          </p:nvPr>
        </p:nvGraphicFramePr>
        <p:xfrm>
          <a:off x="1619672" y="3068960"/>
          <a:ext cx="6096000" cy="2595880"/>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rtl="1"/>
                      <a:r>
                        <a:rPr lang="fa-IR" dirty="0"/>
                        <a:t>تغییرات فیزیکی</a:t>
                      </a:r>
                    </a:p>
                  </a:txBody>
                  <a:tcPr/>
                </a:tc>
                <a:tc>
                  <a:txBody>
                    <a:bodyPr/>
                    <a:lstStyle/>
                    <a:p>
                      <a:pPr rtl="1"/>
                      <a:r>
                        <a:rPr lang="fa-IR" dirty="0"/>
                        <a:t>تغییرات شیمیایی</a:t>
                      </a:r>
                    </a:p>
                  </a:txBody>
                  <a:tcPr/>
                </a:tc>
                <a:extLst>
                  <a:ext uri="{0D108BD9-81ED-4DB2-BD59-A6C34878D82A}">
                    <a16:rowId xmlns:a16="http://schemas.microsoft.com/office/drawing/2014/main" val="10000"/>
                  </a:ext>
                </a:extLst>
              </a:tr>
              <a:tr h="370840">
                <a:tc>
                  <a:txBody>
                    <a:bodyPr/>
                    <a:lstStyle/>
                    <a:p>
                      <a:pPr rtl="1"/>
                      <a:endParaRPr lang="fa-IR" dirty="0"/>
                    </a:p>
                  </a:txBody>
                  <a:tcPr/>
                </a:tc>
                <a:tc>
                  <a:txBody>
                    <a:bodyPr/>
                    <a:lstStyle/>
                    <a:p>
                      <a:pPr rtl="1"/>
                      <a:endParaRPr lang="fa-IR"/>
                    </a:p>
                  </a:txBody>
                  <a:tcPr/>
                </a:tc>
                <a:extLst>
                  <a:ext uri="{0D108BD9-81ED-4DB2-BD59-A6C34878D82A}">
                    <a16:rowId xmlns:a16="http://schemas.microsoft.com/office/drawing/2014/main" val="10001"/>
                  </a:ext>
                </a:extLst>
              </a:tr>
              <a:tr h="370840">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10002"/>
                  </a:ext>
                </a:extLst>
              </a:tr>
              <a:tr h="370840">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10003"/>
                  </a:ext>
                </a:extLst>
              </a:tr>
              <a:tr h="370840">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10004"/>
                  </a:ext>
                </a:extLst>
              </a:tr>
              <a:tr h="370840">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10005"/>
                  </a:ext>
                </a:extLst>
              </a:tr>
              <a:tr h="370840">
                <a:tc>
                  <a:txBody>
                    <a:bodyPr/>
                    <a:lstStyle/>
                    <a:p>
                      <a:pPr rtl="1"/>
                      <a:endParaRPr lang="fa-IR"/>
                    </a:p>
                  </a:txBody>
                  <a:tcPr/>
                </a:tc>
                <a:tc>
                  <a:txBody>
                    <a:bodyPr/>
                    <a:lstStyle/>
                    <a:p>
                      <a:pPr rtl="1"/>
                      <a:endParaRPr lang="fa-IR"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pPr algn="justLow">
              <a:buNone/>
            </a:pPr>
            <a:r>
              <a:rPr lang="fa-IR" sz="2000" dirty="0"/>
              <a:t>سپس معلم بیان می کند که حالا می خواهیم باهم یه نوشیدنی گازدار درست کنیم.پس اول یک لیوان شیر و یک لیوان آب نیم گرم با هم مخلوط می کنیم ودر پارچ می ریزیم در ظرف دیگر ماست و کمی نمک را با یکدیگر مخلوط می کنیم و در پارچ می ریزیم.حالا این موادی که داریم در یک بطری می گذاریم البته باید دقت کنیم که بطری کاملا پر نشود.سپس معلم از بچه ها می خواهد تا بگویند در هر مرحله چه تغییراتی انجام می شود.</a:t>
            </a:r>
          </a:p>
          <a:p>
            <a:pPr algn="justLow">
              <a:buNone/>
            </a:pPr>
            <a:endParaRPr lang="fa-IR" sz="2000" dirty="0"/>
          </a:p>
        </p:txBody>
      </p:sp>
      <p:pic>
        <p:nvPicPr>
          <p:cNvPr id="4" name="Picture 3" descr="اا.jpg"/>
          <p:cNvPicPr>
            <a:picLocks noChangeAspect="1"/>
          </p:cNvPicPr>
          <p:nvPr/>
        </p:nvPicPr>
        <p:blipFill>
          <a:blip r:embed="rId3"/>
          <a:stretch>
            <a:fillRect/>
          </a:stretch>
        </p:blipFill>
        <p:spPr>
          <a:xfrm>
            <a:off x="642910" y="2071678"/>
            <a:ext cx="2390775" cy="1914525"/>
          </a:xfrm>
          <a:prstGeom prst="rect">
            <a:avLst/>
          </a:prstGeom>
        </p:spPr>
      </p:pic>
      <p:pic>
        <p:nvPicPr>
          <p:cNvPr id="5" name="Picture 4" descr="ااا.jpg"/>
          <p:cNvPicPr>
            <a:picLocks noChangeAspect="1"/>
          </p:cNvPicPr>
          <p:nvPr/>
        </p:nvPicPr>
        <p:blipFill>
          <a:blip r:embed="rId4"/>
          <a:stretch>
            <a:fillRect/>
          </a:stretch>
        </p:blipFill>
        <p:spPr>
          <a:xfrm>
            <a:off x="500034" y="4357694"/>
            <a:ext cx="2466975" cy="1847850"/>
          </a:xfrm>
          <a:prstGeom prst="rect">
            <a:avLst/>
          </a:prstGeom>
        </p:spPr>
      </p:pic>
      <p:pic>
        <p:nvPicPr>
          <p:cNvPr id="6" name="Picture 5" descr="ااااا.jpg"/>
          <p:cNvPicPr>
            <a:picLocks noChangeAspect="1"/>
          </p:cNvPicPr>
          <p:nvPr/>
        </p:nvPicPr>
        <p:blipFill>
          <a:blip r:embed="rId5"/>
          <a:stretch>
            <a:fillRect/>
          </a:stretch>
        </p:blipFill>
        <p:spPr>
          <a:xfrm>
            <a:off x="5857884" y="2214554"/>
            <a:ext cx="2533650" cy="1809750"/>
          </a:xfrm>
          <a:prstGeom prst="rect">
            <a:avLst/>
          </a:prstGeom>
        </p:spPr>
      </p:pic>
      <p:pic>
        <p:nvPicPr>
          <p:cNvPr id="7" name="Picture 6" descr="ااااااااا.jpg"/>
          <p:cNvPicPr>
            <a:picLocks noChangeAspect="1"/>
          </p:cNvPicPr>
          <p:nvPr/>
        </p:nvPicPr>
        <p:blipFill>
          <a:blip r:embed="rId6"/>
          <a:stretch>
            <a:fillRect/>
          </a:stretch>
        </p:blipFill>
        <p:spPr>
          <a:xfrm>
            <a:off x="6000760" y="4214818"/>
            <a:ext cx="2619375" cy="17430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lstStyle/>
          <a:p>
            <a:pPr>
              <a:buNone/>
            </a:pPr>
            <a:r>
              <a:rPr lang="fa-IR" dirty="0"/>
              <a:t> </a:t>
            </a:r>
            <a:r>
              <a:rPr lang="fa-IR" sz="2400" dirty="0"/>
              <a:t>سپس معلم از گرو ها می خواهد تا دریک لیوان آب داغ با شکر مخلوط می کنند و سپس در لیوان دیگر آب سرد با شکر مخلوط می کنند و تک تک اعضای گروه مزه می کنند و می چشند و بیان می کنند که کدام لیوان شیرین تر است و چرا شیرین تر است؟و از سرگروه  ها می خواهدتا علت را برای کلاس گزارش کنند و ئنتیجه تفکر گروه را برای سایر دانش آموزان بگویند. </a:t>
            </a:r>
          </a:p>
          <a:p>
            <a:pPr>
              <a:buNone/>
            </a:pPr>
            <a:r>
              <a:rPr lang="fa-IR" sz="2400" dirty="0"/>
              <a:t> سپس معلم می گوید که چرا از یخچال استفاده می کنیم؟ وعلت های مختلف دانش آموزان را دریافت می کند </a:t>
            </a:r>
          </a:p>
        </p:txBody>
      </p:sp>
      <p:pic>
        <p:nvPicPr>
          <p:cNvPr id="4" name="Picture 3" descr="ییاتا.jpg"/>
          <p:cNvPicPr>
            <a:picLocks noChangeAspect="1"/>
          </p:cNvPicPr>
          <p:nvPr/>
        </p:nvPicPr>
        <p:blipFill>
          <a:blip r:embed="rId3"/>
          <a:stretch>
            <a:fillRect/>
          </a:stretch>
        </p:blipFill>
        <p:spPr>
          <a:xfrm>
            <a:off x="357158" y="3214686"/>
            <a:ext cx="3225628" cy="335758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fa-IR" sz="2000" dirty="0"/>
              <a:t>معلم تصاویر زیر را به دانش آموزان نمایش می دهد و ز دانش آموزان می پرسد چه تغییراتی در محیط اطرافتان مشاهده می کنید؟آن ها را نام ببرید.بعد از جمع آوری نظرات دانش آموزان معلم به دانش آموزا ن می گوید نظرات درباره تغییر فصل چیست؟آیا آن یک تغییر است؟چرا؟آیا انسان در این تغییر دخالت دارد؟چرا؟</a:t>
            </a:r>
          </a:p>
        </p:txBody>
      </p:sp>
      <p:pic>
        <p:nvPicPr>
          <p:cNvPr id="4" name="Picture 3" descr="تابغقلب.jpg"/>
          <p:cNvPicPr>
            <a:picLocks noChangeAspect="1"/>
          </p:cNvPicPr>
          <p:nvPr/>
        </p:nvPicPr>
        <p:blipFill>
          <a:blip r:embed="rId3"/>
          <a:stretch>
            <a:fillRect/>
          </a:stretch>
        </p:blipFill>
        <p:spPr>
          <a:xfrm>
            <a:off x="714348" y="1714488"/>
            <a:ext cx="7515268" cy="42862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pPr lvl="7"/>
            <a:r>
              <a:rPr lang="fa-IR" dirty="0"/>
              <a:t>معلم تصاویر زیر را به دانش آموزان نمایش می دهد .معلم از دانش آموزان درباره تغییر میوه های و رسیدن میوه ها می پرسد که چه نوع تغییری است؟آیا انسان در آن دخالت دارد؟</a:t>
            </a:r>
          </a:p>
        </p:txBody>
      </p:sp>
      <p:pic>
        <p:nvPicPr>
          <p:cNvPr id="4" name="Picture 3" descr="البیبی.jpg"/>
          <p:cNvPicPr>
            <a:picLocks noChangeAspect="1"/>
          </p:cNvPicPr>
          <p:nvPr/>
        </p:nvPicPr>
        <p:blipFill>
          <a:blip r:embed="rId3"/>
          <a:stretch>
            <a:fillRect/>
          </a:stretch>
        </p:blipFill>
        <p:spPr>
          <a:xfrm>
            <a:off x="3143240" y="4000504"/>
            <a:ext cx="3857652" cy="2286016"/>
          </a:xfrm>
          <a:prstGeom prst="rect">
            <a:avLst/>
          </a:prstGeom>
        </p:spPr>
      </p:pic>
      <p:pic>
        <p:nvPicPr>
          <p:cNvPr id="5" name="Picture 4" descr="تارززلب.jpg"/>
          <p:cNvPicPr>
            <a:picLocks noChangeAspect="1"/>
          </p:cNvPicPr>
          <p:nvPr/>
        </p:nvPicPr>
        <p:blipFill>
          <a:blip r:embed="rId4"/>
          <a:stretch>
            <a:fillRect/>
          </a:stretch>
        </p:blipFill>
        <p:spPr>
          <a:xfrm>
            <a:off x="6429388" y="142852"/>
            <a:ext cx="2466975" cy="1847850"/>
          </a:xfrm>
          <a:prstGeom prst="rect">
            <a:avLst/>
          </a:prstGeom>
        </p:spPr>
      </p:pic>
      <p:pic>
        <p:nvPicPr>
          <p:cNvPr id="6" name="Picture 5" descr="ذلابط.jpg"/>
          <p:cNvPicPr>
            <a:picLocks noChangeAspect="1"/>
          </p:cNvPicPr>
          <p:nvPr/>
        </p:nvPicPr>
        <p:blipFill>
          <a:blip r:embed="rId5"/>
          <a:stretch>
            <a:fillRect/>
          </a:stretch>
        </p:blipFill>
        <p:spPr>
          <a:xfrm>
            <a:off x="6500826" y="2143116"/>
            <a:ext cx="2457450" cy="1857375"/>
          </a:xfrm>
          <a:prstGeom prst="rect">
            <a:avLst/>
          </a:prstGeom>
        </p:spPr>
      </p:pic>
      <p:pic>
        <p:nvPicPr>
          <p:cNvPr id="7" name="Picture 6" descr="سبیسسیلا.jpg"/>
          <p:cNvPicPr>
            <a:picLocks noChangeAspect="1"/>
          </p:cNvPicPr>
          <p:nvPr/>
        </p:nvPicPr>
        <p:blipFill>
          <a:blip r:embed="rId6"/>
          <a:stretch>
            <a:fillRect/>
          </a:stretch>
        </p:blipFill>
        <p:spPr>
          <a:xfrm>
            <a:off x="285720" y="1643050"/>
            <a:ext cx="3714776" cy="235745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buNone/>
            </a:pPr>
            <a:r>
              <a:rPr lang="fa-IR" sz="2000" dirty="0"/>
              <a:t>معلم تصویر زیر را به دانش آموزان نمایش می دهد .سپس معلم درباره کندن زمین از آنان می پرسد و می گوید کندن زمین چه نوع تغییری است؟آیا انسان در آن دخالت دارد؟چرا؟</a:t>
            </a:r>
          </a:p>
        </p:txBody>
      </p:sp>
      <p:pic>
        <p:nvPicPr>
          <p:cNvPr id="4" name="Picture 3" descr="لیسب.jpg"/>
          <p:cNvPicPr>
            <a:picLocks noChangeAspect="1"/>
          </p:cNvPicPr>
          <p:nvPr/>
        </p:nvPicPr>
        <p:blipFill>
          <a:blip r:embed="rId3"/>
          <a:stretch>
            <a:fillRect/>
          </a:stretch>
        </p:blipFill>
        <p:spPr>
          <a:xfrm>
            <a:off x="1214414" y="2143116"/>
            <a:ext cx="5890924" cy="370524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lstStyle/>
          <a:p>
            <a:pPr lvl="5"/>
            <a:r>
              <a:rPr lang="fa-IR" dirty="0">
                <a:cs typeface="B Nazanin" pitchFamily="2" charset="-78"/>
              </a:rPr>
              <a:t>سپس معلم از دانش آموزان می خواهد تا کتاب های خود را بازکنند و ابتدا به تصاویر کتاب خوب و با دقت نگاه کنند و سپس یک نفر متن درس را بخواند و بقیه با دقت خوب گوش دهند.</a:t>
            </a:r>
          </a:p>
        </p:txBody>
      </p:sp>
      <p:pic>
        <p:nvPicPr>
          <p:cNvPr id="4" name="Picture 3" descr="بالذیراببتی.jpg"/>
          <p:cNvPicPr>
            <a:picLocks noChangeAspect="1"/>
          </p:cNvPicPr>
          <p:nvPr/>
        </p:nvPicPr>
        <p:blipFill>
          <a:blip r:embed="rId3"/>
          <a:stretch>
            <a:fillRect/>
          </a:stretch>
        </p:blipFill>
        <p:spPr>
          <a:xfrm>
            <a:off x="1357290" y="1571612"/>
            <a:ext cx="3348656" cy="2143140"/>
          </a:xfrm>
          <a:prstGeom prst="rect">
            <a:avLst/>
          </a:prstGeom>
        </p:spPr>
      </p:pic>
      <p:pic>
        <p:nvPicPr>
          <p:cNvPr id="5" name="Picture 4" descr="بلنعباه.jpg"/>
          <p:cNvPicPr>
            <a:picLocks noChangeAspect="1"/>
          </p:cNvPicPr>
          <p:nvPr/>
        </p:nvPicPr>
        <p:blipFill>
          <a:blip r:embed="rId4"/>
          <a:stretch>
            <a:fillRect/>
          </a:stretch>
        </p:blipFill>
        <p:spPr>
          <a:xfrm>
            <a:off x="1142976" y="4214818"/>
            <a:ext cx="3571900" cy="237693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pPr>
              <a:buNone/>
            </a:pPr>
            <a:r>
              <a:rPr lang="fa-IR" sz="2000" dirty="0">
                <a:cs typeface="B Nazanin" pitchFamily="2" charset="-78"/>
              </a:rPr>
              <a:t>سپس معلم با استفاده از نمودار زیر به جمع بندی و پرسش ارزشیابی پایانی می پردازد.</a:t>
            </a:r>
          </a:p>
          <a:p>
            <a:pPr>
              <a:buNone/>
            </a:pPr>
            <a:endParaRPr lang="fa-IR" sz="2000" dirty="0">
              <a:cs typeface="B Nazanin" pitchFamily="2" charset="-78"/>
            </a:endParaRP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تعیین تکلیف</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اهداف جزیی</a:t>
            </a:r>
          </a:p>
        </p:txBody>
      </p:sp>
      <p:sp>
        <p:nvSpPr>
          <p:cNvPr id="3" name="Content Placeholder 2"/>
          <p:cNvSpPr>
            <a:spLocks noGrp="1"/>
          </p:cNvSpPr>
          <p:nvPr>
            <p:ph idx="1"/>
          </p:nvPr>
        </p:nvSpPr>
        <p:spPr/>
        <p:txBody>
          <a:bodyPr/>
          <a:lstStyle/>
          <a:p>
            <a:r>
              <a:rPr lang="fa-IR" dirty="0"/>
              <a:t>در پایان  این درس دانش آموزان با تغییرات مواد آشنا خواهند شد.</a:t>
            </a:r>
          </a:p>
          <a:p>
            <a:r>
              <a:rPr lang="fa-IR" dirty="0"/>
              <a:t>در پایان این درس دانش آموزان با سرعت تغییرات شیمیایی آشنا خواهند شد. </a:t>
            </a:r>
          </a:p>
          <a:p>
            <a:r>
              <a:rPr lang="fa-IR" dirty="0"/>
              <a:t>در پایان این درس دانش آموزان با اثرات تغییرات مواد بر خود،جامعه و طبیعت آشنا خواهند شد.</a:t>
            </a:r>
          </a:p>
          <a:p>
            <a:endParaRPr lang="fa-IR" dirty="0"/>
          </a:p>
          <a:p>
            <a:endParaRPr lang="fa-I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اهداف رفتاری:</a:t>
            </a:r>
          </a:p>
        </p:txBody>
      </p:sp>
      <p:sp>
        <p:nvSpPr>
          <p:cNvPr id="3" name="Content Placeholder 2"/>
          <p:cNvSpPr>
            <a:spLocks noGrp="1"/>
          </p:cNvSpPr>
          <p:nvPr>
            <p:ph idx="1"/>
          </p:nvPr>
        </p:nvSpPr>
        <p:spPr/>
        <p:txBody>
          <a:bodyPr>
            <a:normAutofit/>
          </a:bodyPr>
          <a:lstStyle/>
          <a:p>
            <a:r>
              <a:rPr lang="fa-IR" sz="2000" dirty="0"/>
              <a:t>در پایان این درس دانش آموزان  انواع تغییرات را توصیف می کنند.(شناختی)</a:t>
            </a:r>
          </a:p>
          <a:p>
            <a:r>
              <a:rPr lang="fa-IR" sz="2000" dirty="0"/>
              <a:t>در پایان این درس دانش آموزان تغییر انرژی در تغییر شیمیایی را تجزیه و تحلیل می کنند.(شناختی)</a:t>
            </a:r>
          </a:p>
          <a:p>
            <a:r>
              <a:rPr lang="fa-IR" sz="2000" dirty="0"/>
              <a:t>در پایان این درس دانش آموزان به اثرات تغییرات مواد روی خود،جامعه و طبیعت علاقه نشان می دهند(عاطفی)</a:t>
            </a:r>
          </a:p>
          <a:p>
            <a:r>
              <a:rPr lang="fa-IR" sz="2000" dirty="0"/>
              <a:t>در پایان این درس دانش آموزان راه های درست استفاده از تغییرات در زندگی را نام می برند.(شناختی)</a:t>
            </a:r>
          </a:p>
          <a:p>
            <a:r>
              <a:rPr lang="fa-IR" sz="2000" dirty="0"/>
              <a:t>در پایان این درس دانش آموزان تغییرات محیط اطراف را طبقه بندی می کنند.(شناختی)</a:t>
            </a:r>
          </a:p>
          <a:p>
            <a:r>
              <a:rPr lang="fa-IR" sz="2000" dirty="0"/>
              <a:t>در پایان این درس دانش آموزان از خواوند به خاطر ایت تغییرات محیط زندکی سپاس گزاری می کنند(عاطفی)</a:t>
            </a:r>
          </a:p>
          <a:p>
            <a:r>
              <a:rPr lang="fa-IR" sz="2000" dirty="0"/>
              <a:t>در پایان این درس دانش آموزان تغییرات فیزی و شیمیایی را با یکدیگر مقایسه می کنند(شناختی)</a:t>
            </a:r>
          </a:p>
          <a:p>
            <a:endParaRPr lang="fa-I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پیش آزمون:</a:t>
            </a:r>
          </a:p>
        </p:txBody>
      </p:sp>
      <p:sp>
        <p:nvSpPr>
          <p:cNvPr id="3" name="Content Placeholder 2"/>
          <p:cNvSpPr>
            <a:spLocks noGrp="1"/>
          </p:cNvSpPr>
          <p:nvPr>
            <p:ph idx="1"/>
          </p:nvPr>
        </p:nvSpPr>
        <p:spPr/>
        <p:txBody>
          <a:bodyPr>
            <a:normAutofit/>
          </a:bodyPr>
          <a:lstStyle/>
          <a:p>
            <a:r>
              <a:rPr lang="fa-IR" sz="2000" dirty="0"/>
              <a:t>معلم ابتدا با نام و یاد خدا کلاس درس را شروع می کند و سپس به احوال پرسی از دانش آموزان می پردازد و سپس روز و تاریخ و مناسبت امروز را بیان می کند.معلم درباره درس گذشته(دو فرفره بسازید که پهنای بال آن ها تفاوت داشته باشد)نتیجه آزمایشاتی که دانش آموزان در خا نه انجام داده اند و جدولی که تهیه کرده اند را معلم به صورت تک تک نگاه می کند و چون بررسی جدول نیاز به زمان اندکی دارد معلم می تواند به همه دانش آموزان رسیدگی کند(جمعیت کلاس 20نفر).سپس معلم از دانش آموزانی که نتایج اشتباه به دست آوره اند می پرسد که :چه چیزهایی نباید در آزمایش فرفره تغییر می کرد؟ چه چیزهایی باید در آزمایش فرفره ها تغییر می کرد؟و چه چیزی مدنظر بود برای اندازه گیری ؟و بدین گونه معلم از درس گذشته سوالات را مطرح کرده و اشکالات دانش آموزان را رفع نمودهاست.</a:t>
            </a:r>
          </a:p>
        </p:txBody>
      </p:sp>
      <p:pic>
        <p:nvPicPr>
          <p:cNvPr id="4" name="Picture 3" descr="jdjd.jpg"/>
          <p:cNvPicPr>
            <a:picLocks noChangeAspect="1"/>
          </p:cNvPicPr>
          <p:nvPr/>
        </p:nvPicPr>
        <p:blipFill rotWithShape="1">
          <a:blip r:embed="rId3"/>
          <a:srcRect t="5118"/>
          <a:stretch/>
        </p:blipFill>
        <p:spPr>
          <a:xfrm>
            <a:off x="300004" y="4149080"/>
            <a:ext cx="1743075" cy="2485307"/>
          </a:xfrm>
          <a:prstGeom prst="rect">
            <a:avLst/>
          </a:prstGeom>
        </p:spPr>
      </p:pic>
      <p:pic>
        <p:nvPicPr>
          <p:cNvPr id="5" name="Picture 4" descr="wgfa.jpg"/>
          <p:cNvPicPr>
            <a:picLocks noChangeAspect="1"/>
          </p:cNvPicPr>
          <p:nvPr/>
        </p:nvPicPr>
        <p:blipFill>
          <a:blip r:embed="rId4"/>
          <a:stretch>
            <a:fillRect/>
          </a:stretch>
        </p:blipFill>
        <p:spPr>
          <a:xfrm>
            <a:off x="2123728" y="4636753"/>
            <a:ext cx="2257425" cy="2028825"/>
          </a:xfrm>
          <a:prstGeom prst="rect">
            <a:avLst/>
          </a:prstGeom>
        </p:spPr>
      </p:pic>
      <p:pic>
        <p:nvPicPr>
          <p:cNvPr id="6" name="Picture 5" descr="یثسابلاس.jpg"/>
          <p:cNvPicPr>
            <a:picLocks noChangeAspect="1"/>
          </p:cNvPicPr>
          <p:nvPr/>
        </p:nvPicPr>
        <p:blipFill>
          <a:blip r:embed="rId5"/>
          <a:stretch>
            <a:fillRect/>
          </a:stretch>
        </p:blipFill>
        <p:spPr>
          <a:xfrm>
            <a:off x="4499992" y="4647504"/>
            <a:ext cx="3846055" cy="20288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64AC04"/>
                </a:solidFill>
              </a:rPr>
              <a:t>پیش نیاز</a:t>
            </a:r>
          </a:p>
        </p:txBody>
      </p:sp>
      <p:sp>
        <p:nvSpPr>
          <p:cNvPr id="3" name="Content Placeholder 2"/>
          <p:cNvSpPr>
            <a:spLocks noGrp="1"/>
          </p:cNvSpPr>
          <p:nvPr>
            <p:ph idx="1"/>
          </p:nvPr>
        </p:nvSpPr>
        <p:spPr/>
        <p:txBody>
          <a:bodyPr/>
          <a:lstStyle/>
          <a:p>
            <a:r>
              <a:rPr lang="fa-IR" dirty="0">
                <a:cs typeface="B Nazanin" panose="00000400000000000000" pitchFamily="2" charset="-78"/>
              </a:rPr>
              <a:t>معلم با یک کاغذ سالم و بریده ها ی آن و هم چنین نایلون آرد و یک عدد نان وارد کلاس می شود.</a:t>
            </a:r>
          </a:p>
        </p:txBody>
      </p:sp>
      <p:pic>
        <p:nvPicPr>
          <p:cNvPr id="5" name="Picture 4" descr="بلیت.jpg"/>
          <p:cNvPicPr>
            <a:picLocks noChangeAspect="1"/>
          </p:cNvPicPr>
          <p:nvPr/>
        </p:nvPicPr>
        <p:blipFill>
          <a:blip r:embed="rId2"/>
          <a:stretch>
            <a:fillRect/>
          </a:stretch>
        </p:blipFill>
        <p:spPr>
          <a:xfrm>
            <a:off x="3500968" y="4561066"/>
            <a:ext cx="2575082" cy="1999475"/>
          </a:xfrm>
          <a:prstGeom prst="rect">
            <a:avLst/>
          </a:prstGeom>
        </p:spPr>
      </p:pic>
      <p:pic>
        <p:nvPicPr>
          <p:cNvPr id="6" name="Picture 5" descr="تیقبلاسلثی.jpg"/>
          <p:cNvPicPr>
            <a:picLocks noChangeAspect="1"/>
          </p:cNvPicPr>
          <p:nvPr/>
        </p:nvPicPr>
        <p:blipFill>
          <a:blip r:embed="rId3"/>
          <a:stretch>
            <a:fillRect/>
          </a:stretch>
        </p:blipFill>
        <p:spPr>
          <a:xfrm>
            <a:off x="323528" y="4600811"/>
            <a:ext cx="3043768" cy="1981734"/>
          </a:xfrm>
          <a:prstGeom prst="rect">
            <a:avLst/>
          </a:prstGeom>
        </p:spPr>
      </p:pic>
      <p:pic>
        <p:nvPicPr>
          <p:cNvPr id="7" name="Picture 6" descr="یاتلسثایسث.jpg"/>
          <p:cNvPicPr>
            <a:picLocks noChangeAspect="1"/>
          </p:cNvPicPr>
          <p:nvPr/>
        </p:nvPicPr>
        <p:blipFill>
          <a:blip r:embed="rId4"/>
          <a:stretch>
            <a:fillRect/>
          </a:stretch>
        </p:blipFill>
        <p:spPr>
          <a:xfrm>
            <a:off x="323528" y="2193844"/>
            <a:ext cx="2514600" cy="2319341"/>
          </a:xfrm>
          <a:prstGeom prst="rect">
            <a:avLst/>
          </a:prstGeom>
        </p:spPr>
      </p:pic>
      <p:pic>
        <p:nvPicPr>
          <p:cNvPr id="8" name="Picture 7" descr="سسبان.jpg"/>
          <p:cNvPicPr>
            <a:picLocks noChangeAspect="1"/>
          </p:cNvPicPr>
          <p:nvPr/>
        </p:nvPicPr>
        <p:blipFill>
          <a:blip r:embed="rId5"/>
          <a:stretch>
            <a:fillRect/>
          </a:stretch>
        </p:blipFill>
        <p:spPr>
          <a:xfrm>
            <a:off x="6214153" y="4561066"/>
            <a:ext cx="2575082" cy="19288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anose="00000400000000000000" pitchFamily="2" charset="-78"/>
              </a:rPr>
              <a:t>محتوا:</a:t>
            </a:r>
          </a:p>
        </p:txBody>
      </p:sp>
      <p:sp>
        <p:nvSpPr>
          <p:cNvPr id="3" name="Content Placeholder 2"/>
          <p:cNvSpPr>
            <a:spLocks noGrp="1"/>
          </p:cNvSpPr>
          <p:nvPr>
            <p:ph idx="1"/>
          </p:nvPr>
        </p:nvSpPr>
        <p:spPr/>
        <p:txBody>
          <a:bodyPr/>
          <a:lstStyle/>
          <a:p>
            <a:r>
              <a:rPr lang="fa-IR" dirty="0">
                <a:cs typeface="B Nazanin" panose="00000400000000000000" pitchFamily="2" charset="-78"/>
              </a:rPr>
              <a:t>علوم پایه پنجم ابتدایی، درس 2، 16-7</a:t>
            </a:r>
          </a:p>
        </p:txBody>
      </p:sp>
      <p:pic>
        <p:nvPicPr>
          <p:cNvPr id="5" name="Picture 4" descr="اببیطسی.jpg"/>
          <p:cNvPicPr>
            <a:picLocks noChangeAspect="1"/>
          </p:cNvPicPr>
          <p:nvPr/>
        </p:nvPicPr>
        <p:blipFill>
          <a:blip r:embed="rId2"/>
          <a:stretch>
            <a:fillRect/>
          </a:stretch>
        </p:blipFill>
        <p:spPr>
          <a:xfrm>
            <a:off x="3167612" y="2564904"/>
            <a:ext cx="2808775" cy="38822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accent4">
                    <a:lumMod val="75000"/>
                  </a:schemeClr>
                </a:solidFill>
              </a:rPr>
              <a:t>طراحی فعالیت ها</a:t>
            </a:r>
          </a:p>
        </p:txBody>
      </p:sp>
      <p:pic>
        <p:nvPicPr>
          <p:cNvPr id="4" name="Content Placeholder 3" descr="تیابب.jpg"/>
          <p:cNvPicPr>
            <a:picLocks noGrp="1" noChangeAspect="1"/>
          </p:cNvPicPr>
          <p:nvPr>
            <p:ph idx="1"/>
          </p:nvPr>
        </p:nvPicPr>
        <p:blipFill>
          <a:blip r:embed="rId3"/>
          <a:stretch>
            <a:fillRect/>
          </a:stretch>
        </p:blipFill>
        <p:spPr>
          <a:xfrm>
            <a:off x="500034" y="1285860"/>
            <a:ext cx="3466706" cy="2286016"/>
          </a:xfrm>
        </p:spPr>
      </p:pic>
      <p:sp>
        <p:nvSpPr>
          <p:cNvPr id="6" name="TextBox 5"/>
          <p:cNvSpPr txBox="1"/>
          <p:nvPr/>
        </p:nvSpPr>
        <p:spPr>
          <a:xfrm>
            <a:off x="4214810" y="1357298"/>
            <a:ext cx="4714908" cy="5601533"/>
          </a:xfrm>
          <a:prstGeom prst="rect">
            <a:avLst/>
          </a:prstGeom>
          <a:noFill/>
        </p:spPr>
        <p:txBody>
          <a:bodyPr wrap="square" rtlCol="1">
            <a:spAutoFit/>
          </a:bodyPr>
          <a:lstStyle/>
          <a:p>
            <a:r>
              <a:rPr lang="fa-IR" sz="2000" dirty="0">
                <a:cs typeface="B Nazanin" pitchFamily="2" charset="-78"/>
              </a:rPr>
              <a:t>گام اول:نصب تصاویر نقاشی شده بر روی تخته درباره تغییرات فیزیکی و شیمیایی</a:t>
            </a:r>
          </a:p>
          <a:p>
            <a:r>
              <a:rPr lang="fa-IR" sz="2000" dirty="0">
                <a:cs typeface="B Nazanin" pitchFamily="2" charset="-78"/>
              </a:rPr>
              <a:t>گام دوم:اجرای عملی تغییرات فیزیکی و شیمیایی در کلاس</a:t>
            </a:r>
          </a:p>
          <a:p>
            <a:r>
              <a:rPr lang="fa-IR" sz="2000" dirty="0">
                <a:cs typeface="B Nazanin" pitchFamily="2" charset="-78"/>
              </a:rPr>
              <a:t>گام سوم:ساخت بادبادک و مشخص کردن تغییرات فیزیکی و شیمیایی در آن</a:t>
            </a:r>
          </a:p>
          <a:p>
            <a:r>
              <a:rPr lang="fa-IR" sz="2000" dirty="0">
                <a:cs typeface="B Nazanin" pitchFamily="2" charset="-78"/>
              </a:rPr>
              <a:t>گام چهارم:خردکردن قند وحل کردن شکر در آب و سوزاندن قند و مشخص کردن تغییرات فیزیکی و شیمیایی در آن ها </a:t>
            </a:r>
          </a:p>
          <a:p>
            <a:r>
              <a:rPr lang="fa-IR" sz="2000" dirty="0">
                <a:cs typeface="B Nazanin" pitchFamily="2" charset="-78"/>
              </a:rPr>
              <a:t>گام پنجم:شکستن تخم مرغ و آب پز کردن و نیمرو کردن و مشخص کردن تغییرات فیزیکی و شیمیایی در آن </a:t>
            </a:r>
          </a:p>
          <a:p>
            <a:r>
              <a:rPr lang="fa-IR" sz="2000" dirty="0">
                <a:cs typeface="B Nazanin" pitchFamily="2" charset="-78"/>
              </a:rPr>
              <a:t>گام ششم:ارائه چند تغییر و دسته بندی کردن آنان در  تغییرات  فیزیکی و شیمیایی</a:t>
            </a:r>
          </a:p>
          <a:p>
            <a:r>
              <a:rPr lang="fa-IR" sz="2000" dirty="0">
                <a:cs typeface="B Nazanin" pitchFamily="2" charset="-78"/>
              </a:rPr>
              <a:t>گام هفتم :نمایش عکس تغییر فصول و رسیدن میوه و کندن زمین ومشخص کردن تغییرات فیزیکی و شیمیایی و دخالت انسان در آن ها </a:t>
            </a:r>
          </a:p>
          <a:p>
            <a:r>
              <a:rPr lang="fa-IR" sz="2000" dirty="0">
                <a:cs typeface="B Nazanin" pitchFamily="2" charset="-78"/>
              </a:rPr>
              <a:t>گام هشتم:ارزشیابی و جمع بندی  با پرسش و پاسخ از دانش آموزان و تهیه نمودار</a:t>
            </a:r>
          </a:p>
          <a:p>
            <a:endParaRPr lang="fa-I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انتخاب رسانه:</a:t>
            </a:r>
          </a:p>
        </p:txBody>
      </p:sp>
      <p:sp>
        <p:nvSpPr>
          <p:cNvPr id="3" name="Content Placeholder 2"/>
          <p:cNvSpPr>
            <a:spLocks noGrp="1"/>
          </p:cNvSpPr>
          <p:nvPr>
            <p:ph idx="1"/>
          </p:nvPr>
        </p:nvSpPr>
        <p:spPr/>
        <p:txBody>
          <a:bodyPr/>
          <a:lstStyle/>
          <a:p>
            <a:r>
              <a:rPr lang="fa-IR" dirty="0"/>
              <a:t>یک لباس(مثلا شال)-شکر-لیوان-آب-فیلم-کبریت-نخ محکم-میوه-کاغذ نازک-چسب-قیچی-چراغ الکلی-قند-3عدد تخم مرغ-کره-ماهی تابه-آب-آرد-نی-آزمایشگاه علوم</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1830</Words>
  <Application>Microsoft Office PowerPoint</Application>
  <PresentationFormat>On-screen Show (4:3)</PresentationFormat>
  <Paragraphs>85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B Nazanin</vt:lpstr>
      <vt:lpstr>Times New Roman</vt:lpstr>
      <vt:lpstr>Office Theme</vt:lpstr>
      <vt:lpstr>طراحی آموزشی</vt:lpstr>
      <vt:lpstr>آرمان آموزشی</vt:lpstr>
      <vt:lpstr>اهداف جزیی</vt:lpstr>
      <vt:lpstr>اهداف رفتاری:</vt:lpstr>
      <vt:lpstr>پیش آزمون:</vt:lpstr>
      <vt:lpstr>پیش نیاز</vt:lpstr>
      <vt:lpstr>محتوا:</vt:lpstr>
      <vt:lpstr>طراحی فعالیت ها</vt:lpstr>
      <vt:lpstr>انتخاب رسانه:</vt:lpstr>
      <vt:lpstr>اجرا: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تعیین تکلیف</vt:lpstr>
    </vt:vector>
  </TitlesOfParts>
  <Company>Office07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طراحی آموزشی</dc:title>
  <dc:creator>sahand</dc:creator>
  <cp:lastModifiedBy>Meisam</cp:lastModifiedBy>
  <cp:revision>45</cp:revision>
  <dcterms:created xsi:type="dcterms:W3CDTF">2015-12-18T06:04:27Z</dcterms:created>
  <dcterms:modified xsi:type="dcterms:W3CDTF">2016-12-09T12:48:49Z</dcterms:modified>
</cp:coreProperties>
</file>