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sldIdLst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722" autoAdjust="0"/>
  </p:normalViewPr>
  <p:slideViewPr>
    <p:cSldViewPr>
      <p:cViewPr>
        <p:scale>
          <a:sx n="77" d="100"/>
          <a:sy n="77" d="100"/>
        </p:scale>
        <p:origin x="-11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461A-250E-4A29-9E9B-599CA3838FA1}" type="datetime1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6/7/2016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9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jpg"/><Relationship Id="rId7" Type="http://schemas.openxmlformats.org/officeDocument/2006/relationships/slide" Target="slide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3648" y="4581128"/>
            <a:ext cx="23762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03648" y="4077072"/>
            <a:ext cx="21602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03648" y="3573016"/>
            <a:ext cx="345638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76872"/>
            <a:ext cx="6400800" cy="733792"/>
          </a:xfrm>
        </p:spPr>
        <p:txBody>
          <a:bodyPr/>
          <a:lstStyle/>
          <a:p>
            <a:r>
              <a:rPr lang="en-US" dirty="0" smtClean="0">
                <a:latin typeface="Angsana New" pitchFamily="18" charset="-34"/>
                <a:cs typeface="Angsana New" pitchFamily="18" charset="-34"/>
              </a:rPr>
              <a:t>In the name of god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016224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Subject : Lesson One of English eighth</a:t>
            </a:r>
          </a:p>
          <a:p>
            <a:pPr algn="l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660232" y="4725144"/>
            <a:ext cx="1440160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dobe Fan Heiti Std B" pitchFamily="34" charset="-128"/>
                <a:ea typeface="Adobe Fan Heiti Std B" pitchFamily="34" charset="-128"/>
                <a:hlinkClick r:id="rId2" action="ppaction://hlinksldjump"/>
              </a:rPr>
              <a:t>START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73837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4" grpId="0" animBg="1"/>
      <p:bldP spid="2" grpId="0"/>
      <p:bldP spid="3" grpId="0" uiExpand="1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2048"/>
            <a:ext cx="7520940" cy="548640"/>
          </a:xfrm>
        </p:spPr>
        <p:txBody>
          <a:bodyPr/>
          <a:lstStyle/>
          <a:p>
            <a:pPr algn="ctr"/>
            <a:r>
              <a:rPr lang="en-US" dirty="0"/>
              <a:t>List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980728"/>
            <a:ext cx="1691680" cy="792088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hlinkClick r:id="rId4" action="ppaction://hlinksldjump"/>
              </a:rPr>
              <a:t>Conversation</a:t>
            </a:r>
            <a:endParaRPr lang="en-US" dirty="0"/>
          </a:p>
        </p:txBody>
      </p:sp>
      <p:sp>
        <p:nvSpPr>
          <p:cNvPr id="5" name="Snip Single Corner Rectangle 4"/>
          <p:cNvSpPr/>
          <p:nvPr/>
        </p:nvSpPr>
        <p:spPr>
          <a:xfrm flipH="1">
            <a:off x="7451663" y="980728"/>
            <a:ext cx="1692000" cy="792088"/>
          </a:xfrm>
          <a:prstGeom prst="snip1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hlinkClick r:id="rId5" action="ppaction://hlinksldjump"/>
              </a:rPr>
              <a:t>Practice</a:t>
            </a:r>
            <a:endParaRPr lang="en-US" dirty="0"/>
          </a:p>
        </p:txBody>
      </p:sp>
      <p:cxnSp>
        <p:nvCxnSpPr>
          <p:cNvPr id="7" name="Straight Connector 6"/>
          <p:cNvCxnSpPr>
            <a:stCxn id="4" idx="0"/>
            <a:endCxn id="5" idx="0"/>
          </p:cNvCxnSpPr>
          <p:nvPr/>
        </p:nvCxnSpPr>
        <p:spPr>
          <a:xfrm>
            <a:off x="1691680" y="1376772"/>
            <a:ext cx="5759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 Same Side Corner Rectangle 8"/>
          <p:cNvSpPr/>
          <p:nvPr/>
        </p:nvSpPr>
        <p:spPr>
          <a:xfrm>
            <a:off x="6012160" y="4221088"/>
            <a:ext cx="1728192" cy="792000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hlinkClick r:id="rId6" action="ppaction://hlinksldjump"/>
              </a:rPr>
              <a:t>words</a:t>
            </a:r>
            <a:endParaRPr lang="en-US" dirty="0"/>
          </a:p>
        </p:txBody>
      </p:sp>
      <p:sp>
        <p:nvSpPr>
          <p:cNvPr id="10" name="Round Same Side Corner Rectangle 9"/>
          <p:cNvSpPr/>
          <p:nvPr/>
        </p:nvSpPr>
        <p:spPr>
          <a:xfrm>
            <a:off x="1387015" y="4221088"/>
            <a:ext cx="1728192" cy="792088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hlinkClick r:id="rId7" action="ppaction://hlinksldjump"/>
              </a:rPr>
              <a:t>S</a:t>
            </a:r>
            <a:r>
              <a:rPr lang="en-US" sz="2000" dirty="0" smtClean="0">
                <a:hlinkClick r:id="rId7" action="ppaction://hlinksldjump"/>
              </a:rPr>
              <a:t>pelling</a:t>
            </a:r>
            <a:endParaRPr lang="en-US" dirty="0"/>
          </a:p>
        </p:txBody>
      </p:sp>
      <p:pic>
        <p:nvPicPr>
          <p:cNvPr id="3" name="dars1st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15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-71968"/>
            <a:ext cx="7520940" cy="548640"/>
          </a:xfrm>
        </p:spPr>
        <p:txBody>
          <a:bodyPr/>
          <a:lstStyle/>
          <a:p>
            <a:pPr algn="ctr"/>
            <a:r>
              <a:rPr lang="en-US" dirty="0"/>
              <a:t>Conversation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476672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j-lt"/>
              </a:rPr>
              <a:t>Shayan:</a:t>
            </a:r>
            <a:r>
              <a:rPr lang="en-US" dirty="0" err="1" smtClean="0">
                <a:latin typeface="+mj-lt"/>
              </a:rPr>
              <a:t>Mr</a:t>
            </a:r>
            <a:r>
              <a:rPr lang="en-US" dirty="0">
                <a:latin typeface="+mj-lt"/>
              </a:rPr>
              <a:t>. </a:t>
            </a:r>
            <a:r>
              <a:rPr lang="en-US" dirty="0" err="1">
                <a:latin typeface="+mj-lt"/>
              </a:rPr>
              <a:t>Chaychi</a:t>
            </a:r>
            <a:r>
              <a:rPr lang="en-US" dirty="0">
                <a:latin typeface="+mj-lt"/>
              </a:rPr>
              <a:t>, this is my cousin Sam. He speaks French,</a:t>
            </a:r>
          </a:p>
          <a:p>
            <a:r>
              <a:rPr lang="en-US" dirty="0">
                <a:latin typeface="+mj-lt"/>
              </a:rPr>
              <a:t>English, and a little Persian.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+mj-lt"/>
              </a:rPr>
              <a:t>Teacher:</a:t>
            </a:r>
            <a:r>
              <a:rPr lang="en-US" dirty="0" err="1" smtClean="0">
                <a:latin typeface="+mj-lt"/>
              </a:rPr>
              <a:t>Oh</a:t>
            </a:r>
            <a:r>
              <a:rPr lang="en-US" dirty="0">
                <a:latin typeface="+mj-lt"/>
              </a:rPr>
              <a:t>, nice to meet you, Sam. 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+mj-lt"/>
              </a:rPr>
              <a:t>Sam:</a:t>
            </a:r>
            <a:r>
              <a:rPr lang="en-US" dirty="0" err="1" smtClean="0">
                <a:latin typeface="+mj-lt"/>
              </a:rPr>
              <a:t>Nice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to meet you, too.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+mj-lt"/>
              </a:rPr>
              <a:t>Teacher:</a:t>
            </a:r>
            <a:r>
              <a:rPr lang="en-US" dirty="0" err="1" smtClean="0">
                <a:latin typeface="+mj-lt"/>
              </a:rPr>
              <a:t>Are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you from Iran?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+mj-lt"/>
              </a:rPr>
              <a:t>Sam:</a:t>
            </a:r>
            <a:r>
              <a:rPr lang="en-US" dirty="0" err="1" smtClean="0">
                <a:latin typeface="+mj-lt"/>
              </a:rPr>
              <a:t>Yes</a:t>
            </a:r>
            <a:r>
              <a:rPr lang="en-US" dirty="0">
                <a:latin typeface="+mj-lt"/>
              </a:rPr>
              <a:t>, I’m originally Iranian, but I live in France.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+mj-lt"/>
              </a:rPr>
              <a:t>Teacher:</a:t>
            </a:r>
            <a:r>
              <a:rPr lang="en-US" dirty="0" err="1" smtClean="0">
                <a:latin typeface="+mj-lt"/>
              </a:rPr>
              <a:t>Welcome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to our class. How do you like it in Iran?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+mj-lt"/>
              </a:rPr>
              <a:t>Sam:</a:t>
            </a:r>
            <a:r>
              <a:rPr lang="en-US" dirty="0" err="1" smtClean="0">
                <a:latin typeface="+mj-lt"/>
              </a:rPr>
              <a:t>Iran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is great! I love it. It’s a beautiful country.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6376" y="530120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Sound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609329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hlinkClick r:id="rId2" action="ppaction://hlinksldjump"/>
              </a:rPr>
              <a:t>ترجمه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930555">
            <a:off x="114469" y="546949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dirty="0" smtClean="0">
                <a:hlinkClick r:id="rId3" action="ppaction://hlinksldjump"/>
              </a:rPr>
              <a:t>back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5631631"/>
            <a:ext cx="792088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hlinkClick r:id="" action="ppaction://noaction">
                  <a:snd r:embed="rId4" name="dars1con.wav"/>
                </a:hlinkClick>
              </a:rPr>
              <a:t>Play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5631631"/>
            <a:ext cx="792088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hlinkClick r:id="" action="ppaction://noaction" endSnd="1"/>
              </a:rPr>
              <a:t>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9481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074"/>
            <a:ext cx="7520940" cy="548640"/>
          </a:xfrm>
        </p:spPr>
        <p:txBody>
          <a:bodyPr/>
          <a:lstStyle/>
          <a:p>
            <a:pPr algn="ctr" rtl="1"/>
            <a:r>
              <a:rPr lang="fa-IR" dirty="0" smtClean="0"/>
              <a:t>ترجمه متن درس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656049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/>
              <a:t>شایان : آقای چایچی ، این پسر عموی من سام است. او فرانسه صحبت می کند ، انگلیسی، و کمی فارسی </a:t>
            </a:r>
            <a:r>
              <a:rPr lang="fa-IR" dirty="0" smtClean="0"/>
              <a:t>معلم : از آشنایی با شما خوشحال شدم.</a:t>
            </a:r>
          </a:p>
          <a:p>
            <a:pPr algn="r" rtl="1"/>
            <a:r>
              <a:rPr lang="fa-IR" dirty="0" smtClean="0">
                <a:latin typeface="+mj-lt"/>
              </a:rPr>
              <a:t>سام : من هم از آشنایی با شما خوش حال شدم</a:t>
            </a:r>
          </a:p>
          <a:p>
            <a:pPr algn="r" rtl="1"/>
            <a:r>
              <a:rPr lang="fa-IR" dirty="0" smtClean="0">
                <a:latin typeface="+mj-lt"/>
              </a:rPr>
              <a:t>معلم : آیا تو ایرانی هستی؟</a:t>
            </a:r>
          </a:p>
          <a:p>
            <a:pPr algn="r" rtl="1"/>
            <a:r>
              <a:rPr lang="fa-IR" dirty="0" smtClean="0">
                <a:latin typeface="+mj-lt"/>
              </a:rPr>
              <a:t>سام : اصلیت من ایرانی است ولی در فرانسه زندگی می کنم.</a:t>
            </a:r>
          </a:p>
          <a:p>
            <a:pPr algn="r" rtl="1"/>
            <a:r>
              <a:rPr lang="fa-IR" dirty="0" smtClean="0">
                <a:latin typeface="+mj-lt"/>
              </a:rPr>
              <a:t>معلم : به کلاس ما خوش آمدی.آیا تو ایران را دوست داری؟</a:t>
            </a:r>
          </a:p>
          <a:p>
            <a:pPr algn="r" rtl="1"/>
            <a:r>
              <a:rPr lang="fa-IR" dirty="0" smtClean="0">
                <a:latin typeface="+mj-lt"/>
              </a:rPr>
              <a:t>سام : </a:t>
            </a:r>
            <a:r>
              <a:rPr lang="fa-IR" dirty="0"/>
              <a:t>ایران فوق العاده است! من آن را دوست دارم . </a:t>
            </a:r>
            <a:r>
              <a:rPr lang="fa-IR" dirty="0" smtClean="0"/>
              <a:t>ایرانن </a:t>
            </a:r>
            <a:r>
              <a:rPr lang="fa-IR" dirty="0"/>
              <a:t>کشور زیبایی </a:t>
            </a:r>
            <a:r>
              <a:rPr lang="fa-IR" dirty="0" smtClean="0"/>
              <a:t>است.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 rot="18930555">
            <a:off x="114469" y="546949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hlinkClick r:id="rId2" action="ppaction://hlinksldjump"/>
              </a:rPr>
              <a:t>back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1555" y="6058803"/>
            <a:ext cx="150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hlinkClick r:id="rId3" action="ppaction://hlinksldjump"/>
              </a:rPr>
              <a:t>back to list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2711980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6970"/>
            <a:ext cx="7520940" cy="548640"/>
          </a:xfrm>
        </p:spPr>
        <p:txBody>
          <a:bodyPr/>
          <a:lstStyle/>
          <a:p>
            <a:pPr algn="ctr"/>
            <a:r>
              <a:rPr lang="en-US" dirty="0" smtClean="0"/>
              <a:t>Practice</a:t>
            </a:r>
            <a:r>
              <a:rPr lang="fa-IR" dirty="0" smtClean="0"/>
              <a:t>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92696"/>
            <a:ext cx="2880320" cy="19389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Are you from Iran?</a:t>
            </a:r>
          </a:p>
          <a:p>
            <a:r>
              <a:rPr lang="en-US" sz="2000" dirty="0"/>
              <a:t>Are you from France?</a:t>
            </a:r>
          </a:p>
          <a:p>
            <a:r>
              <a:rPr lang="en-US" sz="2000" dirty="0"/>
              <a:t>Is she/he from England?</a:t>
            </a:r>
          </a:p>
          <a:p>
            <a:r>
              <a:rPr lang="en-US" sz="2000" dirty="0"/>
              <a:t>Is she/he from China?</a:t>
            </a:r>
          </a:p>
          <a:p>
            <a:r>
              <a:rPr lang="en-US" sz="2000" dirty="0"/>
              <a:t>Are they from Spain?</a:t>
            </a:r>
          </a:p>
          <a:p>
            <a:r>
              <a:rPr lang="en-US" sz="2000" dirty="0"/>
              <a:t>Are they from Brazil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692696"/>
            <a:ext cx="3168352" cy="193899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Yes, I am. / Yes, we are.</a:t>
            </a:r>
          </a:p>
          <a:p>
            <a:r>
              <a:rPr lang="en-US" sz="2000" dirty="0"/>
              <a:t>No, I’m not. / No, we’re not.</a:t>
            </a:r>
          </a:p>
          <a:p>
            <a:r>
              <a:rPr lang="en-US" sz="2000" dirty="0"/>
              <a:t>Yes, she/he is. </a:t>
            </a:r>
          </a:p>
          <a:p>
            <a:r>
              <a:rPr lang="en-US" sz="2000" dirty="0"/>
              <a:t>No, she/he isn’t.</a:t>
            </a:r>
          </a:p>
          <a:p>
            <a:r>
              <a:rPr lang="en-US" sz="2000" dirty="0"/>
              <a:t>Yes, they are. </a:t>
            </a:r>
          </a:p>
          <a:p>
            <a:r>
              <a:rPr lang="en-US" sz="2000" dirty="0"/>
              <a:t>No, they aren’t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8930555">
            <a:off x="114469" y="546949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dirty="0" smtClean="0">
                <a:hlinkClick r:id="rId4" action="ppaction://hlinksldjump"/>
              </a:rPr>
              <a:t>back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Practice</a:t>
            </a:r>
            <a:r>
              <a:rPr lang="fa-IR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5" action="ppaction://hlinksldjump"/>
              </a:rPr>
              <a:t>Practice</a:t>
            </a:r>
            <a:r>
              <a:rPr lang="fa-IR" sz="2400" dirty="0">
                <a:hlinkClick r:id="rId5" action="ppaction://hlinksldjump"/>
              </a:rPr>
              <a:t> </a:t>
            </a:r>
            <a:r>
              <a:rPr lang="en-US" sz="2400" dirty="0" smtClean="0">
                <a:hlinkClick r:id="rId5" action="ppaction://hlinksldjump"/>
              </a:rPr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20272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6" action="ppaction://hlinksldjump"/>
              </a:rPr>
              <a:t>Practice</a:t>
            </a:r>
            <a:r>
              <a:rPr lang="fa-IR" sz="2400" dirty="0">
                <a:hlinkClick r:id="rId6" action="ppaction://hlinksldjump"/>
              </a:rPr>
              <a:t> </a:t>
            </a:r>
            <a:r>
              <a:rPr lang="en-US" sz="2400" dirty="0" smtClean="0">
                <a:hlinkClick r:id="rId6" action="ppaction://hlinksldjump"/>
              </a:rPr>
              <a:t>3</a:t>
            </a:r>
            <a:endParaRPr lang="en-US" dirty="0"/>
          </a:p>
        </p:txBody>
      </p:sp>
      <p:pic>
        <p:nvPicPr>
          <p:cNvPr id="15" name="dars1p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3888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31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6970"/>
            <a:ext cx="7520940" cy="548640"/>
          </a:xfrm>
        </p:spPr>
        <p:txBody>
          <a:bodyPr/>
          <a:lstStyle/>
          <a:p>
            <a:pPr algn="ctr"/>
            <a:r>
              <a:rPr lang="en-US" dirty="0" smtClean="0"/>
              <a:t>Practice</a:t>
            </a:r>
            <a:r>
              <a:rPr lang="fa-IR" dirty="0" smtClean="0"/>
              <a:t>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92696"/>
            <a:ext cx="2880320" cy="19389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Are you Iranian?</a:t>
            </a:r>
          </a:p>
          <a:p>
            <a:r>
              <a:rPr lang="en-US" sz="2000" dirty="0"/>
              <a:t>Are you French?</a:t>
            </a:r>
          </a:p>
          <a:p>
            <a:r>
              <a:rPr lang="en-US" sz="2000" dirty="0"/>
              <a:t>Is she/he British?</a:t>
            </a:r>
          </a:p>
          <a:p>
            <a:r>
              <a:rPr lang="en-US" sz="2000" dirty="0"/>
              <a:t>Is she/he Chinese?</a:t>
            </a:r>
          </a:p>
          <a:p>
            <a:r>
              <a:rPr lang="en-US" sz="2000" dirty="0"/>
              <a:t>Are they Spanish?</a:t>
            </a:r>
          </a:p>
          <a:p>
            <a:r>
              <a:rPr lang="en-US" sz="2000" dirty="0"/>
              <a:t>Are they Brazilian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692696"/>
            <a:ext cx="3168352" cy="193899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Yes, I am. / Yes, we are.</a:t>
            </a:r>
          </a:p>
          <a:p>
            <a:r>
              <a:rPr lang="en-US" sz="2000" dirty="0"/>
              <a:t>No, I’m not. / No, we’re not.</a:t>
            </a:r>
          </a:p>
          <a:p>
            <a:r>
              <a:rPr lang="en-US" sz="2000" dirty="0"/>
              <a:t>Yes, she/he is. </a:t>
            </a:r>
          </a:p>
          <a:p>
            <a:r>
              <a:rPr lang="en-US" sz="2000" dirty="0"/>
              <a:t>No, she/he isn’t.</a:t>
            </a:r>
          </a:p>
          <a:p>
            <a:r>
              <a:rPr lang="en-US" sz="2000" dirty="0"/>
              <a:t>Yes, they are. </a:t>
            </a:r>
          </a:p>
          <a:p>
            <a:r>
              <a:rPr lang="en-US" sz="2000" dirty="0"/>
              <a:t>No, they aren’t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8930555">
            <a:off x="114469" y="546949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dirty="0" smtClean="0">
                <a:hlinkClick r:id="rId4" action="ppaction://hlinksldjump"/>
              </a:rPr>
              <a:t>back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5" action="ppaction://hlinksldjump"/>
              </a:rPr>
              <a:t>Practice</a:t>
            </a:r>
            <a:r>
              <a:rPr lang="fa-IR" sz="2400" dirty="0">
                <a:hlinkClick r:id="rId5" action="ppaction://hlinksldjump"/>
              </a:rPr>
              <a:t> </a:t>
            </a:r>
            <a:r>
              <a:rPr lang="en-US" sz="2400" dirty="0" smtClean="0">
                <a:hlinkClick r:id="rId5" action="ppaction://hlinksldjump"/>
              </a:rPr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92080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Practice</a:t>
            </a:r>
            <a:r>
              <a:rPr lang="fa-IR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272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6" action="ppaction://hlinksldjump"/>
              </a:rPr>
              <a:t>Practice</a:t>
            </a:r>
            <a:r>
              <a:rPr lang="fa-IR" sz="2400" dirty="0">
                <a:hlinkClick r:id="rId6" action="ppaction://hlinksldjump"/>
              </a:rPr>
              <a:t> </a:t>
            </a:r>
            <a:r>
              <a:rPr lang="en-US" sz="2400" dirty="0" smtClean="0">
                <a:hlinkClick r:id="rId6" action="ppaction://hlinksldjump"/>
              </a:rPr>
              <a:t>3</a:t>
            </a:r>
            <a:endParaRPr lang="en-US" dirty="0"/>
          </a:p>
        </p:txBody>
      </p:sp>
      <p:pic>
        <p:nvPicPr>
          <p:cNvPr id="3" name="dars1p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3888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6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6970"/>
            <a:ext cx="7520940" cy="548640"/>
          </a:xfrm>
        </p:spPr>
        <p:txBody>
          <a:bodyPr/>
          <a:lstStyle/>
          <a:p>
            <a:pPr algn="ctr"/>
            <a:r>
              <a:rPr lang="en-US" dirty="0" smtClean="0"/>
              <a:t>Practice</a:t>
            </a:r>
            <a:r>
              <a:rPr lang="fa-IR" dirty="0" smtClean="0"/>
              <a:t>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92696"/>
            <a:ext cx="3024336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Where are you from?</a:t>
            </a:r>
          </a:p>
          <a:p>
            <a:r>
              <a:rPr lang="en-US" sz="2000" dirty="0"/>
              <a:t>Where is Mary /she from?</a:t>
            </a:r>
          </a:p>
          <a:p>
            <a:r>
              <a:rPr lang="en-US" sz="2000" dirty="0"/>
              <a:t>Where is Mark /he from?</a:t>
            </a:r>
          </a:p>
          <a:p>
            <a:r>
              <a:rPr lang="en-US" sz="2000" dirty="0"/>
              <a:t>Where are they from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692696"/>
            <a:ext cx="3168352" cy="132343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(I’m /We’re from) Iran.</a:t>
            </a:r>
          </a:p>
          <a:p>
            <a:r>
              <a:rPr lang="en-US" sz="2000" dirty="0"/>
              <a:t>(She’s from) England.</a:t>
            </a:r>
          </a:p>
          <a:p>
            <a:r>
              <a:rPr lang="en-US" sz="2000" dirty="0"/>
              <a:t>(He’s from) France.</a:t>
            </a:r>
          </a:p>
          <a:p>
            <a:r>
              <a:rPr lang="en-US" sz="2000" dirty="0"/>
              <a:t>(They’re from) Spain.</a:t>
            </a:r>
          </a:p>
        </p:txBody>
      </p:sp>
      <p:sp>
        <p:nvSpPr>
          <p:cNvPr id="7" name="TextBox 6"/>
          <p:cNvSpPr txBox="1"/>
          <p:nvPr/>
        </p:nvSpPr>
        <p:spPr>
          <a:xfrm rot="18930555">
            <a:off x="114469" y="546949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dirty="0" smtClean="0">
                <a:hlinkClick r:id="rId4" action="ppaction://hlinksldjump"/>
              </a:rPr>
              <a:t>back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5" action="ppaction://hlinksldjump"/>
              </a:rPr>
              <a:t>Practice</a:t>
            </a:r>
            <a:r>
              <a:rPr lang="fa-IR" sz="2400" dirty="0">
                <a:hlinkClick r:id="rId5" action="ppaction://hlinksldjump"/>
              </a:rPr>
              <a:t> </a:t>
            </a:r>
            <a:r>
              <a:rPr lang="en-US" sz="2400" dirty="0" smtClean="0">
                <a:hlinkClick r:id="rId5" action="ppaction://hlinksldjump"/>
              </a:rPr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92080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6" action="ppaction://hlinksldjump"/>
              </a:rPr>
              <a:t>Practice</a:t>
            </a:r>
            <a:r>
              <a:rPr lang="fa-IR" sz="2400" dirty="0">
                <a:hlinkClick r:id="rId6" action="ppaction://hlinksldjump"/>
              </a:rPr>
              <a:t> </a:t>
            </a:r>
            <a:r>
              <a:rPr lang="en-US" sz="2400" dirty="0" smtClean="0">
                <a:hlinkClick r:id="rId6" action="ppaction://hlinksldjump"/>
              </a:rPr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20272" y="5157192"/>
            <a:ext cx="149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Practice</a:t>
            </a:r>
            <a:r>
              <a:rPr lang="fa-IR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dars1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3888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548640"/>
          </a:xfrm>
        </p:spPr>
        <p:txBody>
          <a:bodyPr/>
          <a:lstStyle/>
          <a:p>
            <a:pPr algn="ctr"/>
            <a:r>
              <a:rPr lang="en-US" dirty="0"/>
              <a:t>Spelling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Student 1: </a:t>
            </a:r>
            <a:r>
              <a:rPr lang="en-US" b="1" dirty="0" smtClean="0"/>
              <a:t>How </a:t>
            </a:r>
            <a:r>
              <a:rPr lang="en-US" b="1" dirty="0"/>
              <a:t>do you spell “chair”?</a:t>
            </a:r>
          </a:p>
          <a:p>
            <a:r>
              <a:rPr lang="en-US" b="1" dirty="0">
                <a:solidFill>
                  <a:srgbClr val="FF0000"/>
                </a:solidFill>
              </a:rPr>
              <a:t>Student 2: </a:t>
            </a:r>
            <a:r>
              <a:rPr lang="en-US" b="1" dirty="0" smtClean="0"/>
              <a:t>That’s </a:t>
            </a:r>
            <a:r>
              <a:rPr lang="en-US" b="1" dirty="0"/>
              <a:t>C-H-A-I-R.</a:t>
            </a:r>
          </a:p>
          <a:p>
            <a:r>
              <a:rPr lang="en-US" b="1" dirty="0">
                <a:solidFill>
                  <a:srgbClr val="FF0000"/>
                </a:solidFill>
              </a:rPr>
              <a:t>Student </a:t>
            </a:r>
            <a:r>
              <a:rPr lang="en-US" b="1" dirty="0" smtClean="0">
                <a:solidFill>
                  <a:srgbClr val="FF0000"/>
                </a:solidFill>
              </a:rPr>
              <a:t>1: </a:t>
            </a:r>
            <a:r>
              <a:rPr lang="en-US" b="1" dirty="0" smtClean="0"/>
              <a:t>And which </a:t>
            </a:r>
            <a:r>
              <a:rPr lang="en-US" b="1" dirty="0"/>
              <a:t>is correct for </a:t>
            </a:r>
            <a:r>
              <a:rPr lang="fa-IR" b="1" dirty="0" smtClean="0"/>
              <a:t>کفش</a:t>
            </a:r>
            <a:r>
              <a:rPr lang="en-US" b="1" dirty="0" smtClean="0"/>
              <a:t>in </a:t>
            </a:r>
            <a:r>
              <a:rPr lang="en-US" b="1" dirty="0"/>
              <a:t>English, S-H-O-O-S </a:t>
            </a:r>
            <a:r>
              <a:rPr lang="en-US" b="1" dirty="0" smtClean="0"/>
              <a:t>or</a:t>
            </a:r>
            <a:r>
              <a:rPr lang="en-US" b="1" dirty="0"/>
              <a:t> </a:t>
            </a:r>
            <a:r>
              <a:rPr lang="en-US" b="1" dirty="0" smtClean="0"/>
              <a:t>S-H-O-E-S</a:t>
            </a:r>
            <a:r>
              <a:rPr lang="en-US" b="1" dirty="0"/>
              <a:t>?</a:t>
            </a:r>
          </a:p>
          <a:p>
            <a:r>
              <a:rPr lang="en-US" b="1" dirty="0">
                <a:solidFill>
                  <a:srgbClr val="FF0000"/>
                </a:solidFill>
              </a:rPr>
              <a:t>Student 2: </a:t>
            </a:r>
            <a:r>
              <a:rPr lang="en-US" b="1" dirty="0" smtClean="0"/>
              <a:t>S-H-O-E-S</a:t>
            </a:r>
            <a:r>
              <a:rPr lang="en-US" b="1" dirty="0"/>
              <a:t>.</a:t>
            </a:r>
          </a:p>
          <a:p>
            <a:r>
              <a:rPr lang="en-US" b="1" dirty="0">
                <a:solidFill>
                  <a:srgbClr val="FF0000"/>
                </a:solidFill>
              </a:rPr>
              <a:t>Student 1: </a:t>
            </a:r>
            <a:r>
              <a:rPr lang="en-US" b="1" dirty="0" smtClean="0"/>
              <a:t>Thanks.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56376" y="530120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Sound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930555">
            <a:off x="114469" y="546949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dirty="0" smtClean="0">
                <a:hlinkClick r:id="rId2" action="ppaction://hlinksldjump"/>
              </a:rPr>
              <a:t>back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7864" y="5631631"/>
            <a:ext cx="792088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hlinkClick r:id="" action="ppaction://noaction">
                  <a:snd r:embed="rId3" name="dars1spl.wav"/>
                </a:hlinkClick>
              </a:rPr>
              <a:t>Play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5631631"/>
            <a:ext cx="792088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hlinkClick r:id="" action="ppaction://noaction" endSnd="1"/>
              </a:rPr>
              <a:t>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4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0676" cy="1844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76" y="0"/>
            <a:ext cx="3490676" cy="184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" y="1844825"/>
            <a:ext cx="3490675" cy="151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75" y="1844824"/>
            <a:ext cx="3490677" cy="3240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3"/>
            <a:ext cx="3490676" cy="17281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8930555">
            <a:off x="114469" y="546949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dirty="0" smtClean="0">
                <a:hlinkClick r:id="rId7" action="ppaction://hlinksldjump"/>
              </a:rPr>
              <a:t>back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81352" y="0"/>
            <a:ext cx="2162648" cy="50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64288" y="11663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words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15816" y="188640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947981" y="1268760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693320" y="1268760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693320" y="2924944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947982" y="2900184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185543" y="2852936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457306" y="2839988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915815" y="3356992"/>
            <a:ext cx="528401" cy="52840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10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4947981" y="4509120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693320" y="4521676"/>
            <a:ext cx="288032" cy="28803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956376" y="530120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Sound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47864" y="5631631"/>
            <a:ext cx="792088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hlinkClick r:id="" action="ppaction://noaction">
                  <a:snd r:embed="rId8" name="word1.wav"/>
                </a:hlinkClick>
              </a:rPr>
              <a:t>Play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55976" y="5631631"/>
            <a:ext cx="792088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hlinkClick r:id="" action="ppaction://noaction" endSnd="1"/>
              </a:rPr>
              <a:t>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7477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-8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1-8</Template>
  <TotalTime>1</TotalTime>
  <Words>482</Words>
  <Application>Microsoft Office PowerPoint</Application>
  <PresentationFormat>On-screen Show (4:3)</PresentationFormat>
  <Paragraphs>103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1-8</vt:lpstr>
      <vt:lpstr>Couture</vt:lpstr>
      <vt:lpstr>In the name of god</vt:lpstr>
      <vt:lpstr>List</vt:lpstr>
      <vt:lpstr>Conversation</vt:lpstr>
      <vt:lpstr>ترجمه متن درس</vt:lpstr>
      <vt:lpstr>Practice 1</vt:lpstr>
      <vt:lpstr>Practice 2</vt:lpstr>
      <vt:lpstr>Practice 3</vt:lpstr>
      <vt:lpstr>Spelling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of god</dc:title>
  <dc:creator>Nasir2</dc:creator>
  <cp:lastModifiedBy>Nasir2</cp:lastModifiedBy>
  <cp:revision>1</cp:revision>
  <dcterms:created xsi:type="dcterms:W3CDTF">2016-06-07T09:09:14Z</dcterms:created>
  <dcterms:modified xsi:type="dcterms:W3CDTF">2016-06-07T09:10:32Z</dcterms:modified>
</cp:coreProperties>
</file>