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7" r:id="rId2"/>
    <p:sldId id="291" r:id="rId3"/>
    <p:sldId id="258" r:id="rId4"/>
    <p:sldId id="259" r:id="rId5"/>
    <p:sldId id="262" r:id="rId6"/>
    <p:sldId id="287" r:id="rId7"/>
    <p:sldId id="288" r:id="rId8"/>
    <p:sldId id="289" r:id="rId9"/>
    <p:sldId id="290" r:id="rId10"/>
    <p:sldId id="264" r:id="rId11"/>
    <p:sldId id="265" r:id="rId12"/>
    <p:sldId id="311" r:id="rId13"/>
    <p:sldId id="266" r:id="rId14"/>
    <p:sldId id="301" r:id="rId15"/>
    <p:sldId id="318" r:id="rId16"/>
    <p:sldId id="267" r:id="rId17"/>
    <p:sldId id="268" r:id="rId18"/>
    <p:sldId id="322" r:id="rId19"/>
    <p:sldId id="315" r:id="rId20"/>
    <p:sldId id="269" r:id="rId21"/>
    <p:sldId id="280" r:id="rId22"/>
    <p:sldId id="304" r:id="rId23"/>
    <p:sldId id="305" r:id="rId24"/>
    <p:sldId id="314" r:id="rId25"/>
    <p:sldId id="306" r:id="rId26"/>
    <p:sldId id="307" r:id="rId27"/>
    <p:sldId id="308" r:id="rId28"/>
    <p:sldId id="271" r:id="rId29"/>
    <p:sldId id="298" r:id="rId30"/>
    <p:sldId id="299" r:id="rId31"/>
    <p:sldId id="272" r:id="rId32"/>
    <p:sldId id="273" r:id="rId33"/>
    <p:sldId id="282" r:id="rId34"/>
    <p:sldId id="295" r:id="rId35"/>
    <p:sldId id="296" r:id="rId36"/>
    <p:sldId id="317" r:id="rId37"/>
    <p:sldId id="319" r:id="rId38"/>
    <p:sldId id="285" r:id="rId39"/>
    <p:sldId id="312" r:id="rId40"/>
    <p:sldId id="286" r:id="rId41"/>
    <p:sldId id="294" r:id="rId42"/>
    <p:sldId id="309" r:id="rId43"/>
    <p:sldId id="313" r:id="rId44"/>
    <p:sldId id="275" r:id="rId45"/>
    <p:sldId id="276" r:id="rId46"/>
    <p:sldId id="303" r:id="rId47"/>
    <p:sldId id="316" r:id="rId48"/>
    <p:sldId id="284" r:id="rId49"/>
    <p:sldId id="302" r:id="rId50"/>
    <p:sldId id="320" r:id="rId51"/>
    <p:sldId id="321" r:id="rId52"/>
    <p:sldId id="277" r:id="rId53"/>
    <p:sldId id="292" r:id="rId54"/>
  </p:sldIdLst>
  <p:sldSz cx="9144000" cy="6858000" type="screen4x3"/>
  <p:notesSz cx="6858000" cy="9144000"/>
  <p:defaultTextStyle>
    <a:defPPr>
      <a:defRPr lang="en-US"/>
    </a:defPPr>
    <a:lvl1pPr algn="l" rtl="0" fontAlgn="base">
      <a:spcBef>
        <a:spcPct val="0"/>
      </a:spcBef>
      <a:spcAft>
        <a:spcPct val="0"/>
      </a:spcAft>
      <a:defRPr kumimoji="1" sz="2400" kern="1200">
        <a:solidFill>
          <a:schemeClr val="tx1"/>
        </a:solidFill>
        <a:latin typeface="Times" panose="02020603050405020304" pitchFamily="18" charset="0"/>
        <a:ea typeface="+mn-ea"/>
        <a:cs typeface="Arial" panose="020B0604020202020204" pitchFamily="34" charset="0"/>
      </a:defRPr>
    </a:lvl1pPr>
    <a:lvl2pPr marL="457200" algn="l" rtl="0" fontAlgn="base">
      <a:spcBef>
        <a:spcPct val="0"/>
      </a:spcBef>
      <a:spcAft>
        <a:spcPct val="0"/>
      </a:spcAft>
      <a:defRPr kumimoji="1" sz="2400" kern="1200">
        <a:solidFill>
          <a:schemeClr val="tx1"/>
        </a:solidFill>
        <a:latin typeface="Times" panose="02020603050405020304" pitchFamily="18" charset="0"/>
        <a:ea typeface="+mn-ea"/>
        <a:cs typeface="Arial" panose="020B0604020202020204" pitchFamily="34" charset="0"/>
      </a:defRPr>
    </a:lvl2pPr>
    <a:lvl3pPr marL="914400" algn="l" rtl="0" fontAlgn="base">
      <a:spcBef>
        <a:spcPct val="0"/>
      </a:spcBef>
      <a:spcAft>
        <a:spcPct val="0"/>
      </a:spcAft>
      <a:defRPr kumimoji="1" sz="2400" kern="1200">
        <a:solidFill>
          <a:schemeClr val="tx1"/>
        </a:solidFill>
        <a:latin typeface="Times" panose="02020603050405020304" pitchFamily="18" charset="0"/>
        <a:ea typeface="+mn-ea"/>
        <a:cs typeface="Arial" panose="020B0604020202020204" pitchFamily="34" charset="0"/>
      </a:defRPr>
    </a:lvl3pPr>
    <a:lvl4pPr marL="1371600" algn="l" rtl="0" fontAlgn="base">
      <a:spcBef>
        <a:spcPct val="0"/>
      </a:spcBef>
      <a:spcAft>
        <a:spcPct val="0"/>
      </a:spcAft>
      <a:defRPr kumimoji="1" sz="2400" kern="1200">
        <a:solidFill>
          <a:schemeClr val="tx1"/>
        </a:solidFill>
        <a:latin typeface="Times" panose="02020603050405020304" pitchFamily="18" charset="0"/>
        <a:ea typeface="+mn-ea"/>
        <a:cs typeface="Arial" panose="020B0604020202020204" pitchFamily="34" charset="0"/>
      </a:defRPr>
    </a:lvl4pPr>
    <a:lvl5pPr marL="1828800" algn="l" rtl="0" fontAlgn="base">
      <a:spcBef>
        <a:spcPct val="0"/>
      </a:spcBef>
      <a:spcAft>
        <a:spcPct val="0"/>
      </a:spcAft>
      <a:defRPr kumimoji="1" sz="2400" kern="1200">
        <a:solidFill>
          <a:schemeClr val="tx1"/>
        </a:solidFill>
        <a:latin typeface="Times" panose="02020603050405020304" pitchFamily="18" charset="0"/>
        <a:ea typeface="+mn-ea"/>
        <a:cs typeface="Arial" panose="020B0604020202020204" pitchFamily="34" charset="0"/>
      </a:defRPr>
    </a:lvl5pPr>
    <a:lvl6pPr marL="2286000" algn="l" defTabSz="914400" rtl="0" eaLnBrk="1" latinLnBrk="0" hangingPunct="1">
      <a:defRPr kumimoji="1" sz="2400" kern="1200">
        <a:solidFill>
          <a:schemeClr val="tx1"/>
        </a:solidFill>
        <a:latin typeface="Times" panose="02020603050405020304" pitchFamily="18" charset="0"/>
        <a:ea typeface="+mn-ea"/>
        <a:cs typeface="Arial" panose="020B0604020202020204" pitchFamily="34" charset="0"/>
      </a:defRPr>
    </a:lvl6pPr>
    <a:lvl7pPr marL="2743200" algn="l" defTabSz="914400" rtl="0" eaLnBrk="1" latinLnBrk="0" hangingPunct="1">
      <a:defRPr kumimoji="1" sz="2400" kern="1200">
        <a:solidFill>
          <a:schemeClr val="tx1"/>
        </a:solidFill>
        <a:latin typeface="Times" panose="02020603050405020304" pitchFamily="18" charset="0"/>
        <a:ea typeface="+mn-ea"/>
        <a:cs typeface="Arial" panose="020B0604020202020204" pitchFamily="34" charset="0"/>
      </a:defRPr>
    </a:lvl7pPr>
    <a:lvl8pPr marL="3200400" algn="l" defTabSz="914400" rtl="0" eaLnBrk="1" latinLnBrk="0" hangingPunct="1">
      <a:defRPr kumimoji="1" sz="2400" kern="1200">
        <a:solidFill>
          <a:schemeClr val="tx1"/>
        </a:solidFill>
        <a:latin typeface="Times" panose="02020603050405020304" pitchFamily="18" charset="0"/>
        <a:ea typeface="+mn-ea"/>
        <a:cs typeface="Arial" panose="020B0604020202020204" pitchFamily="34" charset="0"/>
      </a:defRPr>
    </a:lvl8pPr>
    <a:lvl9pPr marL="3657600" algn="l" defTabSz="914400" rtl="0" eaLnBrk="1" latinLnBrk="0" hangingPunct="1">
      <a:defRPr kumimoji="1" sz="2400" kern="1200">
        <a:solidFill>
          <a:schemeClr val="tx1"/>
        </a:solidFill>
        <a:latin typeface="Times"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EFFF"/>
    <a:srgbClr val="EB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4728" autoAdjust="0"/>
  </p:normalViewPr>
  <p:slideViewPr>
    <p:cSldViewPr>
      <p:cViewPr varScale="1">
        <p:scale>
          <a:sx n="70" d="100"/>
          <a:sy n="70" d="100"/>
        </p:scale>
        <p:origin x="62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3" units="1/cm"/>
          <inkml:channelProperty channel="Y" name="resolution" value="33" units="1/cm"/>
        </inkml:channelProperties>
      </inkml:inkSource>
      <inkml:timestamp xml:id="ts0" timeString="2007-05-20T20:19:14.359"/>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4864 3671,'-25'24,"-24"1,24 25,-49-25,-1 24,1 26,-25-50,-1 24,-24-24,25 0,-25-25,25 0,-25 49,0 1,0-25,25 0,-25-1,0-24,24 0,1 0,0 0,24 0,-24 0,-25 0,25 0,-25 0,0 0,0 0,0 0,0 0,-25 0,25-74,-25 24,25 26,0-26,0 25,50-24,-26 24,51-50,-26 26,1-1,0-49,-1 0,26-1,-26 1,26-25,24 50,0-25,-25-50,1 0,-1 50,25-75,-49 50,49 25,-24 0,49-1,0 1,0-25,0 0,0 25,0 0,24 24,26-49,-25 75,24-51,1 26,24 0,-24-26,24 26,-49-25,25-1,-1 26,1 0,0 24,-1 25,26-24,-1-26,0 26,1 24,-1-25,-24 1,24 24,1 0,-26-25,-24 50,50 0,-1 0,-49-24,49 24,1 0,-1 0,25 0,0 0,26 24,-26-24,-25 0,25 0,-24 0,-1 0,-24 0,24 0,1 0,24 50,25-25,-25 49,50-49,-99 25,49-50,-25 24,1 26,-1 0,-24-1,24 26,0-51,-24 26,24-25,-49 49,25 1,-1-1,1 1,-25-26,24 1,1 24,25 25,-26-24,1 24,-25-25,-1-24,1 49,0-24,0-1,0 1,-1-26,1 26,0-26,0 1,0-1,-25 26,24-26,1 1,0 24,0 1,0-26,-1 1,-24 24,0-24,25-25,0 24,0 26,0-1,-1-24,1 24,0 1,-25-1,0-49,0 49,0 1,0-26,0 1,0-25,0 24,0 1,0-25,0 24,0-24,0 0,0 0,-25 0,25-1,0 26,-25-50,1 50,24-1,-25-49,25 50,-25-50</inkml:trace>
</inkml:ink>
</file>

<file path=ppt/ink/ink1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3" units="1/cm"/>
          <inkml:channelProperty channel="Y" name="resolution" value="33" units="1/cm"/>
        </inkml:channelProperties>
      </inkml:inkSource>
      <inkml:timestamp xml:id="ts0" timeString="2007-05-20T20:28:14.328"/>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26,'49'0,"1"0,49 0,0 0,0 0,-24 0,-1 0,1 0,-51 0,26 0,-25-25,-25 25,25 0,0 0</inkml:trace>
</inkml:ink>
</file>

<file path=ppt/ink/ink1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3" units="1/cm"/>
          <inkml:channelProperty channel="Y" name="resolution" value="33" units="1/cm"/>
        </inkml:channelProperties>
      </inkml:inkSource>
      <inkml:timestamp xml:id="ts0" timeString="2007-05-20T20:28:19.593"/>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30,'25'0,"0"0,-1 0,26 0,-25 0,49 0,1 0,-1 0,25 0,0 0,-24 0,-50 0,24 0,-24 0,25 0,-1 0,-24 0,25 0,-50-25,49 25,-24 0,-25 0,25 0,0 0,0 0,-25 0</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3" units="1/cm"/>
          <inkml:channelProperty channel="Y" name="resolution" value="33" units="1/cm"/>
        </inkml:channelProperties>
      </inkml:inkSource>
      <inkml:timestamp xml:id="ts0" timeString="2007-05-20T20:19:17.593"/>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2818 5097,'-49'0,"-26"-25,-24-25,-25 25,25-49,-50 49,25-24,-25-1,25 25,0-24,0 24,50-25,-26-24,1 24,0-49,25 25,-1 49,1-50,24 1,1-1,-1-24,-25 25,75-25,-74-1,24 26,-24-25,24 24,1-24,-26 0,1-50,-25 0,74 25,-25-25,26 25,-26-24,25 24,25-50,0 50,0 0,0 25,0-1,0 1,0 25,0-25,0-1,0 26,0 0,25-26,0 1,24 0,51 0,-51-25,1 74,-25 0,24-24,1 0,24 24,-24 25,-1 0,1-24,24-1,1 1,24 24,-49 0,49 0,-25 0,26 25,-1-24,0-1,-25 25,26 0,24 0,-25 0,0 0,-24 25,24-1,0 26,50 0,-25-26,25 26,-1 0,26 24,-50-24,25-1,-50-24,0 0,1 24,-26-24,-24 25,49-1,-25 26,50-1,-49-24,-51 24,26 26,0-51,24 75,-24-25,-1 1,1 24,0-25,-26 0,1 0,-25-24,0 24,75 0,-75 0,74 1,-49 24,0-25,-25 0,0-49,0-1,0 26,0-26,0 50,-25 1,0-1,25 25,0-25,-25-24,0-1,1 0,-1 1,0-26,0 26,0-1,1 1,-1-51,0 51,0-1,25 1,-25-26,25 1,-24-25,-1-25,0 25,25 24,-25-49,0 50,1-1,-1-24,0 0,0 0,0 24,0-49,1 50,-26 0,0-50,26 49,-51-24,26 0,24 0,0-1,0-24,0 0,1 25,-26 0,0 25,26-50,-26 0,-24 24,24 1,0-25,1 0,24 25,-25-25,50 0,-24 0,-1 0,0 0,0 0,0 0,1 25,-26-25,25 0,0 0,-24 0,-1 0,50 0,-25 0,0 0,25 0,0 0,-24 0,-1 0,0 0,0 0,-24 0,24 0,0 0,0 0,0 0</inkml:trace>
</inkml:ink>
</file>

<file path=ppt/ink/ink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3" units="1/cm"/>
          <inkml:channelProperty channel="Y" name="resolution" value="33" units="1/cm"/>
        </inkml:channelProperties>
      </inkml:inkSource>
      <inkml:timestamp xml:id="ts0" timeString="2007-05-20T20:29:33.187"/>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3448 4,'-25'0,"0"0,0 0,1 0,-26 0,25 0,-24 0,-26 0,26 0,-51 0,1 0,-25 0,0 0,-50 0,50 0,0 0,25 0,0 0,25 0,-26 0,1 0,-25 25,25-25,24 0,-24 0,0 0,0 0,24 0,-24 0,-25 24,50-24,-1 0,50 0,1 0,-1 0,0 0,0 0,0 0,-24 0,-1 0,50 0,-25 0,1 0,-1 0,-25 0,1 0,24 0,0 0,0 0,25 0,-25 0,1 0,-26 0,0 0,26 0,-1 25,0-25</inkml:trace>
</inkml:ink>
</file>

<file path=ppt/ink/ink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3" units="1/cm"/>
          <inkml:channelProperty channel="Y" name="resolution" value="33" units="1/cm"/>
        </inkml:channelProperties>
      </inkml:inkSource>
      <inkml:timestamp xml:id="ts0" timeString="2007-05-20T20:27:34.453"/>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1,'25'0,"25"0,-26 0,26 0,-25 0,0 0,24 0,26 0,24 0,0 0,25 0,0 0,0 0,0 0,-25 0,-24 0,-50 0,-25 0,25 0,-1 0</inkml:trace>
</inkml:ink>
</file>

<file path=ppt/ink/ink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3" units="1/cm"/>
          <inkml:channelProperty channel="Y" name="resolution" value="33" units="1/cm"/>
        </inkml:channelProperties>
      </inkml:inkSource>
      <inkml:timestamp xml:id="ts0" timeString="2007-05-20T20:27:35.703"/>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0,'24'0,"1"0,0 0,49 24,1 1,-1 0,-49-25,49 0,1 0,-26 0,26 0,-1 0,-24 0,24 0,1 0,-51 0,1 0,0 0,-25 0</inkml:trace>
</inkml:ink>
</file>

<file path=ppt/ink/ink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3" units="1/cm"/>
          <inkml:channelProperty channel="Y" name="resolution" value="33" units="1/cm"/>
        </inkml:channelProperties>
      </inkml:inkSource>
      <inkml:timestamp xml:id="ts0" timeString="2007-05-20T20:27:36.78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2,'0'0,"25"0,0 0,24 0,51 0,-1 0,-74 25,49 0,-24-25,-26 0,26 0,-25 0,-25 0,25 0,-1 0,-24 0,25 0,0 0,0 0,-25 0</inkml:trace>
</inkml:ink>
</file>

<file path=ppt/ink/ink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3" units="1/cm"/>
          <inkml:channelProperty channel="Y" name="resolution" value="33" units="1/cm"/>
        </inkml:channelProperties>
      </inkml:inkSource>
      <inkml:timestamp xml:id="ts0" timeString="2007-05-20T20:27:47.828"/>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0,'49'0,"76"24,-1-24,24 0,-24 0,0 0,0 0,-24 0,-26 0,-24 0,24 0,1 0,-1 0,25 0,0 0,-24 0,24 0,0 0,0 0,-24 0,24 0,0 0,1 0,-26 0,25 0,25 0,-25 0,25 0,-24 0,24 0,-50 0,0 0,-24 0,-50 0,50 0,-26 0,26 0,25 0,-26 0,26 0,-1 0,-24 0,-1 0,26 0,-51 0,26 0,-25 0,24 0,1 0,-25 0,0 0,-1 0,-24 0,50 0,-25 0,49 0,-24 0,-50 0,25 0,-1 0,1 0,-25 0,25 0,0 0</inkml:trace>
</inkml:ink>
</file>

<file path=ppt/ink/ink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3" units="1/cm"/>
          <inkml:channelProperty channel="Y" name="resolution" value="33" units="1/cm"/>
        </inkml:channelProperties>
      </inkml:inkSource>
      <inkml:timestamp xml:id="ts0" timeString="2007-05-20T20:28:08.187"/>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1,'25'0,"50"0,-1 0,-24 0,49 0,0 0,-24 0,24 0,25 0,-25 0,25 0,-25 0,-24 0,24 0,0 0,-25 0,-24 0,25 0,24 0,-25 0,25 0,1 0,-1 0,-25 0,75 0,-75 0,1 0,-26 0,-49 0,50 0,-50 0,25 0,0 0,-1 0,26 0,25 0,-51 0,1 0,0 0,0 0,24 0,-24 0,-25 0,25 0,0 0,-25 0,25 0</inkml:trace>
</inkml:ink>
</file>

<file path=ppt/ink/ink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3" units="1/cm"/>
          <inkml:channelProperty channel="Y" name="resolution" value="33" units="1/cm"/>
        </inkml:channelProperties>
      </inkml:inkSource>
      <inkml:timestamp xml:id="ts0" timeString="2007-05-20T20:28:11.53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63,'74'0,"1"0,24 0,-50 0,1 0,-25 0,24 0,1 0,0 0,24 0,0 0,-24 0,49 0,1 0,-26 0,0 0,1 0,24 0,-25 0,26 0,-1 0,-25 0,-24 0,24 0,1 0,-1 24,-24 1,-1 0,26 0,-50 0,-1-25,1 0,0 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DA96C56A-33B4-4448-858D-32828823D524}" type="datetimeFigureOut">
              <a:rPr lang="fa-IR" smtClean="0"/>
              <a:t>09/19/1439</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525F18CA-B697-495F-803B-29D0BF66C967}" type="slidenum">
              <a:rPr lang="fa-IR" smtClean="0"/>
              <a:t>‹#›</a:t>
            </a:fld>
            <a:endParaRPr lang="fa-IR"/>
          </a:p>
        </p:txBody>
      </p:sp>
    </p:spTree>
    <p:extLst>
      <p:ext uri="{BB962C8B-B14F-4D97-AF65-F5344CB8AC3E}">
        <p14:creationId xmlns:p14="http://schemas.microsoft.com/office/powerpoint/2010/main" val="479413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1676400"/>
            <a:ext cx="7772400" cy="1143000"/>
          </a:xfrm>
        </p:spPr>
        <p:txBody>
          <a:bodyPr/>
          <a:lstStyle>
            <a:lvl1pPr>
              <a:defRPr/>
            </a:lvl1pPr>
          </a:lstStyle>
          <a:p>
            <a:r>
              <a:rPr lang="en-US" altLang="ja-JP"/>
              <a:t>Click to edit Master title style</a:t>
            </a:r>
          </a:p>
        </p:txBody>
      </p:sp>
      <p:sp>
        <p:nvSpPr>
          <p:cNvPr id="3075" name="Rectangle 3"/>
          <p:cNvSpPr>
            <a:spLocks noGrp="1" noChangeArrowheads="1"/>
          </p:cNvSpPr>
          <p:nvPr>
            <p:ph type="subTitle" idx="1"/>
          </p:nvPr>
        </p:nvSpPr>
        <p:spPr>
          <a:xfrm>
            <a:off x="1371600" y="3352800"/>
            <a:ext cx="6400800" cy="1752600"/>
          </a:xfrm>
        </p:spPr>
        <p:txBody>
          <a:bodyPr/>
          <a:lstStyle>
            <a:lvl1pPr marL="0" indent="0" algn="ctr">
              <a:buFontTx/>
              <a:buNone/>
              <a:defRPr b="1"/>
            </a:lvl1pPr>
          </a:lstStyle>
          <a:p>
            <a:r>
              <a:rPr lang="en-US" altLang="ja-JP"/>
              <a:t>Click to edit Master subtitle style</a:t>
            </a:r>
          </a:p>
        </p:txBody>
      </p:sp>
      <p:sp>
        <p:nvSpPr>
          <p:cNvPr id="5" name="Date Placeholder 4"/>
          <p:cNvSpPr>
            <a:spLocks noGrp="1" noChangeArrowheads="1"/>
          </p:cNvSpPr>
          <p:nvPr>
            <p:ph type="dt" sz="half" idx="10"/>
          </p:nvPr>
        </p:nvSpPr>
        <p:spPr/>
        <p:txBody>
          <a:bodyPr/>
          <a:lstStyle>
            <a:lvl1pPr>
              <a:defRPr smtClean="0"/>
            </a:lvl1pPr>
          </a:lstStyle>
          <a:p>
            <a:pPr>
              <a:defRPr/>
            </a:pPr>
            <a:endParaRPr lang="en-US" altLang="ja-JP"/>
          </a:p>
        </p:txBody>
      </p:sp>
      <p:sp>
        <p:nvSpPr>
          <p:cNvPr id="6" name="Footer Placeholder 5"/>
          <p:cNvSpPr>
            <a:spLocks noGrp="1" noChangeArrowheads="1"/>
          </p:cNvSpPr>
          <p:nvPr>
            <p:ph type="ftr" sz="quarter" idx="11"/>
          </p:nvPr>
        </p:nvSpPr>
        <p:spPr/>
        <p:txBody>
          <a:bodyPr/>
          <a:lstStyle>
            <a:lvl1pPr>
              <a:defRPr smtClean="0">
                <a:latin typeface="Times"/>
              </a:defRPr>
            </a:lvl1pPr>
          </a:lstStyle>
          <a:p>
            <a:pPr>
              <a:defRPr/>
            </a:pPr>
            <a:endParaRPr lang="en-US" altLang="ja-JP"/>
          </a:p>
        </p:txBody>
      </p:sp>
      <p:sp>
        <p:nvSpPr>
          <p:cNvPr id="7" name="Slide Number Placeholder 6"/>
          <p:cNvSpPr>
            <a:spLocks noGrp="1" noChangeArrowheads="1"/>
          </p:cNvSpPr>
          <p:nvPr>
            <p:ph type="sldNum" sz="quarter" idx="12"/>
          </p:nvPr>
        </p:nvSpPr>
        <p:spPr/>
        <p:txBody>
          <a:bodyPr/>
          <a:lstStyle>
            <a:lvl1pPr>
              <a:defRPr/>
            </a:lvl1pPr>
          </a:lstStyle>
          <a:p>
            <a:fld id="{0D9F1582-C74E-4EE2-ACDD-A2D69DBAE246}" type="slidenum">
              <a:rPr lang="ar-SA" altLang="ja-JP"/>
              <a:pPr/>
              <a:t>‹#›</a:t>
            </a:fld>
            <a:endParaRPr lang="en-US" altLang="ja-JP">
              <a:latin typeface="Times" panose="02020603050405020304" pitchFamily="18" charset="0"/>
              <a:ea typeface="MS PGothic" panose="020B0600070205080204" pitchFamily="34" charset="-128"/>
            </a:endParaRPr>
          </a:p>
        </p:txBody>
      </p:sp>
      <p:sp>
        <p:nvSpPr>
          <p:cNvPr id="8" name="Rectangle 7"/>
          <p:cNvSpPr/>
          <p:nvPr userDrawn="1"/>
        </p:nvSpPr>
        <p:spPr>
          <a:xfrm>
            <a:off x="-200949" y="-76200"/>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3360526171"/>
      </p:ext>
    </p:extLst>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smtClean="0"/>
            </a:lvl1pPr>
          </a:lstStyle>
          <a:p>
            <a:pPr>
              <a:defRPr/>
            </a:pPr>
            <a:endParaRPr lang="en-US" altLang="ja-JP"/>
          </a:p>
        </p:txBody>
      </p:sp>
      <p:sp>
        <p:nvSpPr>
          <p:cNvPr id="5" name="Footer Placeholder 4"/>
          <p:cNvSpPr>
            <a:spLocks noGrp="1"/>
          </p:cNvSpPr>
          <p:nvPr>
            <p:ph type="ftr" sz="quarter" idx="11"/>
          </p:nvPr>
        </p:nvSpPr>
        <p:spPr/>
        <p:txBody>
          <a:bodyPr/>
          <a:lstStyle>
            <a:lvl1pPr>
              <a:defRPr smtClean="0"/>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fld id="{42580B9A-03CF-48E1-AE93-FD44D686AC17}" type="slidenum">
              <a:rPr lang="ar-SA" altLang="ja-JP"/>
              <a:pPr/>
              <a:t>‹#›</a:t>
            </a:fld>
            <a:endParaRPr lang="en-US" altLang="ja-JP">
              <a:latin typeface="Times"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415844887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1054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85800" y="609600"/>
            <a:ext cx="567690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smtClean="0"/>
            </a:lvl1pPr>
          </a:lstStyle>
          <a:p>
            <a:pPr>
              <a:defRPr/>
            </a:pPr>
            <a:endParaRPr lang="en-US" altLang="ja-JP"/>
          </a:p>
        </p:txBody>
      </p:sp>
      <p:sp>
        <p:nvSpPr>
          <p:cNvPr id="5" name="Footer Placeholder 4"/>
          <p:cNvSpPr>
            <a:spLocks noGrp="1"/>
          </p:cNvSpPr>
          <p:nvPr>
            <p:ph type="ftr" sz="quarter" idx="11"/>
          </p:nvPr>
        </p:nvSpPr>
        <p:spPr/>
        <p:txBody>
          <a:bodyPr/>
          <a:lstStyle>
            <a:lvl1pPr>
              <a:defRPr smtClean="0"/>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fld id="{AFCB9E84-B5F8-4756-874E-66AA84C3867E}" type="slidenum">
              <a:rPr lang="ar-SA" altLang="ja-JP"/>
              <a:pPr/>
              <a:t>‹#›</a:t>
            </a:fld>
            <a:endParaRPr lang="en-US" altLang="ja-JP">
              <a:latin typeface="Times"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332338909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smtClean="0"/>
            </a:lvl1pPr>
          </a:lstStyle>
          <a:p>
            <a:pPr>
              <a:defRPr/>
            </a:pPr>
            <a:endParaRPr lang="en-US" altLang="ja-JP"/>
          </a:p>
        </p:txBody>
      </p:sp>
      <p:sp>
        <p:nvSpPr>
          <p:cNvPr id="5" name="Footer Placeholder 4"/>
          <p:cNvSpPr>
            <a:spLocks noGrp="1"/>
          </p:cNvSpPr>
          <p:nvPr>
            <p:ph type="ftr" sz="quarter" idx="11"/>
          </p:nvPr>
        </p:nvSpPr>
        <p:spPr/>
        <p:txBody>
          <a:bodyPr/>
          <a:lstStyle>
            <a:lvl1pPr>
              <a:defRPr smtClean="0"/>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fld id="{CDEEE1EF-510F-4FA1-B6C9-8E559688A5C7}" type="slidenum">
              <a:rPr lang="ar-SA" altLang="ja-JP"/>
              <a:pPr/>
              <a:t>‹#›</a:t>
            </a:fld>
            <a:endParaRPr lang="en-US" altLang="ja-JP">
              <a:latin typeface="Times"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139102022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endParaRPr lang="en-US" altLang="ja-JP"/>
          </a:p>
        </p:txBody>
      </p:sp>
      <p:sp>
        <p:nvSpPr>
          <p:cNvPr id="5" name="Footer Placeholder 4"/>
          <p:cNvSpPr>
            <a:spLocks noGrp="1"/>
          </p:cNvSpPr>
          <p:nvPr>
            <p:ph type="ftr" sz="quarter" idx="11"/>
          </p:nvPr>
        </p:nvSpPr>
        <p:spPr/>
        <p:txBody>
          <a:bodyPr/>
          <a:lstStyle>
            <a:lvl1pPr>
              <a:defRPr smtClean="0"/>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fld id="{F4E1859D-274A-463C-A587-4EEF28930026}" type="slidenum">
              <a:rPr lang="ar-SA" altLang="ja-JP"/>
              <a:pPr/>
              <a:t>‹#›</a:t>
            </a:fld>
            <a:endParaRPr lang="en-US" altLang="ja-JP">
              <a:latin typeface="Times"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366605397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85800" y="1981200"/>
            <a:ext cx="38100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981200"/>
            <a:ext cx="38100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smtClean="0"/>
            </a:lvl1pPr>
          </a:lstStyle>
          <a:p>
            <a:pPr>
              <a:defRPr/>
            </a:pPr>
            <a:endParaRPr lang="en-US" altLang="ja-JP"/>
          </a:p>
        </p:txBody>
      </p:sp>
      <p:sp>
        <p:nvSpPr>
          <p:cNvPr id="6" name="Footer Placeholder 5"/>
          <p:cNvSpPr>
            <a:spLocks noGrp="1"/>
          </p:cNvSpPr>
          <p:nvPr>
            <p:ph type="ftr" sz="quarter" idx="11"/>
          </p:nvPr>
        </p:nvSpPr>
        <p:spPr/>
        <p:txBody>
          <a:bodyPr/>
          <a:lstStyle>
            <a:lvl1pPr>
              <a:defRPr smtClean="0"/>
            </a:lvl1pPr>
          </a:lstStyle>
          <a:p>
            <a:pPr>
              <a:defRPr/>
            </a:pPr>
            <a:endParaRPr lang="en-US" altLang="ja-JP"/>
          </a:p>
        </p:txBody>
      </p:sp>
      <p:sp>
        <p:nvSpPr>
          <p:cNvPr id="7" name="Slide Number Placeholder 6"/>
          <p:cNvSpPr>
            <a:spLocks noGrp="1"/>
          </p:cNvSpPr>
          <p:nvPr>
            <p:ph type="sldNum" sz="quarter" idx="12"/>
          </p:nvPr>
        </p:nvSpPr>
        <p:spPr/>
        <p:txBody>
          <a:bodyPr/>
          <a:lstStyle>
            <a:lvl1pPr>
              <a:defRPr/>
            </a:lvl1pPr>
          </a:lstStyle>
          <a:p>
            <a:fld id="{3A0039F7-FCD4-4A0A-A78D-48B67F99A039}" type="slidenum">
              <a:rPr lang="ar-SA" altLang="ja-JP"/>
              <a:pPr/>
              <a:t>‹#›</a:t>
            </a:fld>
            <a:endParaRPr lang="en-US" altLang="ja-JP">
              <a:latin typeface="Times"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207033784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smtClean="0"/>
            </a:lvl1pPr>
          </a:lstStyle>
          <a:p>
            <a:pPr>
              <a:defRPr/>
            </a:pPr>
            <a:endParaRPr lang="en-US" altLang="ja-JP"/>
          </a:p>
        </p:txBody>
      </p:sp>
      <p:sp>
        <p:nvSpPr>
          <p:cNvPr id="8" name="Footer Placeholder 7"/>
          <p:cNvSpPr>
            <a:spLocks noGrp="1"/>
          </p:cNvSpPr>
          <p:nvPr>
            <p:ph type="ftr" sz="quarter" idx="11"/>
          </p:nvPr>
        </p:nvSpPr>
        <p:spPr/>
        <p:txBody>
          <a:bodyPr/>
          <a:lstStyle>
            <a:lvl1pPr>
              <a:defRPr smtClean="0"/>
            </a:lvl1pPr>
          </a:lstStyle>
          <a:p>
            <a:pPr>
              <a:defRPr/>
            </a:pPr>
            <a:endParaRPr lang="en-US" altLang="ja-JP"/>
          </a:p>
        </p:txBody>
      </p:sp>
      <p:sp>
        <p:nvSpPr>
          <p:cNvPr id="9" name="Slide Number Placeholder 8"/>
          <p:cNvSpPr>
            <a:spLocks noGrp="1"/>
          </p:cNvSpPr>
          <p:nvPr>
            <p:ph type="sldNum" sz="quarter" idx="12"/>
          </p:nvPr>
        </p:nvSpPr>
        <p:spPr/>
        <p:txBody>
          <a:bodyPr/>
          <a:lstStyle>
            <a:lvl1pPr>
              <a:defRPr/>
            </a:lvl1pPr>
          </a:lstStyle>
          <a:p>
            <a:fld id="{555C22EA-0933-4EF8-9529-F1297BC91CA7}" type="slidenum">
              <a:rPr lang="ar-SA" altLang="ja-JP"/>
              <a:pPr/>
              <a:t>‹#›</a:t>
            </a:fld>
            <a:endParaRPr lang="en-US" altLang="ja-JP">
              <a:latin typeface="Times"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371022868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smtClean="0"/>
            </a:lvl1pPr>
          </a:lstStyle>
          <a:p>
            <a:pPr>
              <a:defRPr/>
            </a:pPr>
            <a:endParaRPr lang="en-US" altLang="ja-JP"/>
          </a:p>
        </p:txBody>
      </p:sp>
      <p:sp>
        <p:nvSpPr>
          <p:cNvPr id="4" name="Footer Placeholder 3"/>
          <p:cNvSpPr>
            <a:spLocks noGrp="1"/>
          </p:cNvSpPr>
          <p:nvPr>
            <p:ph type="ftr" sz="quarter" idx="11"/>
          </p:nvPr>
        </p:nvSpPr>
        <p:spPr/>
        <p:txBody>
          <a:bodyPr/>
          <a:lstStyle>
            <a:lvl1pPr>
              <a:defRPr smtClean="0"/>
            </a:lvl1pPr>
          </a:lstStyle>
          <a:p>
            <a:pPr>
              <a:defRPr/>
            </a:pPr>
            <a:endParaRPr lang="en-US" altLang="ja-JP"/>
          </a:p>
        </p:txBody>
      </p:sp>
      <p:sp>
        <p:nvSpPr>
          <p:cNvPr id="5" name="Slide Number Placeholder 4"/>
          <p:cNvSpPr>
            <a:spLocks noGrp="1"/>
          </p:cNvSpPr>
          <p:nvPr>
            <p:ph type="sldNum" sz="quarter" idx="12"/>
          </p:nvPr>
        </p:nvSpPr>
        <p:spPr/>
        <p:txBody>
          <a:bodyPr/>
          <a:lstStyle>
            <a:lvl1pPr>
              <a:defRPr/>
            </a:lvl1pPr>
          </a:lstStyle>
          <a:p>
            <a:fld id="{4A02FCBA-2900-417A-8E79-34F153A7CAF0}" type="slidenum">
              <a:rPr lang="ar-SA" altLang="ja-JP"/>
              <a:pPr/>
              <a:t>‹#›</a:t>
            </a:fld>
            <a:endParaRPr lang="en-US" altLang="ja-JP">
              <a:latin typeface="Times"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401509096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endParaRPr lang="en-US" altLang="ja-JP"/>
          </a:p>
        </p:txBody>
      </p:sp>
      <p:sp>
        <p:nvSpPr>
          <p:cNvPr id="3" name="Footer Placeholder 2"/>
          <p:cNvSpPr>
            <a:spLocks noGrp="1"/>
          </p:cNvSpPr>
          <p:nvPr>
            <p:ph type="ftr" sz="quarter" idx="11"/>
          </p:nvPr>
        </p:nvSpPr>
        <p:spPr/>
        <p:txBody>
          <a:bodyPr/>
          <a:lstStyle>
            <a:lvl1pPr>
              <a:defRPr smtClean="0"/>
            </a:lvl1pPr>
          </a:lstStyle>
          <a:p>
            <a:pPr>
              <a:defRPr/>
            </a:pPr>
            <a:endParaRPr lang="en-US" altLang="ja-JP"/>
          </a:p>
        </p:txBody>
      </p:sp>
      <p:sp>
        <p:nvSpPr>
          <p:cNvPr id="4" name="Slide Number Placeholder 3"/>
          <p:cNvSpPr>
            <a:spLocks noGrp="1"/>
          </p:cNvSpPr>
          <p:nvPr>
            <p:ph type="sldNum" sz="quarter" idx="12"/>
          </p:nvPr>
        </p:nvSpPr>
        <p:spPr/>
        <p:txBody>
          <a:bodyPr/>
          <a:lstStyle>
            <a:lvl1pPr>
              <a:defRPr/>
            </a:lvl1pPr>
          </a:lstStyle>
          <a:p>
            <a:fld id="{6989E32C-DD61-4BA6-BE60-216A4DB0ABE2}" type="slidenum">
              <a:rPr lang="ar-SA" altLang="ja-JP"/>
              <a:pPr/>
              <a:t>‹#›</a:t>
            </a:fld>
            <a:endParaRPr lang="en-US" altLang="ja-JP">
              <a:latin typeface="Times"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209843661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endParaRPr lang="en-US" altLang="ja-JP"/>
          </a:p>
        </p:txBody>
      </p:sp>
      <p:sp>
        <p:nvSpPr>
          <p:cNvPr id="6" name="Footer Placeholder 5"/>
          <p:cNvSpPr>
            <a:spLocks noGrp="1"/>
          </p:cNvSpPr>
          <p:nvPr>
            <p:ph type="ftr" sz="quarter" idx="11"/>
          </p:nvPr>
        </p:nvSpPr>
        <p:spPr/>
        <p:txBody>
          <a:bodyPr/>
          <a:lstStyle>
            <a:lvl1pPr>
              <a:defRPr smtClean="0"/>
            </a:lvl1pPr>
          </a:lstStyle>
          <a:p>
            <a:pPr>
              <a:defRPr/>
            </a:pPr>
            <a:endParaRPr lang="en-US" altLang="ja-JP"/>
          </a:p>
        </p:txBody>
      </p:sp>
      <p:sp>
        <p:nvSpPr>
          <p:cNvPr id="7" name="Slide Number Placeholder 6"/>
          <p:cNvSpPr>
            <a:spLocks noGrp="1"/>
          </p:cNvSpPr>
          <p:nvPr>
            <p:ph type="sldNum" sz="quarter" idx="12"/>
          </p:nvPr>
        </p:nvSpPr>
        <p:spPr/>
        <p:txBody>
          <a:bodyPr/>
          <a:lstStyle>
            <a:lvl1pPr>
              <a:defRPr/>
            </a:lvl1pPr>
          </a:lstStyle>
          <a:p>
            <a:fld id="{3BD363E9-04B5-4D1C-96A3-9A1A2808E12E}" type="slidenum">
              <a:rPr lang="ar-SA" altLang="ja-JP"/>
              <a:pPr/>
              <a:t>‹#›</a:t>
            </a:fld>
            <a:endParaRPr lang="en-US" altLang="ja-JP">
              <a:latin typeface="Times"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405872955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endParaRPr lang="en-US" altLang="ja-JP"/>
          </a:p>
        </p:txBody>
      </p:sp>
      <p:sp>
        <p:nvSpPr>
          <p:cNvPr id="6" name="Footer Placeholder 5"/>
          <p:cNvSpPr>
            <a:spLocks noGrp="1"/>
          </p:cNvSpPr>
          <p:nvPr>
            <p:ph type="ftr" sz="quarter" idx="11"/>
          </p:nvPr>
        </p:nvSpPr>
        <p:spPr/>
        <p:txBody>
          <a:bodyPr/>
          <a:lstStyle>
            <a:lvl1pPr>
              <a:defRPr smtClean="0"/>
            </a:lvl1pPr>
          </a:lstStyle>
          <a:p>
            <a:pPr>
              <a:defRPr/>
            </a:pPr>
            <a:endParaRPr lang="en-US" altLang="ja-JP"/>
          </a:p>
        </p:txBody>
      </p:sp>
      <p:sp>
        <p:nvSpPr>
          <p:cNvPr id="7" name="Slide Number Placeholder 6"/>
          <p:cNvSpPr>
            <a:spLocks noGrp="1"/>
          </p:cNvSpPr>
          <p:nvPr>
            <p:ph type="sldNum" sz="quarter" idx="12"/>
          </p:nvPr>
        </p:nvSpPr>
        <p:spPr/>
        <p:txBody>
          <a:bodyPr/>
          <a:lstStyle>
            <a:lvl1pPr>
              <a:defRPr/>
            </a:lvl1pPr>
          </a:lstStyle>
          <a:p>
            <a:fld id="{B975C127-9EE3-40E0-8E70-5EEA7BE0E189}" type="slidenum">
              <a:rPr lang="ar-SA" altLang="ja-JP"/>
              <a:pPr/>
              <a:t>‹#›</a:t>
            </a:fld>
            <a:endParaRPr lang="en-US" altLang="ja-JP">
              <a:latin typeface="Times"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76127194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685800" y="1981200"/>
            <a:ext cx="7772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Times"/>
                <a:ea typeface="MS PGothic" pitchFamily="34"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Helvetica" charset="0"/>
                <a:ea typeface="MS PGothic" pitchFamily="34"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Helvetica Neue" charset="0"/>
              </a:defRPr>
            </a:lvl1pPr>
          </a:lstStyle>
          <a:p>
            <a:fld id="{538430A5-43D6-4ABD-A7EF-6C07192A11CF}" type="slidenum">
              <a:rPr lang="ar-SA" altLang="ja-JP"/>
              <a:pPr/>
              <a:t>‹#›</a:t>
            </a:fld>
            <a:endParaRPr lang="en-US" altLang="ja-JP">
              <a:ea typeface="MS PGothic" panose="020B0600070205080204" pitchFamily="34" charset="-128"/>
            </a:endParaRPr>
          </a:p>
        </p:txBody>
      </p:sp>
      <p:sp>
        <p:nvSpPr>
          <p:cNvPr id="8" name="Rectangle 7"/>
          <p:cNvSpPr/>
          <p:nvPr userDrawn="1"/>
        </p:nvSpPr>
        <p:spPr>
          <a:xfrm>
            <a:off x="-200949" y="-76200"/>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 bg1="dk2" tx1="lt1" bg2="dk1"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p:tmplLst>
          <p:tmpl>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Neue" charset="0"/>
          <a:ea typeface="Osaka" charset="-128"/>
          <a:cs typeface="Arial" pitchFamily="34" charset="0"/>
        </a:defRPr>
      </a:lvl2pPr>
      <a:lvl3pPr algn="ctr" rtl="0" eaLnBrk="0" fontAlgn="base" hangingPunct="0">
        <a:spcBef>
          <a:spcPct val="0"/>
        </a:spcBef>
        <a:spcAft>
          <a:spcPct val="0"/>
        </a:spcAft>
        <a:defRPr kumimoji="1" sz="4400" b="1">
          <a:solidFill>
            <a:schemeClr val="tx2"/>
          </a:solidFill>
          <a:latin typeface="Helvetica Neue" charset="0"/>
          <a:ea typeface="Osaka" charset="-128"/>
          <a:cs typeface="Arial" pitchFamily="34" charset="0"/>
        </a:defRPr>
      </a:lvl3pPr>
      <a:lvl4pPr algn="ctr" rtl="0" eaLnBrk="0" fontAlgn="base" hangingPunct="0">
        <a:spcBef>
          <a:spcPct val="0"/>
        </a:spcBef>
        <a:spcAft>
          <a:spcPct val="0"/>
        </a:spcAft>
        <a:defRPr kumimoji="1" sz="4400" b="1">
          <a:solidFill>
            <a:schemeClr val="tx2"/>
          </a:solidFill>
          <a:latin typeface="Helvetica Neue" charset="0"/>
          <a:ea typeface="Osaka" charset="-128"/>
          <a:cs typeface="Arial" pitchFamily="34" charset="0"/>
        </a:defRPr>
      </a:lvl4pPr>
      <a:lvl5pPr algn="ctr" rtl="0" eaLnBrk="0" fontAlgn="base" hangingPunct="0">
        <a:spcBef>
          <a:spcPct val="0"/>
        </a:spcBef>
        <a:spcAft>
          <a:spcPct val="0"/>
        </a:spcAft>
        <a:defRPr kumimoji="1" sz="4400" b="1">
          <a:solidFill>
            <a:schemeClr val="tx2"/>
          </a:solidFill>
          <a:latin typeface="Helvetica Neue" charset="0"/>
          <a:ea typeface="Osaka" charset="-128"/>
          <a:cs typeface="Arial" pitchFamily="34" charset="0"/>
        </a:defRPr>
      </a:lvl5pPr>
      <a:lvl6pPr marL="457200" algn="ctr" rtl="0" fontAlgn="base">
        <a:spcBef>
          <a:spcPct val="0"/>
        </a:spcBef>
        <a:spcAft>
          <a:spcPct val="0"/>
        </a:spcAft>
        <a:defRPr kumimoji="1" sz="4400" b="1">
          <a:solidFill>
            <a:schemeClr val="tx2"/>
          </a:solidFill>
          <a:latin typeface="Helvetica Neue" charset="0"/>
          <a:ea typeface="Osaka" charset="-128"/>
          <a:cs typeface="Arial" pitchFamily="34" charset="0"/>
        </a:defRPr>
      </a:lvl6pPr>
      <a:lvl7pPr marL="914400" algn="ctr" rtl="0" fontAlgn="base">
        <a:spcBef>
          <a:spcPct val="0"/>
        </a:spcBef>
        <a:spcAft>
          <a:spcPct val="0"/>
        </a:spcAft>
        <a:defRPr kumimoji="1" sz="4400" b="1">
          <a:solidFill>
            <a:schemeClr val="tx2"/>
          </a:solidFill>
          <a:latin typeface="Helvetica Neue" charset="0"/>
          <a:ea typeface="Osaka" charset="-128"/>
          <a:cs typeface="Arial" pitchFamily="34" charset="0"/>
        </a:defRPr>
      </a:lvl7pPr>
      <a:lvl8pPr marL="1371600" algn="ctr" rtl="0" fontAlgn="base">
        <a:spcBef>
          <a:spcPct val="0"/>
        </a:spcBef>
        <a:spcAft>
          <a:spcPct val="0"/>
        </a:spcAft>
        <a:defRPr kumimoji="1" sz="4400" b="1">
          <a:solidFill>
            <a:schemeClr val="tx2"/>
          </a:solidFill>
          <a:latin typeface="Helvetica Neue" charset="0"/>
          <a:ea typeface="Osaka" charset="-128"/>
          <a:cs typeface="Arial" pitchFamily="34" charset="0"/>
        </a:defRPr>
      </a:lvl8pPr>
      <a:lvl9pPr marL="1828800" algn="ctr" rtl="0" fontAlgn="base">
        <a:spcBef>
          <a:spcPct val="0"/>
        </a:spcBef>
        <a:spcAft>
          <a:spcPct val="0"/>
        </a:spcAft>
        <a:defRPr kumimoji="1" sz="4400" b="1">
          <a:solidFill>
            <a:schemeClr val="tx2"/>
          </a:solidFill>
          <a:latin typeface="Helvetica Neue" charset="0"/>
          <a:ea typeface="Osaka" charset="-128"/>
          <a:cs typeface="Arial" pitchFamily="34" charset="0"/>
        </a:defRPr>
      </a:lvl9pPr>
    </p:titleStyle>
    <p:bodyStyle>
      <a:lvl1pPr marL="342900" indent="-342900" algn="l" rtl="0" eaLnBrk="0" fontAlgn="base" hangingPunct="0">
        <a:spcBef>
          <a:spcPct val="20000"/>
        </a:spcBef>
        <a:spcAft>
          <a:spcPct val="0"/>
        </a:spcAft>
        <a:buSzPct val="90000"/>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15"/>
        </a:buBlip>
        <a:defRPr kumimoji="1" sz="2800">
          <a:solidFill>
            <a:schemeClr val="tx1"/>
          </a:solidFill>
          <a:latin typeface="+mn-lt"/>
          <a:ea typeface="+mn-ea"/>
          <a:cs typeface="+mn-cs"/>
        </a:defRPr>
      </a:lvl2pPr>
      <a:lvl3pPr marL="1143000" indent="-228600" algn="l" rtl="0" eaLnBrk="0" fontAlgn="base" hangingPunct="0">
        <a:spcBef>
          <a:spcPct val="20000"/>
        </a:spcBef>
        <a:spcAft>
          <a:spcPct val="0"/>
        </a:spcAft>
        <a:buSzPct val="95000"/>
        <a:buBlip>
          <a:blip r:embed="rId14"/>
        </a:buBlip>
        <a:defRPr kumimoji="1" sz="2400">
          <a:solidFill>
            <a:schemeClr val="tx1"/>
          </a:solidFill>
          <a:latin typeface="+mn-lt"/>
          <a:ea typeface="+mn-ea"/>
          <a:cs typeface="+mn-cs"/>
        </a:defRPr>
      </a:lvl3pPr>
      <a:lvl4pPr marL="1600200" indent="-228600" algn="l" rtl="0" eaLnBrk="0" fontAlgn="base" hangingPunct="0">
        <a:spcBef>
          <a:spcPct val="20000"/>
        </a:spcBef>
        <a:spcAft>
          <a:spcPct val="0"/>
        </a:spcAft>
        <a:buSzPct val="100000"/>
        <a:buBlip>
          <a:blip r:embed="rId15"/>
        </a:buBlip>
        <a:defRPr kumimoji="1" sz="2000">
          <a:solidFill>
            <a:schemeClr val="tx1"/>
          </a:solidFill>
          <a:latin typeface="+mn-lt"/>
          <a:ea typeface="+mn-ea"/>
          <a:cs typeface="+mn-cs"/>
        </a:defRPr>
      </a:lvl4pPr>
      <a:lvl5pPr marL="2057400" indent="-228600" algn="l" rtl="0" eaLnBrk="0" fontAlgn="base" hangingPunct="0">
        <a:spcBef>
          <a:spcPct val="20000"/>
        </a:spcBef>
        <a:spcAft>
          <a:spcPct val="0"/>
        </a:spcAft>
        <a:buBlip>
          <a:blip r:embed="rId14"/>
        </a:buBlip>
        <a:defRPr kumimoji="1" sz="2000">
          <a:solidFill>
            <a:schemeClr val="tx1"/>
          </a:solidFill>
          <a:latin typeface="+mn-lt"/>
          <a:ea typeface="+mn-ea"/>
          <a:cs typeface="+mn-cs"/>
        </a:defRPr>
      </a:lvl5pPr>
      <a:lvl6pPr marL="2514600" indent="-228600" algn="l" rtl="0" fontAlgn="base">
        <a:spcBef>
          <a:spcPct val="20000"/>
        </a:spcBef>
        <a:spcAft>
          <a:spcPct val="0"/>
        </a:spcAft>
        <a:buBlip>
          <a:blip r:embed="rId14"/>
        </a:buBlip>
        <a:defRPr kumimoji="1" sz="2000">
          <a:solidFill>
            <a:schemeClr val="tx1"/>
          </a:solidFill>
          <a:latin typeface="+mn-lt"/>
          <a:ea typeface="+mn-ea"/>
          <a:cs typeface="+mn-cs"/>
        </a:defRPr>
      </a:lvl6pPr>
      <a:lvl7pPr marL="2971800" indent="-228600" algn="l" rtl="0" fontAlgn="base">
        <a:spcBef>
          <a:spcPct val="20000"/>
        </a:spcBef>
        <a:spcAft>
          <a:spcPct val="0"/>
        </a:spcAft>
        <a:buBlip>
          <a:blip r:embed="rId14"/>
        </a:buBlip>
        <a:defRPr kumimoji="1" sz="2000">
          <a:solidFill>
            <a:schemeClr val="tx1"/>
          </a:solidFill>
          <a:latin typeface="+mn-lt"/>
          <a:ea typeface="+mn-ea"/>
          <a:cs typeface="+mn-cs"/>
        </a:defRPr>
      </a:lvl7pPr>
      <a:lvl8pPr marL="3429000" indent="-228600" algn="l" rtl="0" fontAlgn="base">
        <a:spcBef>
          <a:spcPct val="20000"/>
        </a:spcBef>
        <a:spcAft>
          <a:spcPct val="0"/>
        </a:spcAft>
        <a:buBlip>
          <a:blip r:embed="rId14"/>
        </a:buBlip>
        <a:defRPr kumimoji="1" sz="2000">
          <a:solidFill>
            <a:schemeClr val="tx1"/>
          </a:solidFill>
          <a:latin typeface="+mn-lt"/>
          <a:ea typeface="+mn-ea"/>
          <a:cs typeface="+mn-cs"/>
        </a:defRPr>
      </a:lvl8pPr>
      <a:lvl9pPr marL="3886200" indent="-228600" algn="l" rtl="0" fontAlgn="base">
        <a:spcBef>
          <a:spcPct val="20000"/>
        </a:spcBef>
        <a:spcAft>
          <a:spcPct val="0"/>
        </a:spcAft>
        <a:buBlip>
          <a:blip r:embed="rId14"/>
        </a:buBlip>
        <a:defRPr kumimoji="1" sz="20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8.emf"/><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7.emf"/><Relationship Id="rId4" Type="http://schemas.openxmlformats.org/officeDocument/2006/relationships/customXml" Target="../ink/ink1.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mpi/4.2.jpg" TargetMode="Externa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2.emf"/><Relationship Id="rId4" Type="http://schemas.openxmlformats.org/officeDocument/2006/relationships/customXml" Target="../ink/ink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media/image40.jpeg"/><Relationship Id="rId7" Type="http://schemas.openxmlformats.org/officeDocument/2006/relationships/image" Target="../media/image45.emf"/><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customXml" Target="../ink/ink5.xml"/><Relationship Id="rId11" Type="http://schemas.openxmlformats.org/officeDocument/2006/relationships/image" Target="../media/image47.emf"/><Relationship Id="rId5" Type="http://schemas.openxmlformats.org/officeDocument/2006/relationships/image" Target="../media/image44.emf"/><Relationship Id="rId10" Type="http://schemas.openxmlformats.org/officeDocument/2006/relationships/customXml" Target="../ink/ink7.xml"/><Relationship Id="rId4" Type="http://schemas.openxmlformats.org/officeDocument/2006/relationships/customXml" Target="../ink/ink4.xml"/><Relationship Id="rId9" Type="http://schemas.openxmlformats.org/officeDocument/2006/relationships/image" Target="../media/image46.emf"/></Relationships>
</file>

<file path=ppt/slides/_rels/slide51.xml.rels><?xml version="1.0" encoding="UTF-8" standalone="yes"?>
<Relationships xmlns="http://schemas.openxmlformats.org/package/2006/relationships"><Relationship Id="rId8" Type="http://schemas.openxmlformats.org/officeDocument/2006/relationships/customXml" Target="../ink/ink10.xml"/><Relationship Id="rId3" Type="http://schemas.openxmlformats.org/officeDocument/2006/relationships/image" Target="../media/image41.jpeg"/><Relationship Id="rId7" Type="http://schemas.openxmlformats.org/officeDocument/2006/relationships/image" Target="../media/image50.emf"/><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customXml" Target="../ink/ink9.xml"/><Relationship Id="rId11" Type="http://schemas.openxmlformats.org/officeDocument/2006/relationships/image" Target="../media/image52.emf"/><Relationship Id="rId5" Type="http://schemas.openxmlformats.org/officeDocument/2006/relationships/image" Target="../media/image49.emf"/><Relationship Id="rId10" Type="http://schemas.openxmlformats.org/officeDocument/2006/relationships/customXml" Target="../ink/ink11.xml"/><Relationship Id="rId4" Type="http://schemas.openxmlformats.org/officeDocument/2006/relationships/customXml" Target="../ink/ink8.xml"/><Relationship Id="rId9" Type="http://schemas.openxmlformats.org/officeDocument/2006/relationships/image" Target="../media/image51.emf"/></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moldflow.com/"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www.moldex3d.com/"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title"/>
          </p:nvPr>
        </p:nvSpPr>
        <p:spPr/>
        <p:txBody>
          <a:bodyPr/>
          <a:lstStyle/>
          <a:p>
            <a:pPr eaLnBrk="1" hangingPunct="1"/>
            <a:r>
              <a:rPr lang="fa-IR" altLang="fa-IR" sz="3600" dirty="0" smtClean="0"/>
              <a:t>عنوان پروژه </a:t>
            </a:r>
            <a:r>
              <a:rPr lang="fa-IR" altLang="fa-IR" sz="2800" dirty="0" smtClean="0"/>
              <a:t>:</a:t>
            </a:r>
            <a:r>
              <a:rPr lang="fa-IR" altLang="fa-IR" sz="3600" dirty="0" smtClean="0"/>
              <a:t/>
            </a:r>
            <a:br>
              <a:rPr lang="fa-IR" altLang="fa-IR" sz="3600" dirty="0" smtClean="0"/>
            </a:br>
            <a:r>
              <a:rPr lang="fa-IR" altLang="fa-IR" sz="3600" dirty="0" smtClean="0"/>
              <a:t> نرم افزار شبيه سازي كامپوتري</a:t>
            </a:r>
            <a:endParaRPr lang="en-US" altLang="fa-IR" sz="3600" dirty="0" smtClean="0"/>
          </a:p>
        </p:txBody>
      </p:sp>
      <p:sp>
        <p:nvSpPr>
          <p:cNvPr id="18436" name="Rectangle 3"/>
          <p:cNvSpPr>
            <a:spLocks noGrp="1" noChangeArrowheads="1"/>
          </p:cNvSpPr>
          <p:nvPr>
            <p:ph type="body" idx="1"/>
          </p:nvPr>
        </p:nvSpPr>
        <p:spPr>
          <a:xfrm>
            <a:off x="1066800" y="2438400"/>
            <a:ext cx="6858000" cy="4419600"/>
          </a:xfrm>
        </p:spPr>
        <p:txBody>
          <a:bodyPr/>
          <a:lstStyle/>
          <a:p>
            <a:pPr algn="ctr" eaLnBrk="1" hangingPunct="1">
              <a:buFontTx/>
              <a:buNone/>
            </a:pPr>
            <a:r>
              <a:rPr lang="en-US" altLang="fa-IR" sz="8800" b="1" u="sng" smtClean="0"/>
              <a:t>Mold</a:t>
            </a:r>
            <a:r>
              <a:rPr lang="fa-IR" altLang="fa-IR" sz="8800" b="1" u="sng" smtClean="0"/>
              <a:t> </a:t>
            </a:r>
            <a:r>
              <a:rPr lang="en-US" altLang="fa-IR" sz="8800" b="1" u="sng" smtClean="0"/>
              <a:t>Flow</a:t>
            </a:r>
            <a:endParaRPr lang="fa-IR" altLang="fa-IR" sz="8800" b="1" u="sng" smtClean="0"/>
          </a:p>
          <a:p>
            <a:pPr algn="ctr" eaLnBrk="1" hangingPunct="1">
              <a:buFontTx/>
              <a:buNone/>
            </a:pPr>
            <a:endParaRPr lang="fa-IR" altLang="fa-IR" sz="7200" b="1" u="sng" smtClean="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7"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2"/>
          <p:cNvSpPr>
            <a:spLocks noGrp="1" noChangeArrowheads="1"/>
          </p:cNvSpPr>
          <p:nvPr>
            <p:ph type="title"/>
          </p:nvPr>
        </p:nvSpPr>
        <p:spPr>
          <a:xfrm>
            <a:off x="685800" y="914400"/>
            <a:ext cx="7772400" cy="1143000"/>
          </a:xfrm>
        </p:spPr>
        <p:txBody>
          <a:bodyPr/>
          <a:lstStyle/>
          <a:p>
            <a:pPr eaLnBrk="1" hangingPunct="1"/>
            <a:r>
              <a:rPr lang="fa-IR" altLang="fa-IR" smtClean="0"/>
              <a:t>پيشرفت جبهه هوا</a:t>
            </a:r>
            <a:endParaRPr lang="en-US" altLang="fa-IR" smtClean="0"/>
          </a:p>
        </p:txBody>
      </p:sp>
      <p:sp>
        <p:nvSpPr>
          <p:cNvPr id="27652" name="Rectangle 3"/>
          <p:cNvSpPr>
            <a:spLocks noGrp="1" noChangeArrowheads="1"/>
          </p:cNvSpPr>
          <p:nvPr>
            <p:ph type="body" idx="1"/>
          </p:nvPr>
        </p:nvSpPr>
        <p:spPr>
          <a:xfrm>
            <a:off x="609600" y="3200400"/>
            <a:ext cx="8077200" cy="1219200"/>
          </a:xfrm>
        </p:spPr>
        <p:txBody>
          <a:bodyPr/>
          <a:lstStyle/>
          <a:p>
            <a:pPr algn="r" eaLnBrk="1" hangingPunct="1">
              <a:buFontTx/>
              <a:buNone/>
            </a:pPr>
            <a:r>
              <a:rPr lang="fa-IR" altLang="fa-IR" smtClean="0"/>
              <a:t>در اين قسمت كامپيوتر پيشرفت جبهه جريان داخل قالب را از لحظه تزريق تا پر شدن كامل قطعه بررسي مي كند.</a:t>
            </a:r>
            <a:endParaRPr lang="en-US" altLang="fa-IR" smtClean="0"/>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p:cNvSpPr>
            <a:spLocks noGrp="1" noChangeArrowheads="1"/>
          </p:cNvSpPr>
          <p:nvPr>
            <p:ph type="title"/>
          </p:nvPr>
        </p:nvSpPr>
        <p:spPr/>
        <p:txBody>
          <a:bodyPr/>
          <a:lstStyle/>
          <a:p>
            <a:pPr eaLnBrk="1" hangingPunct="1"/>
            <a:r>
              <a:rPr lang="fa-IR" altLang="fa-IR" smtClean="0"/>
              <a:t>كاربرد تحليل جبهه جريان</a:t>
            </a:r>
            <a:endParaRPr lang="en-US" altLang="fa-IR" smtClean="0"/>
          </a:p>
        </p:txBody>
      </p:sp>
      <p:sp>
        <p:nvSpPr>
          <p:cNvPr id="28676" name="Rectangle 3"/>
          <p:cNvSpPr>
            <a:spLocks noGrp="1" noChangeArrowheads="1"/>
          </p:cNvSpPr>
          <p:nvPr>
            <p:ph type="body" idx="1"/>
          </p:nvPr>
        </p:nvSpPr>
        <p:spPr>
          <a:xfrm>
            <a:off x="685800" y="1981200"/>
            <a:ext cx="7772400" cy="4419600"/>
          </a:xfrm>
        </p:spPr>
        <p:txBody>
          <a:bodyPr/>
          <a:lstStyle/>
          <a:p>
            <a:pPr marL="609600" indent="-609600" algn="r" eaLnBrk="1" hangingPunct="1">
              <a:lnSpc>
                <a:spcPct val="90000"/>
              </a:lnSpc>
              <a:buFontTx/>
              <a:buNone/>
            </a:pPr>
            <a:r>
              <a:rPr lang="fa-IR" altLang="fa-IR" sz="2800" smtClean="0"/>
              <a:t>1- اطمينان از پر شدن قالب </a:t>
            </a:r>
          </a:p>
          <a:p>
            <a:pPr marL="609600" indent="-609600" algn="r" eaLnBrk="1" hangingPunct="1">
              <a:lnSpc>
                <a:spcPct val="90000"/>
              </a:lnSpc>
              <a:buFontTx/>
              <a:buNone/>
            </a:pPr>
            <a:r>
              <a:rPr lang="fa-IR" altLang="fa-IR" sz="2800" smtClean="0"/>
              <a:t>2-بررسي كيفيت قطعه</a:t>
            </a:r>
          </a:p>
          <a:p>
            <a:pPr marL="609600" indent="-609600" algn="r" eaLnBrk="1" hangingPunct="1">
              <a:lnSpc>
                <a:spcPct val="90000"/>
              </a:lnSpc>
              <a:buFontTx/>
              <a:buNone/>
            </a:pPr>
            <a:r>
              <a:rPr lang="fa-IR" altLang="fa-IR" sz="2800" smtClean="0"/>
              <a:t>3-طريقه پر شدن قالب</a:t>
            </a:r>
          </a:p>
          <a:p>
            <a:pPr marL="609600" indent="-609600" algn="r" eaLnBrk="1" hangingPunct="1">
              <a:lnSpc>
                <a:spcPct val="90000"/>
              </a:lnSpc>
              <a:buFontTx/>
              <a:buNone/>
            </a:pPr>
            <a:r>
              <a:rPr lang="fa-IR" altLang="fa-IR" sz="2800" smtClean="0"/>
              <a:t>4-متوازن و متقارن كردن مسير جريان</a:t>
            </a:r>
          </a:p>
          <a:p>
            <a:pPr marL="609600" indent="-609600" algn="r" eaLnBrk="1" hangingPunct="1">
              <a:lnSpc>
                <a:spcPct val="90000"/>
              </a:lnSpc>
              <a:buFontTx/>
              <a:buNone/>
            </a:pPr>
            <a:r>
              <a:rPr lang="fa-IR" altLang="fa-IR" sz="2800" smtClean="0"/>
              <a:t>5-خط جوش</a:t>
            </a:r>
          </a:p>
          <a:p>
            <a:pPr marL="609600" indent="-609600" algn="r" eaLnBrk="1" hangingPunct="1">
              <a:lnSpc>
                <a:spcPct val="90000"/>
              </a:lnSpc>
              <a:buFontTx/>
              <a:buNone/>
            </a:pPr>
            <a:r>
              <a:rPr lang="fa-IR" altLang="fa-IR" sz="2800" smtClean="0"/>
              <a:t>6-بررسي تله هاي هوايي</a:t>
            </a:r>
          </a:p>
          <a:p>
            <a:pPr marL="609600" indent="-609600" algn="r" eaLnBrk="1" hangingPunct="1">
              <a:lnSpc>
                <a:spcPct val="90000"/>
              </a:lnSpc>
              <a:buFontTx/>
              <a:buNone/>
            </a:pPr>
            <a:r>
              <a:rPr lang="fa-IR" altLang="fa-IR" sz="2800" smtClean="0"/>
              <a:t>7-تعيين محل گيت</a:t>
            </a:r>
          </a:p>
          <a:p>
            <a:pPr marL="609600" indent="-609600" algn="r" eaLnBrk="1" hangingPunct="1">
              <a:lnSpc>
                <a:spcPct val="90000"/>
              </a:lnSpc>
              <a:buFontTx/>
              <a:buNone/>
            </a:pPr>
            <a:r>
              <a:rPr lang="fa-IR" altLang="fa-IR" sz="2800" smtClean="0"/>
              <a:t>8-پرنشدن كامل قالب</a:t>
            </a:r>
          </a:p>
          <a:p>
            <a:pPr marL="609600" indent="-609600" algn="r" eaLnBrk="1" hangingPunct="1">
              <a:lnSpc>
                <a:spcPct val="90000"/>
              </a:lnSpc>
              <a:buFontTx/>
              <a:buNone/>
            </a:pPr>
            <a:r>
              <a:rPr lang="fa-IR" altLang="fa-IR" sz="2800" smtClean="0"/>
              <a:t>9-انيميشن پرشدن قالب</a:t>
            </a:r>
          </a:p>
          <a:p>
            <a:pPr marL="609600" indent="-609600" algn="r" eaLnBrk="1" hangingPunct="1">
              <a:lnSpc>
                <a:spcPct val="90000"/>
              </a:lnSpc>
              <a:buFontTx/>
              <a:buNone/>
            </a:pPr>
            <a:endParaRPr lang="fa-IR" altLang="fa-IR" sz="2800" smtClean="0"/>
          </a:p>
          <a:p>
            <a:pPr marL="609600" indent="-609600" algn="r" eaLnBrk="1" hangingPunct="1">
              <a:lnSpc>
                <a:spcPct val="90000"/>
              </a:lnSpc>
              <a:buFontTx/>
              <a:buNone/>
            </a:pPr>
            <a:endParaRPr lang="en-US" altLang="fa-IR" sz="2800" smtClean="0"/>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endParaRPr lang="fa-IR" altLang="fa-IR" smtClean="0"/>
          </a:p>
        </p:txBody>
      </p:sp>
      <p:pic>
        <p:nvPicPr>
          <p:cNvPr id="29699" name="Picture 4"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5" descr="melt front advancemen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447800"/>
            <a:ext cx="5105400"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p:cNvSpPr>
            <a:spLocks noGrp="1" noChangeArrowheads="1"/>
          </p:cNvSpPr>
          <p:nvPr>
            <p:ph type="title"/>
          </p:nvPr>
        </p:nvSpPr>
        <p:spPr/>
        <p:txBody>
          <a:bodyPr/>
          <a:lstStyle/>
          <a:p>
            <a:pPr eaLnBrk="1" hangingPunct="1"/>
            <a:r>
              <a:rPr lang="fa-IR" altLang="fa-IR" smtClean="0"/>
              <a:t>بررسي آناليز فشار تزريق</a:t>
            </a:r>
            <a:endParaRPr lang="en-US" altLang="fa-IR" smtClean="0"/>
          </a:p>
        </p:txBody>
      </p:sp>
      <p:sp>
        <p:nvSpPr>
          <p:cNvPr id="30724" name="Rectangle 3"/>
          <p:cNvSpPr>
            <a:spLocks noGrp="1" noChangeArrowheads="1"/>
          </p:cNvSpPr>
          <p:nvPr>
            <p:ph type="body" idx="1"/>
          </p:nvPr>
        </p:nvSpPr>
        <p:spPr/>
        <p:txBody>
          <a:bodyPr/>
          <a:lstStyle/>
          <a:p>
            <a:pPr algn="r" eaLnBrk="1" hangingPunct="1">
              <a:buFontTx/>
              <a:buNone/>
            </a:pPr>
            <a:endParaRPr lang="fa-IR" altLang="fa-IR" sz="2800" smtClean="0"/>
          </a:p>
          <a:p>
            <a:pPr algn="r" eaLnBrk="1" hangingPunct="1">
              <a:buFontTx/>
              <a:buNone/>
            </a:pPr>
            <a:r>
              <a:rPr lang="fa-IR" altLang="fa-IR" sz="2800" smtClean="0"/>
              <a:t>بررسي سه بعدي فشار تزريق يكي از آناليزهاي مهندسي در تحليل و بررسي فرايند تزريق است.</a:t>
            </a:r>
          </a:p>
          <a:p>
            <a:pPr algn="r" eaLnBrk="1" hangingPunct="1">
              <a:buFontTx/>
              <a:buNone/>
            </a:pPr>
            <a:r>
              <a:rPr lang="fa-IR" altLang="fa-IR" sz="2800" smtClean="0"/>
              <a:t>اين آناليز فشار تزريق داخل قالب را از لحظه شروع تزريق تا پر شدن كامل قطعه را نشان مي دهد. در اين بررسي مي توان با محاسبه فشار تزريق مقدار نيروي وارده در هر سيكل تزريق را به اجزاي قالب محاسبه و مقاومت مكانيكي و خستگي قالب را تحليل كرد.</a:t>
            </a:r>
            <a:endParaRPr lang="en-US" altLang="fa-IR" sz="2800" smtClean="0"/>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fa-IR" altLang="fa-IR" smtClean="0"/>
          </a:p>
        </p:txBody>
      </p:sp>
      <p:pic>
        <p:nvPicPr>
          <p:cNvPr id="31747" name="Picture 4"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5"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43000"/>
            <a:ext cx="7534275" cy="552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8373"/>
                                        </p:tgtEl>
                                        <p:attrNameLst>
                                          <p:attrName>style.visibility</p:attrName>
                                        </p:attrNameLst>
                                      </p:cBhvr>
                                      <p:to>
                                        <p:strVal val="visible"/>
                                      </p:to>
                                    </p:set>
                                    <p:anim calcmode="lin" valueType="num">
                                      <p:cBhvr>
                                        <p:cTn id="7" dur="500" fill="hold"/>
                                        <p:tgtEl>
                                          <p:spTgt spid="58373"/>
                                        </p:tgtEl>
                                        <p:attrNameLst>
                                          <p:attrName>ppt_w</p:attrName>
                                        </p:attrNameLst>
                                      </p:cBhvr>
                                      <p:tavLst>
                                        <p:tav tm="0">
                                          <p:val>
                                            <p:fltVal val="0"/>
                                          </p:val>
                                        </p:tav>
                                        <p:tav tm="100000">
                                          <p:val>
                                            <p:strVal val="#ppt_w"/>
                                          </p:val>
                                        </p:tav>
                                      </p:tavLst>
                                    </p:anim>
                                    <p:anim calcmode="lin" valueType="num">
                                      <p:cBhvr>
                                        <p:cTn id="8" dur="500" fill="hold"/>
                                        <p:tgtEl>
                                          <p:spTgt spid="5837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endParaRPr lang="fa-IR" altLang="fa-IR" smtClean="0"/>
          </a:p>
        </p:txBody>
      </p:sp>
      <p:sp>
        <p:nvSpPr>
          <p:cNvPr id="32771" name="Rectangle 3"/>
          <p:cNvSpPr>
            <a:spLocks noGrp="1" noChangeArrowheads="1"/>
          </p:cNvSpPr>
          <p:nvPr>
            <p:ph type="body" idx="1"/>
          </p:nvPr>
        </p:nvSpPr>
        <p:spPr/>
        <p:txBody>
          <a:bodyPr/>
          <a:lstStyle/>
          <a:p>
            <a:pPr eaLnBrk="1" hangingPunct="1"/>
            <a:endParaRPr lang="fa-IR" altLang="fa-IR" smtClean="0"/>
          </a:p>
        </p:txBody>
      </p:sp>
      <p:pic>
        <p:nvPicPr>
          <p:cNvPr id="32772" name="Picture 4"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5"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4038600" cy="364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7" name="Picture 7" descr="image0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048000"/>
            <a:ext cx="39624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76805"/>
                                        </p:tgtEl>
                                        <p:attrNameLst>
                                          <p:attrName>style.visibility</p:attrName>
                                        </p:attrNameLst>
                                      </p:cBhvr>
                                      <p:to>
                                        <p:strVal val="visible"/>
                                      </p:to>
                                    </p:set>
                                    <p:anim calcmode="lin" valueType="num">
                                      <p:cBhvr>
                                        <p:cTn id="7" dur="500" fill="hold"/>
                                        <p:tgtEl>
                                          <p:spTgt spid="76805"/>
                                        </p:tgtEl>
                                        <p:attrNameLst>
                                          <p:attrName>ppt_w</p:attrName>
                                        </p:attrNameLst>
                                      </p:cBhvr>
                                      <p:tavLst>
                                        <p:tav tm="0">
                                          <p:val>
                                            <p:fltVal val="0"/>
                                          </p:val>
                                        </p:tav>
                                        <p:tav tm="100000">
                                          <p:val>
                                            <p:strVal val="#ppt_w"/>
                                          </p:val>
                                        </p:tav>
                                      </p:tavLst>
                                    </p:anim>
                                    <p:anim calcmode="lin" valueType="num">
                                      <p:cBhvr>
                                        <p:cTn id="8" dur="500" fill="hold"/>
                                        <p:tgtEl>
                                          <p:spTgt spid="76805"/>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6807"/>
                                        </p:tgtEl>
                                        <p:attrNameLst>
                                          <p:attrName>style.visibility</p:attrName>
                                        </p:attrNameLst>
                                      </p:cBhvr>
                                      <p:to>
                                        <p:strVal val="visible"/>
                                      </p:to>
                                    </p:set>
                                    <p:anim calcmode="lin" valueType="num">
                                      <p:cBhvr>
                                        <p:cTn id="11" dur="500" fill="hold"/>
                                        <p:tgtEl>
                                          <p:spTgt spid="76807"/>
                                        </p:tgtEl>
                                        <p:attrNameLst>
                                          <p:attrName>ppt_w</p:attrName>
                                        </p:attrNameLst>
                                      </p:cBhvr>
                                      <p:tavLst>
                                        <p:tav tm="0">
                                          <p:val>
                                            <p:fltVal val="0"/>
                                          </p:val>
                                        </p:tav>
                                        <p:tav tm="100000">
                                          <p:val>
                                            <p:strVal val="#ppt_w"/>
                                          </p:val>
                                        </p:tav>
                                      </p:tavLst>
                                    </p:anim>
                                    <p:anim calcmode="lin" valueType="num">
                                      <p:cBhvr>
                                        <p:cTn id="12" dur="500" fill="hold"/>
                                        <p:tgtEl>
                                          <p:spTgt spid="7680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2"/>
          <p:cNvSpPr>
            <a:spLocks noGrp="1" noChangeArrowheads="1"/>
          </p:cNvSpPr>
          <p:nvPr>
            <p:ph type="title"/>
          </p:nvPr>
        </p:nvSpPr>
        <p:spPr/>
        <p:txBody>
          <a:bodyPr/>
          <a:lstStyle/>
          <a:p>
            <a:pPr eaLnBrk="1" hangingPunct="1"/>
            <a:r>
              <a:rPr lang="fa-IR" altLang="fa-IR" sz="4000" smtClean="0"/>
              <a:t>كاربردهاي آناليز فشار و روشهاي بررسي آن</a:t>
            </a:r>
            <a:endParaRPr lang="en-US" altLang="fa-IR" sz="4000" smtClean="0"/>
          </a:p>
        </p:txBody>
      </p:sp>
      <p:sp>
        <p:nvSpPr>
          <p:cNvPr id="33796" name="Rectangle 3"/>
          <p:cNvSpPr>
            <a:spLocks noGrp="1" noChangeArrowheads="1"/>
          </p:cNvSpPr>
          <p:nvPr>
            <p:ph type="body" idx="1"/>
          </p:nvPr>
        </p:nvSpPr>
        <p:spPr/>
        <p:txBody>
          <a:bodyPr/>
          <a:lstStyle/>
          <a:p>
            <a:pPr algn="r" eaLnBrk="1" hangingPunct="1">
              <a:buFontTx/>
              <a:buNone/>
            </a:pPr>
            <a:endParaRPr lang="fa-IR" altLang="fa-IR" smtClean="0"/>
          </a:p>
          <a:p>
            <a:pPr algn="r" eaLnBrk="1" hangingPunct="1">
              <a:buFontTx/>
              <a:buNone/>
            </a:pPr>
            <a:r>
              <a:rPr lang="fa-IR" altLang="fa-IR" smtClean="0"/>
              <a:t>1-بررسي نيروي كلمپ</a:t>
            </a:r>
          </a:p>
          <a:p>
            <a:pPr algn="r" eaLnBrk="1" hangingPunct="1">
              <a:buFontTx/>
              <a:buNone/>
            </a:pPr>
            <a:r>
              <a:rPr lang="fa-IR" altLang="fa-IR" smtClean="0"/>
              <a:t>2-بررسي پديده و عيوب پليسه</a:t>
            </a:r>
          </a:p>
          <a:p>
            <a:pPr algn="r" eaLnBrk="1" hangingPunct="1">
              <a:buFontTx/>
              <a:buNone/>
            </a:pPr>
            <a:r>
              <a:rPr lang="fa-IR" altLang="fa-IR" smtClean="0"/>
              <a:t>3-بررسي انقباض مواد بعد از تزريق</a:t>
            </a:r>
          </a:p>
          <a:p>
            <a:pPr algn="r" eaLnBrk="1" hangingPunct="1">
              <a:buFontTx/>
              <a:buNone/>
            </a:pPr>
            <a:r>
              <a:rPr lang="fa-IR" altLang="fa-IR" smtClean="0"/>
              <a:t>4-بررسي اثر فوران مذاب</a:t>
            </a:r>
          </a:p>
          <a:p>
            <a:pPr algn="r" eaLnBrk="1" hangingPunct="1">
              <a:buFontTx/>
              <a:buNone/>
            </a:pPr>
            <a:endParaRPr lang="en-US" altLang="fa-IR" smtClean="0"/>
          </a:p>
          <a:p>
            <a:pPr algn="r" eaLnBrk="1" hangingPunct="1">
              <a:buFontTx/>
              <a:buNone/>
            </a:pPr>
            <a:endParaRPr lang="en-US" altLang="fa-IR" smtClean="0"/>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4818" name="Picture 4"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Rectangle 2"/>
          <p:cNvSpPr>
            <a:spLocks noGrp="1" noChangeArrowheads="1"/>
          </p:cNvSpPr>
          <p:nvPr>
            <p:ph type="title"/>
          </p:nvPr>
        </p:nvSpPr>
        <p:spPr/>
        <p:txBody>
          <a:bodyPr/>
          <a:lstStyle/>
          <a:p>
            <a:pPr eaLnBrk="1" hangingPunct="1"/>
            <a:r>
              <a:rPr lang="fa-IR" altLang="fa-IR" smtClean="0"/>
              <a:t>آناليز دماي مذاب</a:t>
            </a:r>
            <a:endParaRPr lang="en-US" altLang="fa-IR" smtClean="0"/>
          </a:p>
        </p:txBody>
      </p:sp>
      <p:sp>
        <p:nvSpPr>
          <p:cNvPr id="22531" name="Rectangle 3"/>
          <p:cNvSpPr>
            <a:spLocks noGrp="1" noChangeArrowheads="1"/>
          </p:cNvSpPr>
          <p:nvPr>
            <p:ph type="body" idx="1"/>
          </p:nvPr>
        </p:nvSpPr>
        <p:spPr>
          <a:xfrm>
            <a:off x="762000" y="1295400"/>
            <a:ext cx="8153400" cy="1752600"/>
          </a:xfrm>
        </p:spPr>
        <p:txBody>
          <a:bodyPr/>
          <a:lstStyle/>
          <a:p>
            <a:pPr algn="r" eaLnBrk="1" hangingPunct="1">
              <a:buFontTx/>
              <a:buNone/>
            </a:pPr>
            <a:endParaRPr lang="en-US" altLang="fa-IR" smtClean="0"/>
          </a:p>
          <a:p>
            <a:pPr algn="r" eaLnBrk="1" hangingPunct="1">
              <a:buFontTx/>
              <a:buNone/>
            </a:pPr>
            <a:r>
              <a:rPr lang="fa-IR" altLang="fa-IR" smtClean="0"/>
              <a:t>آناليز دماي مذاب بيان تغييرات دما و ميزان آن در هر نقطه از قطعه در لحظه بعد از پرشدن قطعه است.</a:t>
            </a:r>
            <a:endParaRPr lang="en-US" altLang="fa-IR" smtClean="0"/>
          </a:p>
        </p:txBody>
      </p:sp>
      <p:pic>
        <p:nvPicPr>
          <p:cNvPr id="22534" name="Picture 6" descr="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124200"/>
            <a:ext cx="502920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2534"/>
                                        </p:tgtEl>
                                        <p:attrNameLst>
                                          <p:attrName>style.visibility</p:attrName>
                                        </p:attrNameLst>
                                      </p:cBhvr>
                                      <p:to>
                                        <p:strVal val="visible"/>
                                      </p:to>
                                    </p:set>
                                    <p:anim calcmode="lin" valueType="num">
                                      <p:cBhvr>
                                        <p:cTn id="7" dur="500" fill="hold"/>
                                        <p:tgtEl>
                                          <p:spTgt spid="22534"/>
                                        </p:tgtEl>
                                        <p:attrNameLst>
                                          <p:attrName>ppt_w</p:attrName>
                                        </p:attrNameLst>
                                      </p:cBhvr>
                                      <p:tavLst>
                                        <p:tav tm="0">
                                          <p:val>
                                            <p:fltVal val="0"/>
                                          </p:val>
                                        </p:tav>
                                        <p:tav tm="100000">
                                          <p:val>
                                            <p:strVal val="#ppt_w"/>
                                          </p:val>
                                        </p:tav>
                                      </p:tavLst>
                                    </p:anim>
                                    <p:anim calcmode="lin" valueType="num">
                                      <p:cBhvr>
                                        <p:cTn id="8" dur="500" fill="hold"/>
                                        <p:tgtEl>
                                          <p:spTgt spid="22534"/>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2530"/>
                                        </p:tgtEl>
                                        <p:attrNameLst>
                                          <p:attrName>style.visibility</p:attrName>
                                        </p:attrNameLst>
                                      </p:cBhvr>
                                      <p:to>
                                        <p:strVal val="visible"/>
                                      </p:to>
                                    </p:set>
                                    <p:animEffect transition="in" filter="fade">
                                      <p:cBhvr>
                                        <p:cTn id="11" dur="2000"/>
                                        <p:tgtEl>
                                          <p:spTgt spid="2253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2531"/>
                                        </p:tgtEl>
                                        <p:attrNameLst>
                                          <p:attrName>style.visibility</p:attrName>
                                        </p:attrNameLst>
                                      </p:cBhvr>
                                      <p:to>
                                        <p:strVal val="visible"/>
                                      </p:to>
                                    </p:set>
                                    <p:animEffect transition="in" filter="fade">
                                      <p:cBhvr>
                                        <p:cTn id="14" dur="20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endParaRPr lang="fa-IR" altLang="fa-IR" smtClean="0"/>
          </a:p>
        </p:txBody>
      </p:sp>
      <p:pic>
        <p:nvPicPr>
          <p:cNvPr id="35843" name="Picture 3"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4" name="Picture 4" desc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95400"/>
            <a:ext cx="7086600" cy="533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81924"/>
                                        </p:tgtEl>
                                        <p:attrNameLst>
                                          <p:attrName>style.visibility</p:attrName>
                                        </p:attrNameLst>
                                      </p:cBhvr>
                                      <p:to>
                                        <p:strVal val="visible"/>
                                      </p:to>
                                    </p:set>
                                    <p:anim calcmode="lin" valueType="num">
                                      <p:cBhvr>
                                        <p:cTn id="7" dur="500" fill="hold"/>
                                        <p:tgtEl>
                                          <p:spTgt spid="81924"/>
                                        </p:tgtEl>
                                        <p:attrNameLst>
                                          <p:attrName>ppt_w</p:attrName>
                                        </p:attrNameLst>
                                      </p:cBhvr>
                                      <p:tavLst>
                                        <p:tav tm="0">
                                          <p:val>
                                            <p:fltVal val="0"/>
                                          </p:val>
                                        </p:tav>
                                        <p:tav tm="100000">
                                          <p:val>
                                            <p:strVal val="#ppt_w"/>
                                          </p:val>
                                        </p:tav>
                                      </p:tavLst>
                                    </p:anim>
                                    <p:anim calcmode="lin" valueType="num">
                                      <p:cBhvr>
                                        <p:cTn id="8" dur="500" fill="hold"/>
                                        <p:tgtEl>
                                          <p:spTgt spid="819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endParaRPr lang="fa-IR" altLang="fa-IR" smtClean="0"/>
          </a:p>
        </p:txBody>
      </p:sp>
      <p:sp>
        <p:nvSpPr>
          <p:cNvPr id="36867" name="Rectangle 3"/>
          <p:cNvSpPr>
            <a:spLocks noGrp="1" noChangeArrowheads="1"/>
          </p:cNvSpPr>
          <p:nvPr>
            <p:ph type="body" idx="1"/>
          </p:nvPr>
        </p:nvSpPr>
        <p:spPr/>
        <p:txBody>
          <a:bodyPr/>
          <a:lstStyle/>
          <a:p>
            <a:pPr eaLnBrk="1" hangingPunct="1"/>
            <a:endParaRPr lang="fa-IR" altLang="fa-IR" smtClean="0"/>
          </a:p>
        </p:txBody>
      </p:sp>
      <p:pic>
        <p:nvPicPr>
          <p:cNvPr id="36868" name="Picture 4"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5" descr="img_mpi_cool_cooling4_bigp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14400"/>
            <a:ext cx="6781800" cy="570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p:cNvSpPr>
            <a:spLocks noGrp="1" noChangeArrowheads="1"/>
          </p:cNvSpPr>
          <p:nvPr>
            <p:ph type="title"/>
          </p:nvPr>
        </p:nvSpPr>
        <p:spPr>
          <a:xfrm>
            <a:off x="762000" y="0"/>
            <a:ext cx="7772400" cy="1143000"/>
          </a:xfrm>
        </p:spPr>
        <p:txBody>
          <a:bodyPr/>
          <a:lstStyle/>
          <a:p>
            <a:pPr eaLnBrk="1" hangingPunct="1"/>
            <a:r>
              <a:rPr lang="fa-IR" altLang="fa-IR" smtClean="0"/>
              <a:t>فهرست</a:t>
            </a:r>
            <a:endParaRPr lang="en-US" altLang="fa-IR" smtClean="0"/>
          </a:p>
        </p:txBody>
      </p:sp>
      <p:sp>
        <p:nvSpPr>
          <p:cNvPr id="19460" name="Rectangle 3"/>
          <p:cNvSpPr>
            <a:spLocks noGrp="1" noChangeArrowheads="1"/>
          </p:cNvSpPr>
          <p:nvPr>
            <p:ph type="body" idx="1"/>
          </p:nvPr>
        </p:nvSpPr>
        <p:spPr>
          <a:xfrm>
            <a:off x="685800" y="1066800"/>
            <a:ext cx="7772400" cy="5562600"/>
          </a:xfrm>
        </p:spPr>
        <p:txBody>
          <a:bodyPr/>
          <a:lstStyle/>
          <a:p>
            <a:pPr marL="457200" indent="-457200" algn="r" eaLnBrk="1" hangingPunct="1">
              <a:lnSpc>
                <a:spcPct val="80000"/>
              </a:lnSpc>
              <a:buFontTx/>
              <a:buNone/>
            </a:pPr>
            <a:r>
              <a:rPr lang="fa-IR" altLang="fa-IR" sz="2400" dirty="0" smtClean="0"/>
              <a:t>- مقدمه</a:t>
            </a:r>
          </a:p>
          <a:p>
            <a:pPr marL="457200" indent="-457200" algn="r" eaLnBrk="1" hangingPunct="1">
              <a:lnSpc>
                <a:spcPct val="80000"/>
              </a:lnSpc>
              <a:buFontTx/>
              <a:buNone/>
            </a:pPr>
            <a:r>
              <a:rPr lang="en-US" altLang="fa-IR" sz="2400" dirty="0" smtClean="0"/>
              <a:t>Mold Flow </a:t>
            </a:r>
            <a:r>
              <a:rPr lang="fa-IR" altLang="fa-IR" sz="2400" dirty="0" smtClean="0"/>
              <a:t>- معرفي نرم افزار</a:t>
            </a:r>
          </a:p>
          <a:p>
            <a:pPr marL="457200" indent="-457200" algn="r" eaLnBrk="1" hangingPunct="1">
              <a:lnSpc>
                <a:spcPct val="80000"/>
              </a:lnSpc>
              <a:buFontTx/>
              <a:buNone/>
            </a:pPr>
            <a:r>
              <a:rPr lang="fa-IR" altLang="fa-IR" sz="2400" dirty="0" smtClean="0"/>
              <a:t>- پيشرفت جبهه هوا</a:t>
            </a:r>
          </a:p>
          <a:p>
            <a:pPr marL="457200" indent="-457200" algn="r" eaLnBrk="1" hangingPunct="1">
              <a:lnSpc>
                <a:spcPct val="80000"/>
              </a:lnSpc>
              <a:buFontTx/>
              <a:buNone/>
            </a:pPr>
            <a:r>
              <a:rPr lang="fa-IR" altLang="fa-IR" sz="2400" dirty="0" smtClean="0"/>
              <a:t>- بررسي آناليز فشار تزريق</a:t>
            </a:r>
          </a:p>
          <a:p>
            <a:pPr marL="457200" indent="-457200" algn="r" eaLnBrk="1" hangingPunct="1">
              <a:lnSpc>
                <a:spcPct val="80000"/>
              </a:lnSpc>
              <a:buFontTx/>
              <a:buNone/>
            </a:pPr>
            <a:r>
              <a:rPr lang="fa-IR" altLang="fa-IR" sz="2400" dirty="0" smtClean="0"/>
              <a:t>- آناليز دماي مذاب</a:t>
            </a:r>
          </a:p>
          <a:p>
            <a:pPr marL="457200" indent="-457200" algn="r" eaLnBrk="1" hangingPunct="1">
              <a:lnSpc>
                <a:spcPct val="80000"/>
              </a:lnSpc>
              <a:buFontTx/>
              <a:buNone/>
            </a:pPr>
            <a:r>
              <a:rPr lang="fa-IR" altLang="fa-IR" sz="2400" dirty="0" smtClean="0"/>
              <a:t>- آناليز سيستم خنك كاري</a:t>
            </a:r>
          </a:p>
          <a:p>
            <a:pPr marL="457200" indent="-457200" algn="r" eaLnBrk="1" hangingPunct="1">
              <a:lnSpc>
                <a:spcPct val="80000"/>
              </a:lnSpc>
              <a:buFontTx/>
              <a:buNone/>
            </a:pPr>
            <a:r>
              <a:rPr lang="fa-IR" altLang="fa-IR" sz="2400" dirty="0" smtClean="0"/>
              <a:t>- </a:t>
            </a:r>
            <a:r>
              <a:rPr lang="fa-IR" altLang="fa-IR" sz="2400" dirty="0" smtClean="0">
                <a:cs typeface="Zar" pitchFamily="2" charset="0"/>
              </a:rPr>
              <a:t>تعيين محل تزريق</a:t>
            </a:r>
            <a:endParaRPr lang="fa-IR" altLang="fa-IR" sz="2400" dirty="0" smtClean="0"/>
          </a:p>
          <a:p>
            <a:pPr marL="457200" indent="-457200" algn="r" eaLnBrk="1" hangingPunct="1">
              <a:lnSpc>
                <a:spcPct val="80000"/>
              </a:lnSpc>
              <a:buFontTx/>
              <a:buNone/>
            </a:pPr>
            <a:r>
              <a:rPr lang="fa-IR" altLang="fa-IR" sz="2400" dirty="0" smtClean="0"/>
              <a:t>- آناليز بررسي موقعيت جهت جبهه جريان</a:t>
            </a:r>
          </a:p>
          <a:p>
            <a:pPr marL="457200" indent="-457200" algn="r" eaLnBrk="1" hangingPunct="1">
              <a:lnSpc>
                <a:spcPct val="80000"/>
              </a:lnSpc>
              <a:buFontTx/>
              <a:buNone/>
            </a:pPr>
            <a:r>
              <a:rPr lang="fa-IR" altLang="fa-IR" sz="2400" dirty="0" smtClean="0"/>
              <a:t>- بررسي زمان سيكل تزريق</a:t>
            </a:r>
          </a:p>
          <a:p>
            <a:pPr marL="457200" indent="-457200" algn="r" eaLnBrk="1" hangingPunct="1">
              <a:lnSpc>
                <a:spcPct val="80000"/>
              </a:lnSpc>
              <a:buFontTx/>
              <a:buNone/>
            </a:pPr>
            <a:r>
              <a:rPr lang="fa-IR" altLang="fa-IR" sz="2400" dirty="0" smtClean="0"/>
              <a:t>- آناليز خط جوش</a:t>
            </a:r>
          </a:p>
          <a:p>
            <a:pPr marL="457200" indent="-457200" algn="r" eaLnBrk="1" hangingPunct="1">
              <a:lnSpc>
                <a:spcPct val="80000"/>
              </a:lnSpc>
              <a:buFontTx/>
              <a:buNone/>
            </a:pPr>
            <a:r>
              <a:rPr lang="fa-IR" altLang="fa-IR" sz="2400" dirty="0" smtClean="0"/>
              <a:t>- آناليز تله هوا</a:t>
            </a:r>
          </a:p>
          <a:p>
            <a:pPr marL="457200" indent="-457200" algn="r" eaLnBrk="1" hangingPunct="1">
              <a:lnSpc>
                <a:spcPct val="80000"/>
              </a:lnSpc>
              <a:buFontTx/>
              <a:buNone/>
            </a:pPr>
            <a:r>
              <a:rPr lang="fa-IR" altLang="fa-IR" sz="2400" dirty="0" smtClean="0"/>
              <a:t>- بررسي مكش در قطعه</a:t>
            </a:r>
          </a:p>
          <a:p>
            <a:pPr marL="457200" indent="-457200" algn="r" eaLnBrk="1" hangingPunct="1">
              <a:lnSpc>
                <a:spcPct val="80000"/>
              </a:lnSpc>
              <a:buFontTx/>
              <a:buNone/>
            </a:pPr>
            <a:r>
              <a:rPr lang="fa-IR" altLang="fa-IR" sz="2400" dirty="0" smtClean="0"/>
              <a:t>- انتخاب مواد و پليمر مورد نظر</a:t>
            </a:r>
          </a:p>
          <a:p>
            <a:pPr marL="457200" indent="-457200" algn="r" eaLnBrk="1" hangingPunct="1">
              <a:lnSpc>
                <a:spcPct val="80000"/>
              </a:lnSpc>
              <a:buFontTx/>
              <a:buNone/>
            </a:pPr>
            <a:r>
              <a:rPr lang="fa-IR" altLang="fa-IR" sz="2400" dirty="0" smtClean="0"/>
              <a:t>- انتخاب ماشين تزريق</a:t>
            </a:r>
          </a:p>
          <a:p>
            <a:pPr marL="457200" indent="-457200" algn="r" eaLnBrk="1" hangingPunct="1">
              <a:lnSpc>
                <a:spcPct val="80000"/>
              </a:lnSpc>
              <a:buFontTx/>
              <a:buNone/>
            </a:pPr>
            <a:r>
              <a:rPr lang="fa-IR" altLang="fa-IR" sz="2400" dirty="0" smtClean="0"/>
              <a:t>- منابع</a:t>
            </a:r>
          </a:p>
          <a:p>
            <a:pPr marL="457200" indent="-457200" algn="r" eaLnBrk="1" hangingPunct="1">
              <a:lnSpc>
                <a:spcPct val="80000"/>
              </a:lnSpc>
              <a:buFontTx/>
              <a:buNone/>
            </a:pPr>
            <a:endParaRPr lang="en-US" altLang="fa-IR" sz="2400" dirty="0" smtClean="0"/>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0" name="Picture 4"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2"/>
          <p:cNvSpPr>
            <a:spLocks noGrp="1" noChangeArrowheads="1"/>
          </p:cNvSpPr>
          <p:nvPr>
            <p:ph type="title"/>
          </p:nvPr>
        </p:nvSpPr>
        <p:spPr/>
        <p:txBody>
          <a:bodyPr/>
          <a:lstStyle/>
          <a:p>
            <a:pPr eaLnBrk="1" hangingPunct="1"/>
            <a:r>
              <a:rPr lang="fa-IR" altLang="fa-IR" smtClean="0"/>
              <a:t>آناليز سيستم خنك كاري</a:t>
            </a:r>
            <a:endParaRPr lang="en-US" altLang="fa-IR" smtClean="0"/>
          </a:p>
        </p:txBody>
      </p:sp>
      <p:sp>
        <p:nvSpPr>
          <p:cNvPr id="23555" name="Rectangle 3"/>
          <p:cNvSpPr>
            <a:spLocks noGrp="1" noChangeArrowheads="1"/>
          </p:cNvSpPr>
          <p:nvPr>
            <p:ph type="body" idx="1"/>
          </p:nvPr>
        </p:nvSpPr>
        <p:spPr>
          <a:xfrm>
            <a:off x="304800" y="1524000"/>
            <a:ext cx="8610600" cy="1676400"/>
          </a:xfrm>
        </p:spPr>
        <p:txBody>
          <a:bodyPr/>
          <a:lstStyle/>
          <a:p>
            <a:pPr algn="r" eaLnBrk="1" hangingPunct="1">
              <a:buFontTx/>
              <a:buNone/>
            </a:pPr>
            <a:r>
              <a:rPr lang="fa-IR" altLang="fa-IR" smtClean="0"/>
              <a:t>آناليز سيستم خنك كاري مربوط به انجماد وزمان خنك كاري قطعه از لحظه پر شدن كامل تا خنك كاري و انجماد كامل براي كليه سطوح قطعه مي باشد.</a:t>
            </a:r>
            <a:endParaRPr lang="en-US" altLang="fa-IR" smtClean="0"/>
          </a:p>
        </p:txBody>
      </p:sp>
      <p:pic>
        <p:nvPicPr>
          <p:cNvPr id="23557" name="Picture 5"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200400"/>
            <a:ext cx="7467600" cy="333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23557"/>
                                        </p:tgtEl>
                                        <p:attrNameLst>
                                          <p:attrName>style.visibility</p:attrName>
                                        </p:attrNameLst>
                                      </p:cBhvr>
                                      <p:to>
                                        <p:strVal val="visible"/>
                                      </p:to>
                                    </p:set>
                                    <p:anim calcmode="lin" valueType="num">
                                      <p:cBhvr>
                                        <p:cTn id="12" dur="500" fill="hold"/>
                                        <p:tgtEl>
                                          <p:spTgt spid="23557"/>
                                        </p:tgtEl>
                                        <p:attrNameLst>
                                          <p:attrName>ppt_w</p:attrName>
                                        </p:attrNameLst>
                                      </p:cBhvr>
                                      <p:tavLst>
                                        <p:tav tm="0">
                                          <p:val>
                                            <p:fltVal val="0"/>
                                          </p:val>
                                        </p:tav>
                                        <p:tav tm="100000">
                                          <p:val>
                                            <p:strVal val="#ppt_w"/>
                                          </p:val>
                                        </p:tav>
                                      </p:tavLst>
                                    </p:anim>
                                    <p:anim calcmode="lin" valueType="num">
                                      <p:cBhvr>
                                        <p:cTn id="13" dur="500" fill="hold"/>
                                        <p:tgtEl>
                                          <p:spTgt spid="23557"/>
                                        </p:tgtEl>
                                        <p:attrNameLst>
                                          <p:attrName>ppt_h</p:attrName>
                                        </p:attrNameLst>
                                      </p:cBhvr>
                                      <p:tavLst>
                                        <p:tav tm="0">
                                          <p:val>
                                            <p:fltVal val="0"/>
                                          </p:val>
                                        </p:tav>
                                        <p:tav tm="100000">
                                          <p:val>
                                            <p:strVal val="#ppt_h"/>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23555"/>
                                        </p:tgtEl>
                                        <p:attrNameLst>
                                          <p:attrName>style.visibility</p:attrName>
                                        </p:attrNameLst>
                                      </p:cBhvr>
                                      <p:to>
                                        <p:strVal val="visible"/>
                                      </p:to>
                                    </p:set>
                                    <p:animEffect transition="in" filter="fade">
                                      <p:cBhvr>
                                        <p:cTn id="16" dur="20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3"/>
          <p:cNvSpPr>
            <a:spLocks noGrp="1" noChangeArrowheads="1"/>
          </p:cNvSpPr>
          <p:nvPr>
            <p:ph type="body" idx="1"/>
          </p:nvPr>
        </p:nvSpPr>
        <p:spPr>
          <a:xfrm>
            <a:off x="381000" y="1066800"/>
            <a:ext cx="8077200" cy="4648200"/>
          </a:xfrm>
        </p:spPr>
        <p:txBody>
          <a:bodyPr/>
          <a:lstStyle/>
          <a:p>
            <a:pPr algn="r" eaLnBrk="1" hangingPunct="1">
              <a:buFontTx/>
              <a:buNone/>
            </a:pPr>
            <a:r>
              <a:rPr lang="fa-IR" altLang="fa-IR" sz="4000" smtClean="0"/>
              <a:t>به كمك اين آناليز ميتوان به هدفهاي زير دست پيدا كرد</a:t>
            </a:r>
            <a:r>
              <a:rPr lang="fa-IR" altLang="fa-IR" sz="3600" smtClean="0"/>
              <a:t>:</a:t>
            </a:r>
          </a:p>
          <a:p>
            <a:pPr algn="r" eaLnBrk="1" hangingPunct="1">
              <a:buFontTx/>
              <a:buNone/>
            </a:pPr>
            <a:endParaRPr lang="fa-IR" altLang="fa-IR" smtClean="0"/>
          </a:p>
          <a:p>
            <a:pPr algn="r" eaLnBrk="1" hangingPunct="1">
              <a:buFontTx/>
              <a:buNone/>
            </a:pPr>
            <a:r>
              <a:rPr lang="fa-IR" altLang="fa-IR" smtClean="0"/>
              <a:t>1-طراحي سيستم خنك كاري مطلوب</a:t>
            </a:r>
          </a:p>
          <a:p>
            <a:pPr algn="r" eaLnBrk="1" hangingPunct="1">
              <a:buFontTx/>
              <a:buNone/>
            </a:pPr>
            <a:r>
              <a:rPr lang="fa-IR" altLang="fa-IR" smtClean="0"/>
              <a:t>2- پدیده پر نشدن كامل قالب –راكد ماندن مواد</a:t>
            </a:r>
          </a:p>
          <a:p>
            <a:pPr algn="r" eaLnBrk="1" hangingPunct="1">
              <a:buFontTx/>
              <a:buNone/>
            </a:pPr>
            <a:r>
              <a:rPr lang="fa-IR" altLang="fa-IR" smtClean="0"/>
              <a:t>3-بررسي مقاومت خط جوش</a:t>
            </a:r>
          </a:p>
          <a:p>
            <a:pPr algn="r" eaLnBrk="1" hangingPunct="1">
              <a:buFontTx/>
              <a:buNone/>
            </a:pPr>
            <a:r>
              <a:rPr lang="fa-IR" altLang="fa-IR" smtClean="0"/>
              <a:t>4-بهينه سازي سيكل تزريق و كم كردن مدت زمان كل سيكل</a:t>
            </a:r>
            <a:endParaRPr lang="en-US" altLang="fa-IR" smtClean="0"/>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pPr eaLnBrk="1" hangingPunct="1"/>
            <a:endParaRPr lang="fa-IR" altLang="fa-IR" smtClean="0"/>
          </a:p>
        </p:txBody>
      </p:sp>
      <p:pic>
        <p:nvPicPr>
          <p:cNvPr id="1029" name="Picture 4"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5"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8229600"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1026" name="Ink 6"/>
              <p14:cNvContentPartPr>
                <a14:cpLocks xmlns:a14="http://schemas.microsoft.com/office/drawing/2010/main" noRot="1" noChangeAspect="1" noEditPoints="1" noChangeArrowheads="1" noChangeShapeType="1"/>
              </p14:cNvContentPartPr>
              <p14:nvPr/>
            </p14:nvContentPartPr>
            <p14:xfrm>
              <a:off x="1758950" y="1847850"/>
              <a:ext cx="1758950" cy="1519238"/>
            </p14:xfrm>
          </p:contentPart>
        </mc:Choice>
        <mc:Fallback xmlns="">
          <p:pic>
            <p:nvPicPr>
              <p:cNvPr id="1026" name="Ink 6"/>
              <p:cNvPicPr>
                <a:picLocks noRot="1" noChangeAspect="1" noEditPoints="1" noChangeArrowheads="1" noChangeShapeType="1"/>
              </p:cNvPicPr>
              <p:nvPr/>
            </p:nvPicPr>
            <p:blipFill>
              <a:blip r:embed="rId5"/>
              <a:stretch>
                <a:fillRect/>
              </a:stretch>
            </p:blipFill>
            <p:spPr>
              <a:xfrm>
                <a:off x="1741386" y="1830264"/>
                <a:ext cx="1794079" cy="155441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27" name="Ink 7"/>
              <p14:cNvContentPartPr>
                <a14:cpLocks xmlns:a14="http://schemas.microsoft.com/office/drawing/2010/main" noRot="1" noChangeAspect="1" noEditPoints="1" noChangeArrowheads="1" noChangeShapeType="1"/>
              </p14:cNvContentPartPr>
              <p14:nvPr/>
            </p14:nvContentPartPr>
            <p14:xfrm>
              <a:off x="5983288" y="1751013"/>
              <a:ext cx="1670050" cy="1830387"/>
            </p14:xfrm>
          </p:contentPart>
        </mc:Choice>
        <mc:Fallback xmlns="">
          <p:pic>
            <p:nvPicPr>
              <p:cNvPr id="1027" name="Ink 7"/>
              <p:cNvPicPr>
                <a:picLocks noRot="1" noChangeAspect="1" noEditPoints="1" noChangeArrowheads="1" noChangeShapeType="1"/>
              </p:cNvPicPr>
              <p:nvPr/>
            </p:nvPicPr>
            <p:blipFill>
              <a:blip r:embed="rId7"/>
              <a:stretch>
                <a:fillRect/>
              </a:stretch>
            </p:blipFill>
            <p:spPr>
              <a:xfrm>
                <a:off x="5965832" y="1733420"/>
                <a:ext cx="1704961" cy="1865573"/>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61445"/>
                                        </p:tgtEl>
                                        <p:attrNameLst>
                                          <p:attrName>style.visibility</p:attrName>
                                        </p:attrNameLst>
                                      </p:cBhvr>
                                      <p:to>
                                        <p:strVal val="visible"/>
                                      </p:to>
                                    </p:set>
                                    <p:anim calcmode="lin" valueType="num">
                                      <p:cBhvr>
                                        <p:cTn id="7" dur="500" fill="hold"/>
                                        <p:tgtEl>
                                          <p:spTgt spid="61445"/>
                                        </p:tgtEl>
                                        <p:attrNameLst>
                                          <p:attrName>ppt_w</p:attrName>
                                        </p:attrNameLst>
                                      </p:cBhvr>
                                      <p:tavLst>
                                        <p:tav tm="0">
                                          <p:val>
                                            <p:fltVal val="0"/>
                                          </p:val>
                                        </p:tav>
                                        <p:tav tm="100000">
                                          <p:val>
                                            <p:strVal val="#ppt_w"/>
                                          </p:val>
                                        </p:tav>
                                      </p:tavLst>
                                    </p:anim>
                                    <p:anim calcmode="lin" valueType="num">
                                      <p:cBhvr>
                                        <p:cTn id="8" dur="500" fill="hold"/>
                                        <p:tgtEl>
                                          <p:spTgt spid="614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2"/>
          <p:cNvSpPr>
            <a:spLocks noGrp="1" noChangeArrowheads="1"/>
          </p:cNvSpPr>
          <p:nvPr>
            <p:ph type="title"/>
          </p:nvPr>
        </p:nvSpPr>
        <p:spPr/>
        <p:txBody>
          <a:bodyPr/>
          <a:lstStyle/>
          <a:p>
            <a:pPr eaLnBrk="1" hangingPunct="1"/>
            <a:endParaRPr lang="fa-IR" altLang="fa-IR" smtClean="0"/>
          </a:p>
        </p:txBody>
      </p:sp>
      <p:pic>
        <p:nvPicPr>
          <p:cNvPr id="62469" name="Picture 5" descr="img_mpi_cool_cooling1_bigp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00200"/>
            <a:ext cx="6705600" cy="513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62469"/>
                                        </p:tgtEl>
                                        <p:attrNameLst>
                                          <p:attrName>style.visibility</p:attrName>
                                        </p:attrNameLst>
                                      </p:cBhvr>
                                      <p:to>
                                        <p:strVal val="visible"/>
                                      </p:to>
                                    </p:set>
                                    <p:anim calcmode="lin" valueType="num">
                                      <p:cBhvr>
                                        <p:cTn id="7" dur="500" fill="hold"/>
                                        <p:tgtEl>
                                          <p:spTgt spid="62469"/>
                                        </p:tgtEl>
                                        <p:attrNameLst>
                                          <p:attrName>ppt_w</p:attrName>
                                        </p:attrNameLst>
                                      </p:cBhvr>
                                      <p:tavLst>
                                        <p:tav tm="0">
                                          <p:val>
                                            <p:fltVal val="0"/>
                                          </p:val>
                                        </p:tav>
                                        <p:tav tm="100000">
                                          <p:val>
                                            <p:strVal val="#ppt_w"/>
                                          </p:val>
                                        </p:tav>
                                      </p:tavLst>
                                    </p:anim>
                                    <p:anim calcmode="lin" valueType="num">
                                      <p:cBhvr>
                                        <p:cTn id="8" dur="500" fill="hold"/>
                                        <p:tgtEl>
                                          <p:spTgt spid="6246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endParaRPr lang="fa-IR" altLang="fa-IR" smtClean="0"/>
          </a:p>
        </p:txBody>
      </p:sp>
      <p:sp>
        <p:nvSpPr>
          <p:cNvPr id="40963" name="Rectangle 3"/>
          <p:cNvSpPr>
            <a:spLocks noGrp="1" noChangeArrowheads="1"/>
          </p:cNvSpPr>
          <p:nvPr>
            <p:ph type="body" idx="1"/>
          </p:nvPr>
        </p:nvSpPr>
        <p:spPr/>
        <p:txBody>
          <a:bodyPr/>
          <a:lstStyle/>
          <a:p>
            <a:pPr eaLnBrk="1" hangingPunct="1"/>
            <a:endParaRPr lang="fa-IR" altLang="fa-IR" smtClean="0"/>
          </a:p>
        </p:txBody>
      </p:sp>
      <p:pic>
        <p:nvPicPr>
          <p:cNvPr id="40964" name="Picture 4"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5" descr="img_mpi_cool_cooling3_bigp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066800"/>
            <a:ext cx="6858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72709"/>
                                        </p:tgtEl>
                                        <p:attrNameLst>
                                          <p:attrName>style.visibility</p:attrName>
                                        </p:attrNameLst>
                                      </p:cBhvr>
                                      <p:to>
                                        <p:strVal val="visible"/>
                                      </p:to>
                                    </p:set>
                                    <p:anim calcmode="lin" valueType="num">
                                      <p:cBhvr>
                                        <p:cTn id="7" dur="500" fill="hold"/>
                                        <p:tgtEl>
                                          <p:spTgt spid="72709"/>
                                        </p:tgtEl>
                                        <p:attrNameLst>
                                          <p:attrName>ppt_w</p:attrName>
                                        </p:attrNameLst>
                                      </p:cBhvr>
                                      <p:tavLst>
                                        <p:tav tm="0">
                                          <p:val>
                                            <p:fltVal val="0"/>
                                          </p:val>
                                        </p:tav>
                                        <p:tav tm="100000">
                                          <p:val>
                                            <p:strVal val="#ppt_w"/>
                                          </p:val>
                                        </p:tav>
                                      </p:tavLst>
                                    </p:anim>
                                    <p:anim calcmode="lin" valueType="num">
                                      <p:cBhvr>
                                        <p:cTn id="8" dur="500" fill="hold"/>
                                        <p:tgtEl>
                                          <p:spTgt spid="727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2"/>
          <p:cNvSpPr>
            <a:spLocks noGrp="1" noChangeArrowheads="1"/>
          </p:cNvSpPr>
          <p:nvPr>
            <p:ph type="title"/>
          </p:nvPr>
        </p:nvSpPr>
        <p:spPr/>
        <p:txBody>
          <a:bodyPr/>
          <a:lstStyle/>
          <a:p>
            <a:pPr eaLnBrk="1" hangingPunct="1"/>
            <a:r>
              <a:rPr lang="fa-IR" altLang="fa-IR" sz="3600" smtClean="0">
                <a:cs typeface="Zar" pitchFamily="2" charset="0"/>
              </a:rPr>
              <a:t>تعيين محل تزريق</a:t>
            </a:r>
            <a:endParaRPr lang="en-US" altLang="fa-IR" sz="3600" smtClean="0">
              <a:cs typeface="Zar" pitchFamily="2" charset="0"/>
            </a:endParaRPr>
          </a:p>
        </p:txBody>
      </p:sp>
      <p:sp>
        <p:nvSpPr>
          <p:cNvPr id="41988" name="Rectangle 3"/>
          <p:cNvSpPr>
            <a:spLocks noGrp="1" noChangeArrowheads="1"/>
          </p:cNvSpPr>
          <p:nvPr>
            <p:ph type="body" idx="1"/>
          </p:nvPr>
        </p:nvSpPr>
        <p:spPr/>
        <p:txBody>
          <a:bodyPr/>
          <a:lstStyle/>
          <a:p>
            <a:pPr algn="justLow" rtl="1" eaLnBrk="1" hangingPunct="1">
              <a:buFontTx/>
              <a:buNone/>
            </a:pPr>
            <a:r>
              <a:rPr lang="fa-IR" altLang="fa-IR" smtClean="0">
                <a:cs typeface="Zar" pitchFamily="2" charset="0"/>
              </a:rPr>
              <a:t>در اين نرم افزار بر خلاف نرم افزار</a:t>
            </a:r>
            <a:r>
              <a:rPr lang="en-US" altLang="fa-IR" smtClean="0">
                <a:cs typeface="Zar" pitchFamily="2" charset="0"/>
              </a:rPr>
              <a:t> solid works </a:t>
            </a:r>
            <a:r>
              <a:rPr lang="fa-IR" altLang="fa-IR" smtClean="0">
                <a:cs typeface="Zar" pitchFamily="2" charset="0"/>
              </a:rPr>
              <a:t>ميتوان چندين نقطه تزريق تعيين كرد .</a:t>
            </a:r>
          </a:p>
          <a:p>
            <a:pPr algn="justLow" rtl="1" eaLnBrk="1" hangingPunct="1">
              <a:buFontTx/>
              <a:buNone/>
            </a:pPr>
            <a:endParaRPr lang="fa-IR" altLang="fa-IR" smtClean="0">
              <a:cs typeface="Zar" pitchFamily="2" charset="0"/>
            </a:endParaRPr>
          </a:p>
          <a:p>
            <a:pPr algn="justLow" rtl="1" eaLnBrk="1" hangingPunct="1">
              <a:buFontTx/>
              <a:buNone/>
            </a:pPr>
            <a:r>
              <a:rPr lang="fa-IR" altLang="fa-IR" smtClean="0">
                <a:cs typeface="Zar" pitchFamily="2" charset="0"/>
              </a:rPr>
              <a:t>همچنين </a:t>
            </a:r>
            <a:r>
              <a:rPr lang="en-US" altLang="fa-IR" smtClean="0">
                <a:cs typeface="Zar" pitchFamily="2" charset="0"/>
              </a:rPr>
              <a:t>MPI </a:t>
            </a:r>
            <a:r>
              <a:rPr lang="fa-IR" altLang="fa-IR" smtClean="0">
                <a:cs typeface="Zar" pitchFamily="2" charset="0"/>
              </a:rPr>
              <a:t>  قادر به تشخيص بهترين نقطه يا نقاط تزريق مي باشد.</a:t>
            </a:r>
            <a:endParaRPr lang="en-US" altLang="fa-IR" smtClean="0">
              <a:cs typeface="Zar" pitchFamily="2" charset="0"/>
            </a:endParaRPr>
          </a:p>
          <a:p>
            <a:pPr eaLnBrk="1" hangingPunct="1">
              <a:buFontTx/>
              <a:buNone/>
            </a:pPr>
            <a:endParaRPr lang="en-US" altLang="fa-IR" smtClean="0"/>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p:cNvSpPr>
            <a:spLocks noGrp="1" noChangeArrowheads="1"/>
          </p:cNvSpPr>
          <p:nvPr>
            <p:ph type="title"/>
          </p:nvPr>
        </p:nvSpPr>
        <p:spPr/>
        <p:txBody>
          <a:bodyPr/>
          <a:lstStyle/>
          <a:p>
            <a:pPr eaLnBrk="1" hangingPunct="1"/>
            <a:endParaRPr lang="fa-IR" altLang="fa-IR" smtClean="0"/>
          </a:p>
        </p:txBody>
      </p:sp>
      <p:pic>
        <p:nvPicPr>
          <p:cNvPr id="65540" name="Picture 4"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19200"/>
            <a:ext cx="6934200" cy="540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65540"/>
                                        </p:tgtEl>
                                        <p:attrNameLst>
                                          <p:attrName>style.visibility</p:attrName>
                                        </p:attrNameLst>
                                      </p:cBhvr>
                                      <p:to>
                                        <p:strVal val="visible"/>
                                      </p:to>
                                    </p:set>
                                    <p:anim calcmode="lin" valueType="num">
                                      <p:cBhvr>
                                        <p:cTn id="7" dur="500" fill="hold"/>
                                        <p:tgtEl>
                                          <p:spTgt spid="65540"/>
                                        </p:tgtEl>
                                        <p:attrNameLst>
                                          <p:attrName>ppt_w</p:attrName>
                                        </p:attrNameLst>
                                      </p:cBhvr>
                                      <p:tavLst>
                                        <p:tav tm="0">
                                          <p:val>
                                            <p:fltVal val="0"/>
                                          </p:val>
                                        </p:tav>
                                        <p:tav tm="100000">
                                          <p:val>
                                            <p:strVal val="#ppt_w"/>
                                          </p:val>
                                        </p:tav>
                                      </p:tavLst>
                                    </p:anim>
                                    <p:anim calcmode="lin" valueType="num">
                                      <p:cBhvr>
                                        <p:cTn id="8" dur="500" fill="hold"/>
                                        <p:tgtEl>
                                          <p:spTgt spid="655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endParaRPr lang="fa-IR" altLang="fa-IR" smtClean="0"/>
          </a:p>
        </p:txBody>
      </p:sp>
      <p:sp>
        <p:nvSpPr>
          <p:cNvPr id="44035" name="Rectangle 3"/>
          <p:cNvSpPr>
            <a:spLocks noGrp="1" noChangeArrowheads="1"/>
          </p:cNvSpPr>
          <p:nvPr>
            <p:ph type="body" idx="1"/>
          </p:nvPr>
        </p:nvSpPr>
        <p:spPr/>
        <p:txBody>
          <a:bodyPr/>
          <a:lstStyle/>
          <a:p>
            <a:pPr eaLnBrk="1" hangingPunct="1"/>
            <a:endParaRPr lang="fa-IR" altLang="fa-IR" smtClean="0"/>
          </a:p>
        </p:txBody>
      </p:sp>
      <p:pic>
        <p:nvPicPr>
          <p:cNvPr id="44036" name="Picture 4"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5" desc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28600"/>
            <a:ext cx="5124450" cy="647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66565"/>
                                        </p:tgtEl>
                                        <p:attrNameLst>
                                          <p:attrName>style.visibility</p:attrName>
                                        </p:attrNameLst>
                                      </p:cBhvr>
                                      <p:to>
                                        <p:strVal val="visible"/>
                                      </p:to>
                                    </p:set>
                                    <p:anim calcmode="lin" valueType="num">
                                      <p:cBhvr>
                                        <p:cTn id="7" dur="500" fill="hold"/>
                                        <p:tgtEl>
                                          <p:spTgt spid="66565"/>
                                        </p:tgtEl>
                                        <p:attrNameLst>
                                          <p:attrName>ppt_w</p:attrName>
                                        </p:attrNameLst>
                                      </p:cBhvr>
                                      <p:tavLst>
                                        <p:tav tm="0">
                                          <p:val>
                                            <p:fltVal val="0"/>
                                          </p:val>
                                        </p:tav>
                                        <p:tav tm="100000">
                                          <p:val>
                                            <p:strVal val="#ppt_w"/>
                                          </p:val>
                                        </p:tav>
                                      </p:tavLst>
                                    </p:anim>
                                    <p:anim calcmode="lin" valueType="num">
                                      <p:cBhvr>
                                        <p:cTn id="8" dur="500" fill="hold"/>
                                        <p:tgtEl>
                                          <p:spTgt spid="6656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2"/>
          <p:cNvSpPr>
            <a:spLocks noGrp="1" noChangeArrowheads="1"/>
          </p:cNvSpPr>
          <p:nvPr>
            <p:ph type="title"/>
          </p:nvPr>
        </p:nvSpPr>
        <p:spPr/>
        <p:txBody>
          <a:bodyPr/>
          <a:lstStyle/>
          <a:p>
            <a:pPr eaLnBrk="1" hangingPunct="1"/>
            <a:r>
              <a:rPr lang="fa-IR" altLang="fa-IR" smtClean="0"/>
              <a:t>آناليز بررسي موقعيت جهت جبهه جريان</a:t>
            </a:r>
            <a:endParaRPr lang="en-US" altLang="fa-IR" smtClean="0"/>
          </a:p>
        </p:txBody>
      </p:sp>
      <p:sp>
        <p:nvSpPr>
          <p:cNvPr id="45060" name="Rectangle 3"/>
          <p:cNvSpPr>
            <a:spLocks noGrp="1" noChangeArrowheads="1"/>
          </p:cNvSpPr>
          <p:nvPr>
            <p:ph type="body" idx="1"/>
          </p:nvPr>
        </p:nvSpPr>
        <p:spPr>
          <a:xfrm>
            <a:off x="685800" y="1981200"/>
            <a:ext cx="7772400" cy="4343400"/>
          </a:xfrm>
        </p:spPr>
        <p:txBody>
          <a:bodyPr/>
          <a:lstStyle/>
          <a:p>
            <a:pPr algn="r" eaLnBrk="1" hangingPunct="1">
              <a:buFontTx/>
              <a:buNone/>
            </a:pPr>
            <a:r>
              <a:rPr lang="fa-IR" altLang="fa-IR" sz="2800" smtClean="0"/>
              <a:t>اين آناليز موقعيت وجهت حركت مولكولهاي مواد مذاب در روي سطوح قطعه هنگام پر شدن كويتي قالب را ارائه مي نمايد.</a:t>
            </a:r>
          </a:p>
          <a:p>
            <a:pPr algn="r" eaLnBrk="1" hangingPunct="1">
              <a:buFontTx/>
              <a:buNone/>
            </a:pPr>
            <a:r>
              <a:rPr lang="fa-IR" altLang="fa-IR" sz="2800" smtClean="0"/>
              <a:t>موقعيت مذاب و جهت حركت آن در هر نقطه از نظر رفتار مذاب در داخل كويتي و همچنين مواردي چون آشفتگي و جريانات گردابي و اختشاشات سيالاتي مذاب بسيار اهميت دارد.</a:t>
            </a:r>
            <a:endParaRPr lang="en-US" altLang="fa-IR" sz="2800" smtClean="0"/>
          </a:p>
          <a:p>
            <a:pPr algn="r" eaLnBrk="1" hangingPunct="1">
              <a:buFontTx/>
              <a:buNone/>
            </a:pPr>
            <a:r>
              <a:rPr lang="fa-IR" altLang="fa-IR" sz="2800" smtClean="0"/>
              <a:t>مواردي همچون بررسي خط جوش،كيفيت سطوح قطعه در نقاط مختلف،تله هاي هوايي</a:t>
            </a:r>
            <a:r>
              <a:rPr lang="en-US" altLang="fa-IR" sz="2800" smtClean="0"/>
              <a:t> </a:t>
            </a:r>
            <a:r>
              <a:rPr lang="fa-IR" altLang="fa-IR" sz="2800" smtClean="0"/>
              <a:t>در قطعه از ديگر كاربردهاي استفاده از اين آناليز مي باشد</a:t>
            </a:r>
            <a:endParaRPr lang="en-US" altLang="fa-IR" sz="2800" smtClean="0"/>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endParaRPr lang="fa-IR" altLang="fa-IR" smtClean="0"/>
          </a:p>
        </p:txBody>
      </p:sp>
      <p:pic>
        <p:nvPicPr>
          <p:cNvPr id="46083" name="Picture 6"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7" descr="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95400"/>
            <a:ext cx="7391400" cy="524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5303"/>
                                        </p:tgtEl>
                                        <p:attrNameLst>
                                          <p:attrName>style.visibility</p:attrName>
                                        </p:attrNameLst>
                                      </p:cBhvr>
                                      <p:to>
                                        <p:strVal val="visible"/>
                                      </p:to>
                                    </p:set>
                                    <p:anim calcmode="lin" valueType="num">
                                      <p:cBhvr>
                                        <p:cTn id="7" dur="500" fill="hold"/>
                                        <p:tgtEl>
                                          <p:spTgt spid="55303"/>
                                        </p:tgtEl>
                                        <p:attrNameLst>
                                          <p:attrName>ppt_w</p:attrName>
                                        </p:attrNameLst>
                                      </p:cBhvr>
                                      <p:tavLst>
                                        <p:tav tm="0">
                                          <p:val>
                                            <p:fltVal val="0"/>
                                          </p:val>
                                        </p:tav>
                                        <p:tav tm="100000">
                                          <p:val>
                                            <p:strVal val="#ppt_w"/>
                                          </p:val>
                                        </p:tav>
                                      </p:tavLst>
                                    </p:anim>
                                    <p:anim calcmode="lin" valueType="num">
                                      <p:cBhvr>
                                        <p:cTn id="8" dur="500" fill="hold"/>
                                        <p:tgtEl>
                                          <p:spTgt spid="5530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p:cNvSpPr>
            <a:spLocks noGrp="1" noChangeArrowheads="1"/>
          </p:cNvSpPr>
          <p:nvPr>
            <p:ph type="title"/>
          </p:nvPr>
        </p:nvSpPr>
        <p:spPr/>
        <p:txBody>
          <a:bodyPr/>
          <a:lstStyle/>
          <a:p>
            <a:pPr eaLnBrk="1" hangingPunct="1"/>
            <a:r>
              <a:rPr lang="fa-IR" altLang="fa-IR" smtClean="0"/>
              <a:t>مقدمه</a:t>
            </a:r>
            <a:endParaRPr lang="en-US" altLang="fa-IR" smtClean="0"/>
          </a:p>
        </p:txBody>
      </p:sp>
      <p:sp>
        <p:nvSpPr>
          <p:cNvPr id="20484" name="Rectangle 3"/>
          <p:cNvSpPr>
            <a:spLocks noGrp="1" noChangeArrowheads="1"/>
          </p:cNvSpPr>
          <p:nvPr>
            <p:ph type="body" idx="1"/>
          </p:nvPr>
        </p:nvSpPr>
        <p:spPr>
          <a:xfrm>
            <a:off x="609600" y="2743200"/>
            <a:ext cx="8077200" cy="2209800"/>
          </a:xfrm>
        </p:spPr>
        <p:txBody>
          <a:bodyPr/>
          <a:lstStyle/>
          <a:p>
            <a:pPr algn="r" eaLnBrk="1" hangingPunct="1">
              <a:buFontTx/>
              <a:buNone/>
            </a:pPr>
            <a:r>
              <a:rPr lang="fa-IR" altLang="fa-IR" smtClean="0"/>
              <a:t>شبيه سازي از مباحث مهم در طراحي و ساخت مي باشد كه در زمينه قالبهاي تزريق پلاستيك و فرايند تزريق آن نيز گسترش يافته است</a:t>
            </a:r>
            <a:endParaRPr lang="en-US" altLang="fa-IR" smtClean="0"/>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endParaRPr lang="fa-IR" altLang="fa-IR" smtClean="0"/>
          </a:p>
        </p:txBody>
      </p:sp>
      <p:pic>
        <p:nvPicPr>
          <p:cNvPr id="47107" name="Picture 4"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5"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8077200"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6325"/>
                                        </p:tgtEl>
                                        <p:attrNameLst>
                                          <p:attrName>style.visibility</p:attrName>
                                        </p:attrNameLst>
                                      </p:cBhvr>
                                      <p:to>
                                        <p:strVal val="visible"/>
                                      </p:to>
                                    </p:set>
                                    <p:anim calcmode="lin" valueType="num">
                                      <p:cBhvr>
                                        <p:cTn id="7" dur="500" fill="hold"/>
                                        <p:tgtEl>
                                          <p:spTgt spid="56325"/>
                                        </p:tgtEl>
                                        <p:attrNameLst>
                                          <p:attrName>ppt_w</p:attrName>
                                        </p:attrNameLst>
                                      </p:cBhvr>
                                      <p:tavLst>
                                        <p:tav tm="0">
                                          <p:val>
                                            <p:fltVal val="0"/>
                                          </p:val>
                                        </p:tav>
                                        <p:tav tm="100000">
                                          <p:val>
                                            <p:strVal val="#ppt_w"/>
                                          </p:val>
                                        </p:tav>
                                      </p:tavLst>
                                    </p:anim>
                                    <p:anim calcmode="lin" valueType="num">
                                      <p:cBhvr>
                                        <p:cTn id="8" dur="500" fill="hold"/>
                                        <p:tgtEl>
                                          <p:spTgt spid="563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2"/>
          <p:cNvSpPr>
            <a:spLocks noGrp="1" noChangeArrowheads="1"/>
          </p:cNvSpPr>
          <p:nvPr>
            <p:ph type="title"/>
          </p:nvPr>
        </p:nvSpPr>
        <p:spPr/>
        <p:txBody>
          <a:bodyPr/>
          <a:lstStyle/>
          <a:p>
            <a:pPr eaLnBrk="1" hangingPunct="1"/>
            <a:endParaRPr lang="fa-IR" altLang="fa-IR" smtClean="0"/>
          </a:p>
        </p:txBody>
      </p:sp>
      <p:pic>
        <p:nvPicPr>
          <p:cNvPr id="26629" name="Picture 5"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5943600" cy="352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895600"/>
            <a:ext cx="3962400" cy="366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6629"/>
                                        </p:tgtEl>
                                        <p:attrNameLst>
                                          <p:attrName>style.visibility</p:attrName>
                                        </p:attrNameLst>
                                      </p:cBhvr>
                                      <p:to>
                                        <p:strVal val="visible"/>
                                      </p:to>
                                    </p:set>
                                    <p:anim calcmode="lin" valueType="num">
                                      <p:cBhvr>
                                        <p:cTn id="7" dur="500" fill="hold"/>
                                        <p:tgtEl>
                                          <p:spTgt spid="26629"/>
                                        </p:tgtEl>
                                        <p:attrNameLst>
                                          <p:attrName>ppt_w</p:attrName>
                                        </p:attrNameLst>
                                      </p:cBhvr>
                                      <p:tavLst>
                                        <p:tav tm="0">
                                          <p:val>
                                            <p:fltVal val="0"/>
                                          </p:val>
                                        </p:tav>
                                        <p:tav tm="100000">
                                          <p:val>
                                            <p:strVal val="#ppt_w"/>
                                          </p:val>
                                        </p:tav>
                                      </p:tavLst>
                                    </p:anim>
                                    <p:anim calcmode="lin" valueType="num">
                                      <p:cBhvr>
                                        <p:cTn id="8" dur="500" fill="hold"/>
                                        <p:tgtEl>
                                          <p:spTgt spid="2662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6630"/>
                                        </p:tgtEl>
                                        <p:attrNameLst>
                                          <p:attrName>style.visibility</p:attrName>
                                        </p:attrNameLst>
                                      </p:cBhvr>
                                      <p:to>
                                        <p:strVal val="visible"/>
                                      </p:to>
                                    </p:set>
                                    <p:anim calcmode="lin" valueType="num">
                                      <p:cBhvr>
                                        <p:cTn id="11" dur="500" fill="hold"/>
                                        <p:tgtEl>
                                          <p:spTgt spid="26630"/>
                                        </p:tgtEl>
                                        <p:attrNameLst>
                                          <p:attrName>ppt_w</p:attrName>
                                        </p:attrNameLst>
                                      </p:cBhvr>
                                      <p:tavLst>
                                        <p:tav tm="0">
                                          <p:val>
                                            <p:fltVal val="0"/>
                                          </p:val>
                                        </p:tav>
                                        <p:tav tm="100000">
                                          <p:val>
                                            <p:strVal val="#ppt_w"/>
                                          </p:val>
                                        </p:tav>
                                      </p:tavLst>
                                    </p:anim>
                                    <p:anim calcmode="lin" valueType="num">
                                      <p:cBhvr>
                                        <p:cTn id="12" dur="500" fill="hold"/>
                                        <p:tgtEl>
                                          <p:spTgt spid="266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2"/>
          <p:cNvSpPr>
            <a:spLocks noGrp="1" noChangeArrowheads="1"/>
          </p:cNvSpPr>
          <p:nvPr>
            <p:ph type="title"/>
          </p:nvPr>
        </p:nvSpPr>
        <p:spPr/>
        <p:txBody>
          <a:bodyPr/>
          <a:lstStyle/>
          <a:p>
            <a:pPr eaLnBrk="1" hangingPunct="1"/>
            <a:r>
              <a:rPr lang="fa-IR" altLang="fa-IR" smtClean="0"/>
              <a:t>بررسي زمان سيكل تزريق</a:t>
            </a:r>
            <a:endParaRPr lang="en-US" altLang="fa-IR" smtClean="0"/>
          </a:p>
        </p:txBody>
      </p:sp>
      <p:sp>
        <p:nvSpPr>
          <p:cNvPr id="49156" name="Rectangle 3"/>
          <p:cNvSpPr>
            <a:spLocks noGrp="1" noChangeArrowheads="1"/>
          </p:cNvSpPr>
          <p:nvPr>
            <p:ph type="body" idx="1"/>
          </p:nvPr>
        </p:nvSpPr>
        <p:spPr/>
        <p:txBody>
          <a:bodyPr/>
          <a:lstStyle/>
          <a:p>
            <a:pPr algn="r" eaLnBrk="1" hangingPunct="1">
              <a:buFontTx/>
              <a:buNone/>
            </a:pPr>
            <a:r>
              <a:rPr lang="fa-IR" altLang="fa-IR" smtClean="0"/>
              <a:t>بررسي زمان سيكل تزريق از نظر كم نمودن زمان پروسه تزريق و بالا بردن توليد و همچنين كم كردن هزينه هاي توليد از اهميت بسزايي برخوردار است.</a:t>
            </a:r>
          </a:p>
          <a:p>
            <a:pPr algn="r" eaLnBrk="1" hangingPunct="1">
              <a:buFontTx/>
              <a:buNone/>
            </a:pPr>
            <a:r>
              <a:rPr lang="fa-IR" altLang="fa-IR" smtClean="0"/>
              <a:t>كل زمان سيكل تزريق به پارامترهاي تزريق ،ضخامت قطعه و هندسه آن و موارد ديگر بستگي دارد كه به طور كلي تمام سيكل تزريق از ابتدا تا انتها به صورت شكل زير بيان ميشود. </a:t>
            </a:r>
            <a:endParaRPr lang="en-US" altLang="fa-IR" smtClean="0"/>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3"/>
          <p:cNvSpPr>
            <a:spLocks noGrp="1" noChangeArrowheads="1"/>
          </p:cNvSpPr>
          <p:nvPr>
            <p:ph type="body" idx="1"/>
          </p:nvPr>
        </p:nvSpPr>
        <p:spPr>
          <a:xfrm>
            <a:off x="685800" y="1447800"/>
            <a:ext cx="7848600" cy="4572000"/>
          </a:xfrm>
        </p:spPr>
        <p:txBody>
          <a:bodyPr/>
          <a:lstStyle/>
          <a:p>
            <a:pPr algn="r" eaLnBrk="1" hangingPunct="1">
              <a:lnSpc>
                <a:spcPct val="90000"/>
              </a:lnSpc>
              <a:buFontTx/>
              <a:buNone/>
            </a:pPr>
            <a:r>
              <a:rPr lang="en-US" altLang="fa-IR" smtClean="0"/>
              <a:t>Tf=Filling time </a:t>
            </a:r>
            <a:r>
              <a:rPr lang="fa-IR" altLang="fa-IR" smtClean="0"/>
              <a:t>زمان تزريق از لحظه تزريق تا پر شدن كامل قالب </a:t>
            </a:r>
            <a:endParaRPr lang="en-US" altLang="fa-IR" smtClean="0"/>
          </a:p>
          <a:p>
            <a:pPr algn="r" eaLnBrk="1" hangingPunct="1">
              <a:lnSpc>
                <a:spcPct val="90000"/>
              </a:lnSpc>
              <a:buFontTx/>
              <a:buNone/>
            </a:pPr>
            <a:r>
              <a:rPr lang="en-US" altLang="fa-IR" smtClean="0"/>
              <a:t>Tp=Packing time</a:t>
            </a:r>
            <a:r>
              <a:rPr lang="fa-IR" altLang="fa-IR" smtClean="0"/>
              <a:t>زمان بسته نگه داشتن قالب جهت تغذيه مذاب</a:t>
            </a:r>
            <a:endParaRPr lang="en-US" altLang="fa-IR" smtClean="0"/>
          </a:p>
          <a:p>
            <a:pPr algn="r" eaLnBrk="1" hangingPunct="1">
              <a:lnSpc>
                <a:spcPct val="90000"/>
              </a:lnSpc>
              <a:buFontTx/>
              <a:buNone/>
            </a:pPr>
            <a:r>
              <a:rPr lang="en-US" altLang="fa-IR" smtClean="0"/>
              <a:t>Tc=Cooling time </a:t>
            </a:r>
            <a:r>
              <a:rPr lang="fa-IR" altLang="fa-IR" smtClean="0"/>
              <a:t>زمان خنك كاري قطعه به طوري كه تا 90%كل قطعه منجمد شود</a:t>
            </a:r>
            <a:endParaRPr lang="en-US" altLang="fa-IR" smtClean="0"/>
          </a:p>
          <a:p>
            <a:pPr algn="r" eaLnBrk="1" hangingPunct="1">
              <a:lnSpc>
                <a:spcPct val="90000"/>
              </a:lnSpc>
              <a:buFontTx/>
              <a:buNone/>
            </a:pPr>
            <a:r>
              <a:rPr lang="en-US" altLang="fa-IR" smtClean="0"/>
              <a:t>Th=holding time</a:t>
            </a:r>
            <a:r>
              <a:rPr lang="fa-IR" altLang="fa-IR" smtClean="0"/>
              <a:t>مجموع 2 زمان خنك كاري و زمان </a:t>
            </a:r>
            <a:r>
              <a:rPr lang="en-US" altLang="fa-IR" smtClean="0"/>
              <a:t>packing</a:t>
            </a:r>
            <a:r>
              <a:rPr lang="fa-IR" altLang="fa-IR" smtClean="0"/>
              <a:t>قطعه در قالب</a:t>
            </a:r>
            <a:endParaRPr lang="en-US" altLang="fa-IR" smtClean="0"/>
          </a:p>
          <a:p>
            <a:pPr algn="r" eaLnBrk="1" hangingPunct="1">
              <a:lnSpc>
                <a:spcPct val="90000"/>
              </a:lnSpc>
              <a:buFontTx/>
              <a:buNone/>
            </a:pPr>
            <a:r>
              <a:rPr lang="en-US" altLang="fa-IR" smtClean="0"/>
              <a:t>To=clamping open time</a:t>
            </a:r>
            <a:r>
              <a:rPr lang="fa-IR" altLang="fa-IR" smtClean="0"/>
              <a:t>زمان باز شدن قالب</a:t>
            </a:r>
            <a:endParaRPr lang="en-US" altLang="fa-IR" smtClean="0"/>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5" desc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89000"/>
            <a:ext cx="8382000" cy="563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1205"/>
                                        </p:tgtEl>
                                        <p:attrNameLst>
                                          <p:attrName>style.visibility</p:attrName>
                                        </p:attrNameLst>
                                      </p:cBhvr>
                                      <p:to>
                                        <p:strVal val="visible"/>
                                      </p:to>
                                    </p:set>
                                    <p:anim calcmode="lin" valueType="num">
                                      <p:cBhvr>
                                        <p:cTn id="7" dur="500" fill="hold"/>
                                        <p:tgtEl>
                                          <p:spTgt spid="51205"/>
                                        </p:tgtEl>
                                        <p:attrNameLst>
                                          <p:attrName>ppt_w</p:attrName>
                                        </p:attrNameLst>
                                      </p:cBhvr>
                                      <p:tavLst>
                                        <p:tav tm="0">
                                          <p:val>
                                            <p:fltVal val="0"/>
                                          </p:val>
                                        </p:tav>
                                        <p:tav tm="100000">
                                          <p:val>
                                            <p:strVal val="#ppt_w"/>
                                          </p:val>
                                        </p:tav>
                                      </p:tavLst>
                                    </p:anim>
                                    <p:anim calcmode="lin" valueType="num">
                                      <p:cBhvr>
                                        <p:cTn id="8" dur="500" fill="hold"/>
                                        <p:tgtEl>
                                          <p:spTgt spid="5120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noChangeArrowheads="1"/>
          </p:cNvSpPr>
          <p:nvPr>
            <p:ph type="title"/>
          </p:nvPr>
        </p:nvSpPr>
        <p:spPr/>
        <p:txBody>
          <a:bodyPr/>
          <a:lstStyle/>
          <a:p>
            <a:pPr eaLnBrk="1" hangingPunct="1"/>
            <a:endParaRPr lang="fa-IR" altLang="fa-IR" smtClean="0"/>
          </a:p>
        </p:txBody>
      </p:sp>
      <p:sp>
        <p:nvSpPr>
          <p:cNvPr id="52227" name="Rectangle 3"/>
          <p:cNvSpPr>
            <a:spLocks noGrp="1" noChangeArrowheads="1"/>
          </p:cNvSpPr>
          <p:nvPr>
            <p:ph type="body" idx="4294967295"/>
          </p:nvPr>
        </p:nvSpPr>
        <p:spPr>
          <a:xfrm>
            <a:off x="0" y="1981200"/>
            <a:ext cx="7772400" cy="3733800"/>
          </a:xfrm>
        </p:spPr>
        <p:txBody>
          <a:bodyPr/>
          <a:lstStyle/>
          <a:p>
            <a:pPr eaLnBrk="1" hangingPunct="1"/>
            <a:r>
              <a:rPr lang="en-US" altLang="fa-IR" smtClean="0">
                <a:hlinkClick r:id="rId2" action="ppaction://hlinkfile"/>
              </a:rPr>
              <a:t>mpi\4.2.jpg</a:t>
            </a:r>
            <a:endParaRPr lang="en-US" altLang="fa-IR" smtClean="0"/>
          </a:p>
        </p:txBody>
      </p:sp>
      <p:pic>
        <p:nvPicPr>
          <p:cNvPr id="52228" name="Picture 4" descr="backrou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5" descr="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371600"/>
            <a:ext cx="7620000" cy="528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2229"/>
                                        </p:tgtEl>
                                        <p:attrNameLst>
                                          <p:attrName>style.visibility</p:attrName>
                                        </p:attrNameLst>
                                      </p:cBhvr>
                                      <p:to>
                                        <p:strVal val="visible"/>
                                      </p:to>
                                    </p:set>
                                    <p:anim calcmode="lin" valueType="num">
                                      <p:cBhvr>
                                        <p:cTn id="7" dur="500" fill="hold"/>
                                        <p:tgtEl>
                                          <p:spTgt spid="52229"/>
                                        </p:tgtEl>
                                        <p:attrNameLst>
                                          <p:attrName>ppt_w</p:attrName>
                                        </p:attrNameLst>
                                      </p:cBhvr>
                                      <p:tavLst>
                                        <p:tav tm="0">
                                          <p:val>
                                            <p:fltVal val="0"/>
                                          </p:val>
                                        </p:tav>
                                        <p:tav tm="100000">
                                          <p:val>
                                            <p:strVal val="#ppt_w"/>
                                          </p:val>
                                        </p:tav>
                                      </p:tavLst>
                                    </p:anim>
                                    <p:anim calcmode="lin" valueType="num">
                                      <p:cBhvr>
                                        <p:cTn id="8" dur="500" fill="hold"/>
                                        <p:tgtEl>
                                          <p:spTgt spid="522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endParaRPr lang="fa-IR" altLang="fa-IR" smtClean="0"/>
          </a:p>
        </p:txBody>
      </p:sp>
      <p:sp>
        <p:nvSpPr>
          <p:cNvPr id="53251" name="Rectangle 3"/>
          <p:cNvSpPr>
            <a:spLocks noGrp="1" noChangeArrowheads="1"/>
          </p:cNvSpPr>
          <p:nvPr>
            <p:ph type="body" idx="1"/>
          </p:nvPr>
        </p:nvSpPr>
        <p:spPr/>
        <p:txBody>
          <a:bodyPr/>
          <a:lstStyle/>
          <a:p>
            <a:pPr eaLnBrk="1" hangingPunct="1"/>
            <a:endParaRPr lang="fa-IR" altLang="fa-IR" smtClean="0"/>
          </a:p>
        </p:txBody>
      </p:sp>
      <p:pic>
        <p:nvPicPr>
          <p:cNvPr id="53252" name="Picture 4"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5"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914400"/>
            <a:ext cx="6096000" cy="549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75781"/>
                                        </p:tgtEl>
                                        <p:attrNameLst>
                                          <p:attrName>style.visibility</p:attrName>
                                        </p:attrNameLst>
                                      </p:cBhvr>
                                      <p:to>
                                        <p:strVal val="visible"/>
                                      </p:to>
                                    </p:set>
                                    <p:anim calcmode="lin" valueType="num">
                                      <p:cBhvr>
                                        <p:cTn id="7" dur="500" fill="hold"/>
                                        <p:tgtEl>
                                          <p:spTgt spid="75781"/>
                                        </p:tgtEl>
                                        <p:attrNameLst>
                                          <p:attrName>ppt_w</p:attrName>
                                        </p:attrNameLst>
                                      </p:cBhvr>
                                      <p:tavLst>
                                        <p:tav tm="0">
                                          <p:val>
                                            <p:fltVal val="0"/>
                                          </p:val>
                                        </p:tav>
                                        <p:tav tm="100000">
                                          <p:val>
                                            <p:strVal val="#ppt_w"/>
                                          </p:val>
                                        </p:tav>
                                      </p:tavLst>
                                    </p:anim>
                                    <p:anim calcmode="lin" valueType="num">
                                      <p:cBhvr>
                                        <p:cTn id="8" dur="500" fill="hold"/>
                                        <p:tgtEl>
                                          <p:spTgt spid="7578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endParaRPr lang="fa-IR" altLang="fa-IR" smtClean="0"/>
          </a:p>
        </p:txBody>
      </p:sp>
      <p:sp>
        <p:nvSpPr>
          <p:cNvPr id="54275" name="Rectangle 3"/>
          <p:cNvSpPr>
            <a:spLocks noGrp="1" noChangeArrowheads="1"/>
          </p:cNvSpPr>
          <p:nvPr>
            <p:ph type="body" idx="1"/>
          </p:nvPr>
        </p:nvSpPr>
        <p:spPr/>
        <p:txBody>
          <a:bodyPr/>
          <a:lstStyle/>
          <a:p>
            <a:pPr eaLnBrk="1" hangingPunct="1"/>
            <a:endParaRPr lang="fa-IR" altLang="fa-IR" smtClean="0"/>
          </a:p>
        </p:txBody>
      </p:sp>
      <p:pic>
        <p:nvPicPr>
          <p:cNvPr id="54276" name="Picture 5"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4" descr="melt front advancemen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219200"/>
            <a:ext cx="5105400"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5298" name="Picture 4"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Rectangle 2"/>
          <p:cNvSpPr>
            <a:spLocks noGrp="1" noChangeArrowheads="1"/>
          </p:cNvSpPr>
          <p:nvPr>
            <p:ph type="title"/>
          </p:nvPr>
        </p:nvSpPr>
        <p:spPr>
          <a:xfrm>
            <a:off x="685800" y="457200"/>
            <a:ext cx="7772400" cy="1143000"/>
          </a:xfrm>
        </p:spPr>
        <p:txBody>
          <a:bodyPr/>
          <a:lstStyle/>
          <a:p>
            <a:pPr eaLnBrk="1" hangingPunct="1"/>
            <a:r>
              <a:rPr lang="fa-IR" altLang="fa-IR" smtClean="0"/>
              <a:t>آناليز خط جوش</a:t>
            </a:r>
            <a:endParaRPr lang="en-US" altLang="fa-IR" smtClean="0"/>
          </a:p>
        </p:txBody>
      </p:sp>
      <p:sp>
        <p:nvSpPr>
          <p:cNvPr id="39939" name="Rectangle 3"/>
          <p:cNvSpPr>
            <a:spLocks noGrp="1" noChangeArrowheads="1"/>
          </p:cNvSpPr>
          <p:nvPr>
            <p:ph type="body" idx="1"/>
          </p:nvPr>
        </p:nvSpPr>
        <p:spPr>
          <a:xfrm>
            <a:off x="685800" y="1371600"/>
            <a:ext cx="7772400" cy="3733800"/>
          </a:xfrm>
        </p:spPr>
        <p:txBody>
          <a:bodyPr/>
          <a:lstStyle/>
          <a:p>
            <a:pPr algn="r" eaLnBrk="1" hangingPunct="1">
              <a:buFontTx/>
              <a:buNone/>
            </a:pPr>
            <a:r>
              <a:rPr lang="fa-IR" altLang="fa-IR" smtClean="0"/>
              <a:t>اين آناليز محلهاي بروز خط تقارب جريان و شكل آنها را روي قطعه به صورت 3بعدي بيان مي كند.</a:t>
            </a:r>
            <a:endParaRPr lang="en-US" altLang="fa-IR" smtClean="0"/>
          </a:p>
        </p:txBody>
      </p:sp>
      <p:pic>
        <p:nvPicPr>
          <p:cNvPr id="39941" name="Picture 5"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590800"/>
            <a:ext cx="57150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fade">
                                      <p:cBhvr>
                                        <p:cTn id="7" dur="2000"/>
                                        <p:tgtEl>
                                          <p:spTgt spid="399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39941"/>
                                        </p:tgtEl>
                                        <p:attrNameLst>
                                          <p:attrName>style.visibility</p:attrName>
                                        </p:attrNameLst>
                                      </p:cBhvr>
                                      <p:to>
                                        <p:strVal val="visible"/>
                                      </p:to>
                                    </p:set>
                                    <p:anim calcmode="lin" valueType="num">
                                      <p:cBhvr>
                                        <p:cTn id="12" dur="500" fill="hold"/>
                                        <p:tgtEl>
                                          <p:spTgt spid="39941"/>
                                        </p:tgtEl>
                                        <p:attrNameLst>
                                          <p:attrName>ppt_w</p:attrName>
                                        </p:attrNameLst>
                                      </p:cBhvr>
                                      <p:tavLst>
                                        <p:tav tm="0">
                                          <p:val>
                                            <p:fltVal val="0"/>
                                          </p:val>
                                        </p:tav>
                                        <p:tav tm="100000">
                                          <p:val>
                                            <p:strVal val="#ppt_w"/>
                                          </p:val>
                                        </p:tav>
                                      </p:tavLst>
                                    </p:anim>
                                    <p:anim calcmode="lin" valueType="num">
                                      <p:cBhvr>
                                        <p:cTn id="13" dur="500" fill="hold"/>
                                        <p:tgtEl>
                                          <p:spTgt spid="39941"/>
                                        </p:tgtEl>
                                        <p:attrNameLst>
                                          <p:attrName>ppt_h</p:attrName>
                                        </p:attrNameLst>
                                      </p:cBhvr>
                                      <p:tavLst>
                                        <p:tav tm="0">
                                          <p:val>
                                            <p:fltVal val="0"/>
                                          </p:val>
                                        </p:tav>
                                        <p:tav tm="100000">
                                          <p:val>
                                            <p:strVal val="#ppt_h"/>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39939"/>
                                        </p:tgtEl>
                                        <p:attrNameLst>
                                          <p:attrName>style.visibility</p:attrName>
                                        </p:attrNameLst>
                                      </p:cBhvr>
                                      <p:to>
                                        <p:strVal val="visible"/>
                                      </p:to>
                                    </p:set>
                                    <p:animEffect transition="in" filter="fade">
                                      <p:cBhvr>
                                        <p:cTn id="16" dur="20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endParaRPr lang="fa-IR" altLang="fa-IR" smtClean="0"/>
          </a:p>
        </p:txBody>
      </p:sp>
      <p:sp>
        <p:nvSpPr>
          <p:cNvPr id="56323" name="Rectangle 3"/>
          <p:cNvSpPr>
            <a:spLocks noGrp="1" noChangeArrowheads="1"/>
          </p:cNvSpPr>
          <p:nvPr>
            <p:ph type="body" idx="1"/>
          </p:nvPr>
        </p:nvSpPr>
        <p:spPr/>
        <p:txBody>
          <a:bodyPr/>
          <a:lstStyle/>
          <a:p>
            <a:pPr eaLnBrk="1" hangingPunct="1"/>
            <a:endParaRPr lang="fa-IR" altLang="fa-IR" smtClean="0"/>
          </a:p>
        </p:txBody>
      </p:sp>
      <p:pic>
        <p:nvPicPr>
          <p:cNvPr id="56324" name="Picture 4"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5" descr="melt front advancemen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752600"/>
            <a:ext cx="5410200"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70661"/>
                                        </p:tgtEl>
                                        <p:attrNameLst>
                                          <p:attrName>style.visibility</p:attrName>
                                        </p:attrNameLst>
                                      </p:cBhvr>
                                      <p:to>
                                        <p:strVal val="visible"/>
                                      </p:to>
                                    </p:set>
                                    <p:anim calcmode="lin" valueType="num">
                                      <p:cBhvr>
                                        <p:cTn id="7" dur="500" fill="hold"/>
                                        <p:tgtEl>
                                          <p:spTgt spid="70661"/>
                                        </p:tgtEl>
                                        <p:attrNameLst>
                                          <p:attrName>ppt_w</p:attrName>
                                        </p:attrNameLst>
                                      </p:cBhvr>
                                      <p:tavLst>
                                        <p:tav tm="0">
                                          <p:val>
                                            <p:fltVal val="0"/>
                                          </p:val>
                                        </p:tav>
                                        <p:tav tm="100000">
                                          <p:val>
                                            <p:strVal val="#ppt_w"/>
                                          </p:val>
                                        </p:tav>
                                      </p:tavLst>
                                    </p:anim>
                                    <p:anim calcmode="lin" valueType="num">
                                      <p:cBhvr>
                                        <p:cTn id="8" dur="500" fill="hold"/>
                                        <p:tgtEl>
                                          <p:spTgt spid="706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noChangeArrowheads="1"/>
          </p:cNvSpPr>
          <p:nvPr>
            <p:ph type="body" idx="1"/>
          </p:nvPr>
        </p:nvSpPr>
        <p:spPr>
          <a:xfrm>
            <a:off x="609600" y="914400"/>
            <a:ext cx="7924800" cy="5486400"/>
          </a:xfrm>
        </p:spPr>
        <p:txBody>
          <a:bodyPr/>
          <a:lstStyle/>
          <a:p>
            <a:pPr algn="r" eaLnBrk="1" hangingPunct="1">
              <a:buFontTx/>
              <a:buNone/>
            </a:pPr>
            <a:r>
              <a:rPr lang="fa-IR" altLang="fa-IR" smtClean="0"/>
              <a:t>به كمك شبيه سازي كامپيوتري ميتوان به هدفهاي زير دست پيدا كرد</a:t>
            </a:r>
            <a:r>
              <a:rPr lang="fa-IR" altLang="fa-IR" sz="2400" smtClean="0"/>
              <a:t>:</a:t>
            </a:r>
          </a:p>
          <a:p>
            <a:pPr algn="r" eaLnBrk="1" hangingPunct="1">
              <a:buFontTx/>
              <a:buNone/>
            </a:pPr>
            <a:r>
              <a:rPr lang="fa-IR" altLang="fa-IR" sz="2800" smtClean="0"/>
              <a:t>1</a:t>
            </a:r>
            <a:r>
              <a:rPr lang="fa-IR" altLang="fa-IR" smtClean="0"/>
              <a:t>-طراحي قالب</a:t>
            </a:r>
          </a:p>
          <a:p>
            <a:pPr algn="r" eaLnBrk="1" hangingPunct="1">
              <a:buFontTx/>
              <a:buNone/>
            </a:pPr>
            <a:r>
              <a:rPr lang="fa-IR" altLang="fa-IR" sz="2800" smtClean="0"/>
              <a:t>2</a:t>
            </a:r>
            <a:r>
              <a:rPr lang="fa-IR" altLang="fa-IR" smtClean="0"/>
              <a:t>-طراحي قطعه</a:t>
            </a:r>
          </a:p>
          <a:p>
            <a:pPr algn="r" eaLnBrk="1" hangingPunct="1">
              <a:buFontTx/>
              <a:buNone/>
            </a:pPr>
            <a:r>
              <a:rPr lang="fa-IR" altLang="fa-IR" sz="2800" smtClean="0"/>
              <a:t>3</a:t>
            </a:r>
            <a:r>
              <a:rPr lang="fa-IR" altLang="fa-IR" smtClean="0"/>
              <a:t>-انتخاب مواد پليمر</a:t>
            </a:r>
          </a:p>
          <a:p>
            <a:pPr algn="r" eaLnBrk="1" hangingPunct="1">
              <a:buFontTx/>
              <a:buNone/>
            </a:pPr>
            <a:r>
              <a:rPr lang="fa-IR" altLang="fa-IR" sz="2800" smtClean="0"/>
              <a:t>4</a:t>
            </a:r>
            <a:r>
              <a:rPr lang="fa-IR" altLang="fa-IR" smtClean="0"/>
              <a:t>-انتخاب ماشين تزريق</a:t>
            </a:r>
          </a:p>
          <a:p>
            <a:pPr algn="r" eaLnBrk="1" hangingPunct="1">
              <a:buFontTx/>
              <a:buNone/>
            </a:pPr>
            <a:r>
              <a:rPr lang="fa-IR" altLang="fa-IR" sz="2800" smtClean="0"/>
              <a:t>5</a:t>
            </a:r>
            <a:r>
              <a:rPr lang="fa-IR" altLang="fa-IR" smtClean="0"/>
              <a:t>-كنترل فرايند تزريق</a:t>
            </a:r>
          </a:p>
          <a:p>
            <a:pPr algn="r" eaLnBrk="1" hangingPunct="1">
              <a:buFontTx/>
              <a:buNone/>
            </a:pPr>
            <a:r>
              <a:rPr lang="fa-IR" altLang="fa-IR" sz="2800" smtClean="0"/>
              <a:t>6</a:t>
            </a:r>
            <a:r>
              <a:rPr lang="fa-IR" altLang="fa-IR" smtClean="0"/>
              <a:t>-اشكال زدايي از قطعات پلاستيكي</a:t>
            </a:r>
          </a:p>
          <a:p>
            <a:pPr algn="r" eaLnBrk="1" hangingPunct="1">
              <a:buFontTx/>
              <a:buNone/>
            </a:pPr>
            <a:r>
              <a:rPr lang="fa-IR" altLang="fa-IR" sz="2800" smtClean="0"/>
              <a:t>7</a:t>
            </a:r>
            <a:r>
              <a:rPr lang="fa-IR" altLang="fa-IR" smtClean="0"/>
              <a:t>-بهينه سازي طراحي قالب هاي پلاستيك</a:t>
            </a:r>
          </a:p>
          <a:p>
            <a:pPr algn="r" eaLnBrk="1" hangingPunct="1">
              <a:buFontTx/>
              <a:buNone/>
            </a:pPr>
            <a:endParaRPr lang="fa-IR" altLang="fa-IR" smtClean="0"/>
          </a:p>
          <a:p>
            <a:pPr algn="r" eaLnBrk="1" hangingPunct="1">
              <a:buFontTx/>
              <a:buNone/>
            </a:pPr>
            <a:endParaRPr lang="en-US" altLang="fa-IR" smtClean="0"/>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2"/>
          <p:cNvSpPr>
            <a:spLocks noGrp="1" noChangeArrowheads="1"/>
          </p:cNvSpPr>
          <p:nvPr>
            <p:ph type="title"/>
          </p:nvPr>
        </p:nvSpPr>
        <p:spPr/>
        <p:txBody>
          <a:bodyPr/>
          <a:lstStyle/>
          <a:p>
            <a:pPr eaLnBrk="1" hangingPunct="1"/>
            <a:r>
              <a:rPr lang="fa-IR" altLang="fa-IR" smtClean="0"/>
              <a:t>آناليز تله هوا</a:t>
            </a:r>
            <a:endParaRPr lang="en-US" altLang="fa-IR" smtClean="0"/>
          </a:p>
        </p:txBody>
      </p:sp>
      <p:sp>
        <p:nvSpPr>
          <p:cNvPr id="57348" name="Rectangle 3"/>
          <p:cNvSpPr>
            <a:spLocks noGrp="1" noChangeArrowheads="1"/>
          </p:cNvSpPr>
          <p:nvPr>
            <p:ph type="body" idx="1"/>
          </p:nvPr>
        </p:nvSpPr>
        <p:spPr/>
        <p:txBody>
          <a:bodyPr/>
          <a:lstStyle/>
          <a:p>
            <a:pPr marL="609600" indent="-609600" algn="r" eaLnBrk="1" hangingPunct="1">
              <a:buFontTx/>
              <a:buNone/>
            </a:pPr>
            <a:r>
              <a:rPr lang="fa-IR" altLang="fa-IR" smtClean="0"/>
              <a:t>آناليز تله هاي هوايي محلهايي از قطعه را كه احتمال بروز تله هاي هوايي در آن نقاط وجود دارد را بيان ميكند.</a:t>
            </a:r>
          </a:p>
          <a:p>
            <a:pPr marL="609600" indent="-609600" algn="r" eaLnBrk="1" hangingPunct="1">
              <a:buFontTx/>
              <a:buNone/>
            </a:pPr>
            <a:r>
              <a:rPr lang="fa-IR" altLang="fa-IR" smtClean="0"/>
              <a:t>آناليز تله هوا نشان مي دهد كه محل قرارگيري خروجي هوا در كدام نقاط باشد وميزان بيان كننده ميزان هواي محبوس شده و ميزان خروجي آن است.</a:t>
            </a:r>
            <a:endParaRPr lang="en-US" altLang="fa-IR" smtClean="0"/>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5"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4"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14400"/>
            <a:ext cx="7620000" cy="540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0180"/>
                                        </p:tgtEl>
                                        <p:attrNameLst>
                                          <p:attrName>style.visibility</p:attrName>
                                        </p:attrNameLst>
                                      </p:cBhvr>
                                      <p:to>
                                        <p:strVal val="visible"/>
                                      </p:to>
                                    </p:set>
                                    <p:anim calcmode="lin" valueType="num">
                                      <p:cBhvr>
                                        <p:cTn id="7" dur="500" fill="hold"/>
                                        <p:tgtEl>
                                          <p:spTgt spid="50180"/>
                                        </p:tgtEl>
                                        <p:attrNameLst>
                                          <p:attrName>ppt_w</p:attrName>
                                        </p:attrNameLst>
                                      </p:cBhvr>
                                      <p:tavLst>
                                        <p:tav tm="0">
                                          <p:val>
                                            <p:fltVal val="0"/>
                                          </p:val>
                                        </p:tav>
                                        <p:tav tm="100000">
                                          <p:val>
                                            <p:strVal val="#ppt_w"/>
                                          </p:val>
                                        </p:tav>
                                      </p:tavLst>
                                    </p:anim>
                                    <p:anim calcmode="lin" valueType="num">
                                      <p:cBhvr>
                                        <p:cTn id="8" dur="500" fill="hold"/>
                                        <p:tgtEl>
                                          <p:spTgt spid="501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endParaRPr lang="fa-IR" altLang="fa-IR" smtClean="0"/>
          </a:p>
        </p:txBody>
      </p:sp>
      <p:sp>
        <p:nvSpPr>
          <p:cNvPr id="59395" name="Rectangle 3"/>
          <p:cNvSpPr>
            <a:spLocks noGrp="1" noChangeArrowheads="1"/>
          </p:cNvSpPr>
          <p:nvPr>
            <p:ph type="body" idx="1"/>
          </p:nvPr>
        </p:nvSpPr>
        <p:spPr/>
        <p:txBody>
          <a:bodyPr/>
          <a:lstStyle/>
          <a:p>
            <a:pPr eaLnBrk="1" hangingPunct="1"/>
            <a:endParaRPr lang="fa-IR" altLang="fa-IR" smtClean="0"/>
          </a:p>
        </p:txBody>
      </p:sp>
      <p:pic>
        <p:nvPicPr>
          <p:cNvPr id="59396" name="Picture 4"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5" descr="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066800"/>
            <a:ext cx="7239000"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67589"/>
                                        </p:tgtEl>
                                        <p:attrNameLst>
                                          <p:attrName>style.visibility</p:attrName>
                                        </p:attrNameLst>
                                      </p:cBhvr>
                                      <p:to>
                                        <p:strVal val="visible"/>
                                      </p:to>
                                    </p:set>
                                    <p:anim calcmode="lin" valueType="num">
                                      <p:cBhvr>
                                        <p:cTn id="7" dur="500" fill="hold"/>
                                        <p:tgtEl>
                                          <p:spTgt spid="67589"/>
                                        </p:tgtEl>
                                        <p:attrNameLst>
                                          <p:attrName>ppt_w</p:attrName>
                                        </p:attrNameLst>
                                      </p:cBhvr>
                                      <p:tavLst>
                                        <p:tav tm="0">
                                          <p:val>
                                            <p:fltVal val="0"/>
                                          </p:val>
                                        </p:tav>
                                        <p:tav tm="100000">
                                          <p:val>
                                            <p:strVal val="#ppt_w"/>
                                          </p:val>
                                        </p:tav>
                                      </p:tavLst>
                                    </p:anim>
                                    <p:anim calcmode="lin" valueType="num">
                                      <p:cBhvr>
                                        <p:cTn id="8" dur="500" fill="hold"/>
                                        <p:tgtEl>
                                          <p:spTgt spid="6758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endParaRPr lang="fa-IR" altLang="fa-IR" smtClean="0"/>
          </a:p>
        </p:txBody>
      </p:sp>
      <p:sp>
        <p:nvSpPr>
          <p:cNvPr id="60419" name="Rectangle 3"/>
          <p:cNvSpPr>
            <a:spLocks noGrp="1" noChangeArrowheads="1"/>
          </p:cNvSpPr>
          <p:nvPr>
            <p:ph type="body" idx="1"/>
          </p:nvPr>
        </p:nvSpPr>
        <p:spPr/>
        <p:txBody>
          <a:bodyPr/>
          <a:lstStyle/>
          <a:p>
            <a:pPr eaLnBrk="1" hangingPunct="1"/>
            <a:endParaRPr lang="fa-IR" altLang="fa-IR" smtClean="0"/>
          </a:p>
        </p:txBody>
      </p:sp>
      <p:pic>
        <p:nvPicPr>
          <p:cNvPr id="60420" name="Picture 4"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5" descr="airtra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28800"/>
            <a:ext cx="43434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6" name="Picture 6" descr="image0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905000"/>
            <a:ext cx="4048125"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71685"/>
                                        </p:tgtEl>
                                        <p:attrNameLst>
                                          <p:attrName>style.visibility</p:attrName>
                                        </p:attrNameLst>
                                      </p:cBhvr>
                                      <p:to>
                                        <p:strVal val="visible"/>
                                      </p:to>
                                    </p:set>
                                    <p:anim calcmode="lin" valueType="num">
                                      <p:cBhvr>
                                        <p:cTn id="7" dur="500" fill="hold"/>
                                        <p:tgtEl>
                                          <p:spTgt spid="71685"/>
                                        </p:tgtEl>
                                        <p:attrNameLst>
                                          <p:attrName>ppt_w</p:attrName>
                                        </p:attrNameLst>
                                      </p:cBhvr>
                                      <p:tavLst>
                                        <p:tav tm="0">
                                          <p:val>
                                            <p:fltVal val="0"/>
                                          </p:val>
                                        </p:tav>
                                        <p:tav tm="100000">
                                          <p:val>
                                            <p:strVal val="#ppt_w"/>
                                          </p:val>
                                        </p:tav>
                                      </p:tavLst>
                                    </p:anim>
                                    <p:anim calcmode="lin" valueType="num">
                                      <p:cBhvr>
                                        <p:cTn id="8" dur="500" fill="hold"/>
                                        <p:tgtEl>
                                          <p:spTgt spid="71685"/>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1686"/>
                                        </p:tgtEl>
                                        <p:attrNameLst>
                                          <p:attrName>style.visibility</p:attrName>
                                        </p:attrNameLst>
                                      </p:cBhvr>
                                      <p:to>
                                        <p:strVal val="visible"/>
                                      </p:to>
                                    </p:set>
                                    <p:anim calcmode="lin" valueType="num">
                                      <p:cBhvr>
                                        <p:cTn id="11" dur="500" fill="hold"/>
                                        <p:tgtEl>
                                          <p:spTgt spid="71686"/>
                                        </p:tgtEl>
                                        <p:attrNameLst>
                                          <p:attrName>ppt_w</p:attrName>
                                        </p:attrNameLst>
                                      </p:cBhvr>
                                      <p:tavLst>
                                        <p:tav tm="0">
                                          <p:val>
                                            <p:fltVal val="0"/>
                                          </p:val>
                                        </p:tav>
                                        <p:tav tm="100000">
                                          <p:val>
                                            <p:strVal val="#ppt_w"/>
                                          </p:val>
                                        </p:tav>
                                      </p:tavLst>
                                    </p:anim>
                                    <p:anim calcmode="lin" valueType="num">
                                      <p:cBhvr>
                                        <p:cTn id="12" dur="500" fill="hold"/>
                                        <p:tgtEl>
                                          <p:spTgt spid="716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42" name="Picture 4"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2"/>
          <p:cNvSpPr>
            <a:spLocks noGrp="1" noChangeArrowheads="1"/>
          </p:cNvSpPr>
          <p:nvPr>
            <p:ph type="title"/>
          </p:nvPr>
        </p:nvSpPr>
        <p:spPr>
          <a:xfrm>
            <a:off x="381000" y="304800"/>
            <a:ext cx="7772400" cy="1143000"/>
          </a:xfrm>
        </p:spPr>
        <p:txBody>
          <a:bodyPr/>
          <a:lstStyle/>
          <a:p>
            <a:pPr eaLnBrk="1" hangingPunct="1"/>
            <a:r>
              <a:rPr lang="fa-IR" altLang="fa-IR" smtClean="0"/>
              <a:t>بررسي مكش در قطعه</a:t>
            </a:r>
            <a:endParaRPr lang="en-US" altLang="fa-IR" smtClean="0"/>
          </a:p>
        </p:txBody>
      </p:sp>
      <p:sp>
        <p:nvSpPr>
          <p:cNvPr id="29699" name="Rectangle 3"/>
          <p:cNvSpPr>
            <a:spLocks noGrp="1" noChangeArrowheads="1"/>
          </p:cNvSpPr>
          <p:nvPr>
            <p:ph type="body" idx="1"/>
          </p:nvPr>
        </p:nvSpPr>
        <p:spPr>
          <a:xfrm>
            <a:off x="1066800" y="1447800"/>
            <a:ext cx="7315200" cy="1752600"/>
          </a:xfrm>
        </p:spPr>
        <p:txBody>
          <a:bodyPr/>
          <a:lstStyle/>
          <a:p>
            <a:pPr algn="r" eaLnBrk="1" hangingPunct="1">
              <a:buFontTx/>
              <a:buNone/>
            </a:pPr>
            <a:r>
              <a:rPr lang="fa-IR" altLang="fa-IR" smtClean="0"/>
              <a:t>آناليز محل مكش در قطعه بيان موقعيت مكاني و ميزان مكش در قطعه پس از تزريق مي باشد.</a:t>
            </a:r>
            <a:endParaRPr lang="en-US" altLang="fa-IR" smtClean="0"/>
          </a:p>
        </p:txBody>
      </p:sp>
      <p:pic>
        <p:nvPicPr>
          <p:cNvPr id="29705" name="Picture 9" descr="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95600"/>
            <a:ext cx="7696200"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2000"/>
                                        <p:tgtEl>
                                          <p:spTgt spid="296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29705"/>
                                        </p:tgtEl>
                                        <p:attrNameLst>
                                          <p:attrName>style.visibility</p:attrName>
                                        </p:attrNameLst>
                                      </p:cBhvr>
                                      <p:to>
                                        <p:strVal val="visible"/>
                                      </p:to>
                                    </p:set>
                                    <p:anim calcmode="lin" valueType="num">
                                      <p:cBhvr>
                                        <p:cTn id="12" dur="500" fill="hold"/>
                                        <p:tgtEl>
                                          <p:spTgt spid="29705"/>
                                        </p:tgtEl>
                                        <p:attrNameLst>
                                          <p:attrName>ppt_w</p:attrName>
                                        </p:attrNameLst>
                                      </p:cBhvr>
                                      <p:tavLst>
                                        <p:tav tm="0">
                                          <p:val>
                                            <p:fltVal val="0"/>
                                          </p:val>
                                        </p:tav>
                                        <p:tav tm="100000">
                                          <p:val>
                                            <p:strVal val="#ppt_w"/>
                                          </p:val>
                                        </p:tav>
                                      </p:tavLst>
                                    </p:anim>
                                    <p:anim calcmode="lin" valueType="num">
                                      <p:cBhvr>
                                        <p:cTn id="13" dur="500" fill="hold"/>
                                        <p:tgtEl>
                                          <p:spTgt spid="29705"/>
                                        </p:tgtEl>
                                        <p:attrNameLst>
                                          <p:attrName>ppt_h</p:attrName>
                                        </p:attrNameLst>
                                      </p:cBhvr>
                                      <p:tavLst>
                                        <p:tav tm="0">
                                          <p:val>
                                            <p:fltVal val="0"/>
                                          </p:val>
                                        </p:tav>
                                        <p:tav tm="100000">
                                          <p:val>
                                            <p:strVal val="#ppt_h"/>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29699"/>
                                        </p:tgtEl>
                                        <p:attrNameLst>
                                          <p:attrName>style.visibility</p:attrName>
                                        </p:attrNameLst>
                                      </p:cBhvr>
                                      <p:to>
                                        <p:strVal val="visible"/>
                                      </p:to>
                                    </p:set>
                                    <p:animEffect transition="in" filter="fade">
                                      <p:cBhvr>
                                        <p:cTn id="16" dur="20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2"/>
          <p:cNvSpPr>
            <a:spLocks noGrp="1" noChangeArrowheads="1"/>
          </p:cNvSpPr>
          <p:nvPr>
            <p:ph type="title"/>
          </p:nvPr>
        </p:nvSpPr>
        <p:spPr/>
        <p:txBody>
          <a:bodyPr/>
          <a:lstStyle/>
          <a:p>
            <a:pPr eaLnBrk="1" hangingPunct="1"/>
            <a:r>
              <a:rPr lang="fa-IR" altLang="fa-IR" smtClean="0"/>
              <a:t>علت ايجاد مكش</a:t>
            </a:r>
            <a:endParaRPr lang="en-US" altLang="fa-IR" smtClean="0"/>
          </a:p>
        </p:txBody>
      </p:sp>
      <p:sp>
        <p:nvSpPr>
          <p:cNvPr id="62468" name="Rectangle 3"/>
          <p:cNvSpPr>
            <a:spLocks noGrp="1" noChangeArrowheads="1"/>
          </p:cNvSpPr>
          <p:nvPr>
            <p:ph type="body" idx="1"/>
          </p:nvPr>
        </p:nvSpPr>
        <p:spPr/>
        <p:txBody>
          <a:bodyPr/>
          <a:lstStyle/>
          <a:p>
            <a:pPr marL="533400" indent="-533400" algn="r" eaLnBrk="1" hangingPunct="1">
              <a:buFontTx/>
              <a:buNone/>
            </a:pPr>
            <a:r>
              <a:rPr lang="fa-IR" altLang="fa-IR" sz="2800" smtClean="0"/>
              <a:t>مكش در قطعه در اثر بروز ضخامت زياد بوجود مي آيد،كه به دليل ضخامت زياد و ايجاد </a:t>
            </a:r>
            <a:r>
              <a:rPr lang="en-US" altLang="fa-IR" sz="2800" smtClean="0"/>
              <a:t>shrinkage</a:t>
            </a:r>
            <a:r>
              <a:rPr lang="fa-IR" altLang="fa-IR" sz="2800" smtClean="0"/>
              <a:t> ،قطعه در آن محل مكش مي كند.</a:t>
            </a:r>
            <a:endParaRPr lang="en-US" altLang="fa-IR" sz="2800" smtClean="0"/>
          </a:p>
          <a:p>
            <a:pPr marL="533400" indent="-533400" algn="r" eaLnBrk="1" hangingPunct="1">
              <a:buFontTx/>
              <a:buNone/>
            </a:pPr>
            <a:r>
              <a:rPr lang="fa-IR" altLang="fa-IR" sz="2800" smtClean="0"/>
              <a:t>با آناليز مكش علاوه بر بررسي محل قرارگيري مكش مي توان مقدار آن را نيز در نقاط مختلف مورد بررسي قرار داد.</a:t>
            </a:r>
          </a:p>
          <a:p>
            <a:pPr marL="533400" indent="-533400" algn="r" eaLnBrk="1" hangingPunct="1">
              <a:buFontTx/>
              <a:buNone/>
            </a:pPr>
            <a:r>
              <a:rPr lang="fa-IR" altLang="fa-IR" sz="2800" smtClean="0"/>
              <a:t>از عمده دلايل مهم در بروز مكش در قطعه </a:t>
            </a:r>
            <a:r>
              <a:rPr lang="fa-IR" altLang="fa-IR" sz="2800" b="1" smtClean="0"/>
              <a:t>ضخامتهاي زياد</a:t>
            </a:r>
            <a:r>
              <a:rPr lang="fa-IR" altLang="fa-IR" sz="2800" smtClean="0"/>
              <a:t> در قطعه مي باشد .</a:t>
            </a:r>
            <a:endParaRPr lang="en-US" altLang="fa-IR" sz="2800" smtClean="0"/>
          </a:p>
        </p:txBody>
      </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2"/>
          <p:cNvSpPr>
            <a:spLocks noGrp="1" noChangeArrowheads="1"/>
          </p:cNvSpPr>
          <p:nvPr>
            <p:ph type="title"/>
          </p:nvPr>
        </p:nvSpPr>
        <p:spPr/>
        <p:txBody>
          <a:bodyPr/>
          <a:lstStyle/>
          <a:p>
            <a:pPr eaLnBrk="1" hangingPunct="1"/>
            <a:endParaRPr lang="fa-IR" altLang="fa-IR" smtClean="0"/>
          </a:p>
        </p:txBody>
      </p:sp>
      <p:pic>
        <p:nvPicPr>
          <p:cNvPr id="60422" name="Picture 6" descr="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66800"/>
            <a:ext cx="4035425"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5" name="Picture 9" descr="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438400"/>
            <a:ext cx="4724400"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60422"/>
                                        </p:tgtEl>
                                        <p:attrNameLst>
                                          <p:attrName>style.visibility</p:attrName>
                                        </p:attrNameLst>
                                      </p:cBhvr>
                                      <p:to>
                                        <p:strVal val="visible"/>
                                      </p:to>
                                    </p:set>
                                    <p:anim calcmode="lin" valueType="num">
                                      <p:cBhvr>
                                        <p:cTn id="7" dur="500" fill="hold"/>
                                        <p:tgtEl>
                                          <p:spTgt spid="60422"/>
                                        </p:tgtEl>
                                        <p:attrNameLst>
                                          <p:attrName>ppt_w</p:attrName>
                                        </p:attrNameLst>
                                      </p:cBhvr>
                                      <p:tavLst>
                                        <p:tav tm="0">
                                          <p:val>
                                            <p:fltVal val="0"/>
                                          </p:val>
                                        </p:tav>
                                        <p:tav tm="100000">
                                          <p:val>
                                            <p:strVal val="#ppt_w"/>
                                          </p:val>
                                        </p:tav>
                                      </p:tavLst>
                                    </p:anim>
                                    <p:anim calcmode="lin" valueType="num">
                                      <p:cBhvr>
                                        <p:cTn id="8" dur="500" fill="hold"/>
                                        <p:tgtEl>
                                          <p:spTgt spid="6042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0425"/>
                                        </p:tgtEl>
                                        <p:attrNameLst>
                                          <p:attrName>style.visibility</p:attrName>
                                        </p:attrNameLst>
                                      </p:cBhvr>
                                      <p:to>
                                        <p:strVal val="visible"/>
                                      </p:to>
                                    </p:set>
                                    <p:anim calcmode="lin" valueType="num">
                                      <p:cBhvr>
                                        <p:cTn id="11" dur="500" fill="hold"/>
                                        <p:tgtEl>
                                          <p:spTgt spid="60425"/>
                                        </p:tgtEl>
                                        <p:attrNameLst>
                                          <p:attrName>ppt_w</p:attrName>
                                        </p:attrNameLst>
                                      </p:cBhvr>
                                      <p:tavLst>
                                        <p:tav tm="0">
                                          <p:val>
                                            <p:fltVal val="0"/>
                                          </p:val>
                                        </p:tav>
                                        <p:tav tm="100000">
                                          <p:val>
                                            <p:strVal val="#ppt_w"/>
                                          </p:val>
                                        </p:tav>
                                      </p:tavLst>
                                    </p:anim>
                                    <p:anim calcmode="lin" valueType="num">
                                      <p:cBhvr>
                                        <p:cTn id="12" dur="500" fill="hold"/>
                                        <p:tgtEl>
                                          <p:spTgt spid="604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endParaRPr lang="fa-IR" altLang="fa-IR" smtClean="0"/>
          </a:p>
        </p:txBody>
      </p:sp>
      <p:sp>
        <p:nvSpPr>
          <p:cNvPr id="64515" name="Rectangle 3"/>
          <p:cNvSpPr>
            <a:spLocks noGrp="1" noChangeArrowheads="1"/>
          </p:cNvSpPr>
          <p:nvPr>
            <p:ph type="body" idx="1"/>
          </p:nvPr>
        </p:nvSpPr>
        <p:spPr/>
        <p:txBody>
          <a:bodyPr/>
          <a:lstStyle/>
          <a:p>
            <a:pPr eaLnBrk="1" hangingPunct="1"/>
            <a:endParaRPr lang="fa-IR" altLang="fa-IR" smtClean="0"/>
          </a:p>
        </p:txBody>
      </p:sp>
      <p:pic>
        <p:nvPicPr>
          <p:cNvPr id="64516" name="Picture 4"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5" descr="sink 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5638800"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8" name="Picture 6" descr="sink mark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657600"/>
            <a:ext cx="525780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74757"/>
                                        </p:tgtEl>
                                        <p:attrNameLst>
                                          <p:attrName>style.visibility</p:attrName>
                                        </p:attrNameLst>
                                      </p:cBhvr>
                                      <p:to>
                                        <p:strVal val="visible"/>
                                      </p:to>
                                    </p:set>
                                    <p:anim calcmode="lin" valueType="num">
                                      <p:cBhvr>
                                        <p:cTn id="7" dur="500" fill="hold"/>
                                        <p:tgtEl>
                                          <p:spTgt spid="74757"/>
                                        </p:tgtEl>
                                        <p:attrNameLst>
                                          <p:attrName>ppt_w</p:attrName>
                                        </p:attrNameLst>
                                      </p:cBhvr>
                                      <p:tavLst>
                                        <p:tav tm="0">
                                          <p:val>
                                            <p:fltVal val="0"/>
                                          </p:val>
                                        </p:tav>
                                        <p:tav tm="100000">
                                          <p:val>
                                            <p:strVal val="#ppt_w"/>
                                          </p:val>
                                        </p:tav>
                                      </p:tavLst>
                                    </p:anim>
                                    <p:anim calcmode="lin" valueType="num">
                                      <p:cBhvr>
                                        <p:cTn id="8" dur="500" fill="hold"/>
                                        <p:tgtEl>
                                          <p:spTgt spid="74757"/>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4758"/>
                                        </p:tgtEl>
                                        <p:attrNameLst>
                                          <p:attrName>style.visibility</p:attrName>
                                        </p:attrNameLst>
                                      </p:cBhvr>
                                      <p:to>
                                        <p:strVal val="visible"/>
                                      </p:to>
                                    </p:set>
                                    <p:anim calcmode="lin" valueType="num">
                                      <p:cBhvr>
                                        <p:cTn id="11" dur="500" fill="hold"/>
                                        <p:tgtEl>
                                          <p:spTgt spid="74758"/>
                                        </p:tgtEl>
                                        <p:attrNameLst>
                                          <p:attrName>ppt_w</p:attrName>
                                        </p:attrNameLst>
                                      </p:cBhvr>
                                      <p:tavLst>
                                        <p:tav tm="0">
                                          <p:val>
                                            <p:fltVal val="0"/>
                                          </p:val>
                                        </p:tav>
                                        <p:tav tm="100000">
                                          <p:val>
                                            <p:strVal val="#ppt_w"/>
                                          </p:val>
                                        </p:tav>
                                      </p:tavLst>
                                    </p:anim>
                                    <p:anim calcmode="lin" valueType="num">
                                      <p:cBhvr>
                                        <p:cTn id="12" dur="500" fill="hold"/>
                                        <p:tgtEl>
                                          <p:spTgt spid="747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2"/>
          <p:cNvSpPr>
            <a:spLocks noGrp="1" noChangeArrowheads="1"/>
          </p:cNvSpPr>
          <p:nvPr>
            <p:ph type="title"/>
          </p:nvPr>
        </p:nvSpPr>
        <p:spPr/>
        <p:txBody>
          <a:bodyPr/>
          <a:lstStyle/>
          <a:p>
            <a:pPr eaLnBrk="1" hangingPunct="1"/>
            <a:r>
              <a:rPr lang="fa-IR" altLang="fa-IR" smtClean="0"/>
              <a:t>انتخاب مواد و پليمر مورد نظر</a:t>
            </a:r>
            <a:endParaRPr lang="en-US" altLang="fa-IR" smtClean="0"/>
          </a:p>
        </p:txBody>
      </p:sp>
      <p:sp>
        <p:nvSpPr>
          <p:cNvPr id="65540" name="Rectangle 3"/>
          <p:cNvSpPr>
            <a:spLocks noGrp="1" noChangeArrowheads="1"/>
          </p:cNvSpPr>
          <p:nvPr>
            <p:ph type="body" idx="1"/>
          </p:nvPr>
        </p:nvSpPr>
        <p:spPr/>
        <p:txBody>
          <a:bodyPr/>
          <a:lstStyle/>
          <a:p>
            <a:pPr algn="r" eaLnBrk="1" hangingPunct="1">
              <a:buFontTx/>
              <a:buNone/>
            </a:pPr>
            <a:r>
              <a:rPr lang="fa-IR" altLang="fa-IR" smtClean="0"/>
              <a:t>رزين هاي متفاوت با توجه به شرايط تزريق و همچنين ضخامت قطعه و طول جريان مذاب رفتار هاي متفاوتي دارند.</a:t>
            </a:r>
          </a:p>
          <a:p>
            <a:pPr algn="r" eaLnBrk="1" hangingPunct="1">
              <a:buFontTx/>
              <a:buNone/>
            </a:pPr>
            <a:r>
              <a:rPr lang="fa-IR" altLang="fa-IR" smtClean="0"/>
              <a:t>بطور كلي رزين ها در ضخامتهاي ثابت با شرايط متفاوت طول محدودي را مي توانند طي كنند.</a:t>
            </a:r>
          </a:p>
          <a:p>
            <a:pPr algn="r" eaLnBrk="1" hangingPunct="1">
              <a:buFontTx/>
              <a:buNone/>
            </a:pPr>
            <a:endParaRPr lang="en-US" altLang="fa-IR" smtClean="0"/>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endParaRPr lang="fa-IR" altLang="fa-IR" smtClean="0"/>
          </a:p>
        </p:txBody>
      </p:sp>
      <p:pic>
        <p:nvPicPr>
          <p:cNvPr id="2052" name="Picture 4"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04800"/>
            <a:ext cx="54102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050" name="Ink 6"/>
              <p14:cNvContentPartPr>
                <a14:cpLocks xmlns:a14="http://schemas.microsoft.com/office/drawing/2010/main" noRot="1" noChangeAspect="1" noEditPoints="1" noChangeArrowheads="1" noChangeShapeType="1"/>
              </p14:cNvContentPartPr>
              <p14:nvPr/>
            </p14:nvContentPartPr>
            <p14:xfrm>
              <a:off x="4483100" y="874713"/>
              <a:ext cx="1241425" cy="26987"/>
            </p14:xfrm>
          </p:contentPart>
        </mc:Choice>
        <mc:Fallback xmlns="">
          <p:pic>
            <p:nvPicPr>
              <p:cNvPr id="2050" name="Ink 6"/>
              <p:cNvPicPr>
                <a:picLocks noRot="1" noChangeAspect="1" noEditPoints="1" noChangeArrowheads="1" noChangeShapeType="1"/>
              </p:cNvPicPr>
              <p:nvPr/>
            </p:nvPicPr>
            <p:blipFill>
              <a:blip r:embed="rId5"/>
              <a:stretch>
                <a:fillRect/>
              </a:stretch>
            </p:blipFill>
            <p:spPr>
              <a:xfrm>
                <a:off x="4454665" y="766082"/>
                <a:ext cx="1298295" cy="244249"/>
              </a:xfrm>
              <a:prstGeom prst="rect">
                <a:avLst/>
              </a:prstGeom>
            </p:spPr>
          </p:pic>
        </mc:Fallback>
      </mc:AlternateContent>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Picture 5"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img_mpi60_synergy1_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286000"/>
            <a:ext cx="5791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Grp="1" noChangeArrowheads="1"/>
          </p:cNvSpPr>
          <p:nvPr>
            <p:ph type="body" idx="1"/>
          </p:nvPr>
        </p:nvSpPr>
        <p:spPr>
          <a:xfrm>
            <a:off x="0" y="685800"/>
            <a:ext cx="8991600" cy="2514600"/>
          </a:xfrm>
        </p:spPr>
        <p:txBody>
          <a:bodyPr/>
          <a:lstStyle/>
          <a:p>
            <a:pPr algn="r" eaLnBrk="1" hangingPunct="1">
              <a:buFontTx/>
              <a:buNone/>
            </a:pPr>
            <a:r>
              <a:rPr lang="fa-IR" altLang="fa-IR" smtClean="0"/>
              <a:t>در اين روش طراح مي تواند قبل از طراحي يك قطعه و قالب فرايند تزريق و پارامترهاي مورد نياز تزريق و همچنين مشكلات موجود در ساخت را با كامپيوتر شبيه سازي كند.</a:t>
            </a:r>
            <a:endParaRPr lang="en-US" altLang="fa-IR"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fade">
                                      <p:cBhvr>
                                        <p:cTn id="7" dur="2000"/>
                                        <p:tgtEl>
                                          <p:spTgt spid="1638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87"/>
                                        </p:tgtEl>
                                        <p:attrNameLst>
                                          <p:attrName>style.visibility</p:attrName>
                                        </p:attrNameLst>
                                      </p:cBhvr>
                                      <p:to>
                                        <p:strVal val="visible"/>
                                      </p:to>
                                    </p:set>
                                    <p:animEffect transition="in" filter="fade">
                                      <p:cBhvr>
                                        <p:cTn id="10" dur="20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2"/>
          <p:cNvSpPr>
            <a:spLocks noGrp="1" noChangeArrowheads="1"/>
          </p:cNvSpPr>
          <p:nvPr>
            <p:ph type="title"/>
          </p:nvPr>
        </p:nvSpPr>
        <p:spPr/>
        <p:txBody>
          <a:bodyPr/>
          <a:lstStyle/>
          <a:p>
            <a:pPr eaLnBrk="1" hangingPunct="1"/>
            <a:endParaRPr lang="fa-IR" altLang="fa-IR" smtClean="0"/>
          </a:p>
        </p:txBody>
      </p:sp>
      <p:sp>
        <p:nvSpPr>
          <p:cNvPr id="3079" name="Rectangle 3"/>
          <p:cNvSpPr>
            <a:spLocks noGrp="1" noChangeArrowheads="1"/>
          </p:cNvSpPr>
          <p:nvPr>
            <p:ph type="body" idx="1"/>
          </p:nvPr>
        </p:nvSpPr>
        <p:spPr/>
        <p:txBody>
          <a:bodyPr/>
          <a:lstStyle/>
          <a:p>
            <a:pPr eaLnBrk="1" hangingPunct="1"/>
            <a:endParaRPr lang="fa-IR" altLang="fa-IR" smtClean="0"/>
          </a:p>
        </p:txBody>
      </p:sp>
      <p:pic>
        <p:nvPicPr>
          <p:cNvPr id="3080" name="Picture 4"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6" descr="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46050"/>
            <a:ext cx="5334000"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3074" name="Ink 7"/>
              <p14:cNvContentPartPr>
                <a14:cpLocks xmlns:a14="http://schemas.microsoft.com/office/drawing/2010/main" noRot="1" noChangeAspect="1" noEditPoints="1" noChangeArrowheads="1" noChangeShapeType="1"/>
              </p14:cNvContentPartPr>
              <p14:nvPr/>
            </p14:nvContentPartPr>
            <p14:xfrm>
              <a:off x="3187700" y="3089275"/>
              <a:ext cx="455613" cy="1588"/>
            </p14:xfrm>
          </p:contentPart>
        </mc:Choice>
        <mc:Fallback xmlns="">
          <p:pic>
            <p:nvPicPr>
              <p:cNvPr id="3074" name="Ink 7"/>
              <p:cNvPicPr>
                <a:picLocks noRot="1" noChangeAspect="1" noEditPoints="1" noChangeArrowheads="1" noChangeShapeType="1"/>
              </p:cNvPicPr>
              <p:nvPr/>
            </p:nvPicPr>
            <p:blipFill>
              <a:blip r:embed="rId5"/>
              <a:stretch>
                <a:fillRect/>
              </a:stretch>
            </p:blipFill>
            <p:spPr>
              <a:xfrm>
                <a:off x="0" y="360"/>
                <a:ext cx="45540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075" name="Ink 8"/>
              <p14:cNvContentPartPr>
                <a14:cpLocks xmlns:a14="http://schemas.microsoft.com/office/drawing/2010/main" noRot="1" noChangeAspect="1" noEditPoints="1" noChangeArrowheads="1" noChangeShapeType="1"/>
              </p14:cNvContentPartPr>
              <p14:nvPr/>
            </p14:nvContentPartPr>
            <p14:xfrm>
              <a:off x="4044950" y="3036888"/>
              <a:ext cx="339725" cy="26987"/>
            </p14:xfrm>
          </p:contentPart>
        </mc:Choice>
        <mc:Fallback xmlns="">
          <p:pic>
            <p:nvPicPr>
              <p:cNvPr id="3075" name="Ink 8"/>
              <p:cNvPicPr>
                <a:picLocks noRot="1" noChangeAspect="1" noEditPoints="1" noChangeArrowheads="1" noChangeShapeType="1"/>
              </p:cNvPicPr>
              <p:nvPr/>
            </p:nvPicPr>
            <p:blipFill>
              <a:blip r:embed="rId7"/>
              <a:stretch>
                <a:fillRect/>
              </a:stretch>
            </p:blipFill>
            <p:spPr>
              <a:xfrm>
                <a:off x="4016099" y="2922463"/>
                <a:ext cx="397067" cy="25583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076" name="Ink 9"/>
              <p14:cNvContentPartPr>
                <a14:cpLocks xmlns:a14="http://schemas.microsoft.com/office/drawing/2010/main" noRot="1" noChangeAspect="1" noEditPoints="1" noChangeArrowheads="1" noChangeShapeType="1"/>
              </p14:cNvContentPartPr>
              <p14:nvPr/>
            </p14:nvContentPartPr>
            <p14:xfrm>
              <a:off x="4884738" y="3044825"/>
              <a:ext cx="241300" cy="19050"/>
            </p14:xfrm>
          </p:contentPart>
        </mc:Choice>
        <mc:Fallback xmlns="">
          <p:pic>
            <p:nvPicPr>
              <p:cNvPr id="3076" name="Ink 9"/>
              <p:cNvPicPr>
                <a:picLocks noRot="1" noChangeAspect="1" noEditPoints="1" noChangeArrowheads="1" noChangeShapeType="1"/>
              </p:cNvPicPr>
              <p:nvPr/>
            </p:nvPicPr>
            <p:blipFill>
              <a:blip r:embed="rId9"/>
              <a:stretch>
                <a:fillRect/>
              </a:stretch>
            </p:blipFill>
            <p:spPr>
              <a:xfrm>
                <a:off x="4856329" y="2930884"/>
                <a:ext cx="298119" cy="247291"/>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077" name="Ink 10"/>
              <p14:cNvContentPartPr>
                <a14:cpLocks xmlns:a14="http://schemas.microsoft.com/office/drawing/2010/main" noRot="1" noChangeAspect="1" noEditPoints="1" noChangeArrowheads="1" noChangeShapeType="1"/>
              </p14:cNvContentPartPr>
              <p14:nvPr/>
            </p14:nvContentPartPr>
            <p14:xfrm>
              <a:off x="3205163" y="928688"/>
              <a:ext cx="1554162" cy="9525"/>
            </p14:xfrm>
          </p:contentPart>
        </mc:Choice>
        <mc:Fallback xmlns="">
          <p:pic>
            <p:nvPicPr>
              <p:cNvPr id="3077" name="Ink 10"/>
              <p:cNvPicPr>
                <a:picLocks noRot="1" noChangeAspect="1" noEditPoints="1" noChangeArrowheads="1" noChangeShapeType="1"/>
              </p:cNvPicPr>
              <p:nvPr/>
            </p:nvPicPr>
            <p:blipFill>
              <a:blip r:embed="rId11"/>
              <a:stretch>
                <a:fillRect/>
              </a:stretch>
            </p:blipFill>
            <p:spPr>
              <a:xfrm>
                <a:off x="3176722" y="807530"/>
                <a:ext cx="1611044" cy="251841"/>
              </a:xfrm>
              <a:prstGeom prst="rect">
                <a:avLst/>
              </a:prstGeom>
            </p:spPr>
          </p:pic>
        </mc:Fallback>
      </mc:AlternateContent>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2"/>
          <p:cNvSpPr>
            <a:spLocks noGrp="1" noChangeArrowheads="1"/>
          </p:cNvSpPr>
          <p:nvPr>
            <p:ph type="title"/>
          </p:nvPr>
        </p:nvSpPr>
        <p:spPr/>
        <p:txBody>
          <a:bodyPr/>
          <a:lstStyle/>
          <a:p>
            <a:pPr eaLnBrk="1" hangingPunct="1"/>
            <a:endParaRPr lang="fa-IR" altLang="fa-IR" smtClean="0"/>
          </a:p>
        </p:txBody>
      </p:sp>
      <p:sp>
        <p:nvSpPr>
          <p:cNvPr id="4103" name="Rectangle 3"/>
          <p:cNvSpPr>
            <a:spLocks noGrp="1" noChangeArrowheads="1"/>
          </p:cNvSpPr>
          <p:nvPr>
            <p:ph type="body" idx="1"/>
          </p:nvPr>
        </p:nvSpPr>
        <p:spPr/>
        <p:txBody>
          <a:bodyPr/>
          <a:lstStyle/>
          <a:p>
            <a:pPr eaLnBrk="1" hangingPunct="1"/>
            <a:endParaRPr lang="fa-IR" altLang="fa-IR" smtClean="0"/>
          </a:p>
        </p:txBody>
      </p:sp>
      <p:pic>
        <p:nvPicPr>
          <p:cNvPr id="4104" name="Picture 4"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5" descr="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525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4098" name="Ink 6"/>
              <p14:cNvContentPartPr>
                <a14:cpLocks xmlns:a14="http://schemas.microsoft.com/office/drawing/2010/main" noRot="1" noChangeAspect="1" noEditPoints="1" noChangeArrowheads="1" noChangeShapeType="1"/>
              </p14:cNvContentPartPr>
              <p14:nvPr/>
            </p14:nvContentPartPr>
            <p14:xfrm>
              <a:off x="5375275" y="1044575"/>
              <a:ext cx="1046163" cy="1588"/>
            </p14:xfrm>
          </p:contentPart>
        </mc:Choice>
        <mc:Fallback xmlns="">
          <p:pic>
            <p:nvPicPr>
              <p:cNvPr id="4098" name="Ink 6"/>
              <p:cNvPicPr>
                <a:picLocks noRot="1" noChangeAspect="1" noEditPoints="1" noChangeArrowheads="1" noChangeShapeType="1"/>
              </p:cNvPicPr>
              <p:nvPr/>
            </p:nvPicPr>
            <p:blipFill>
              <a:blip r:embed="rId5"/>
              <a:stretch>
                <a:fillRect/>
              </a:stretch>
            </p:blipFill>
            <p:spPr>
              <a:xfrm>
                <a:off x="0" y="360"/>
                <a:ext cx="104544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099" name="Ink 7"/>
              <p14:cNvContentPartPr>
                <a14:cpLocks xmlns:a14="http://schemas.microsoft.com/office/drawing/2010/main" noRot="1" noChangeAspect="1" noEditPoints="1" noChangeArrowheads="1" noChangeShapeType="1"/>
              </p14:cNvContentPartPr>
              <p14:nvPr/>
            </p14:nvContentPartPr>
            <p14:xfrm>
              <a:off x="5589588" y="1982788"/>
              <a:ext cx="777875" cy="44450"/>
            </p14:xfrm>
          </p:contentPart>
        </mc:Choice>
        <mc:Fallback xmlns="">
          <p:pic>
            <p:nvPicPr>
              <p:cNvPr id="4099" name="Ink 7"/>
              <p:cNvPicPr>
                <a:picLocks noRot="1" noChangeAspect="1" noEditPoints="1" noChangeArrowheads="1" noChangeShapeType="1"/>
              </p:cNvPicPr>
              <p:nvPr/>
            </p:nvPicPr>
            <p:blipFill>
              <a:blip r:embed="rId7"/>
              <a:stretch>
                <a:fillRect/>
              </a:stretch>
            </p:blipFill>
            <p:spPr>
              <a:xfrm>
                <a:off x="5560751" y="1909168"/>
                <a:ext cx="835188" cy="191459"/>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100" name="Ink 8"/>
              <p14:cNvContentPartPr>
                <a14:cpLocks xmlns:a14="http://schemas.microsoft.com/office/drawing/2010/main" noRot="1" noChangeAspect="1" noEditPoints="1" noChangeArrowheads="1" noChangeShapeType="1"/>
              </p14:cNvContentPartPr>
              <p14:nvPr/>
            </p14:nvContentPartPr>
            <p14:xfrm>
              <a:off x="4867275" y="1820863"/>
              <a:ext cx="276225" cy="9525"/>
            </p14:xfrm>
          </p:contentPart>
        </mc:Choice>
        <mc:Fallback xmlns="">
          <p:pic>
            <p:nvPicPr>
              <p:cNvPr id="4100" name="Ink 8"/>
              <p:cNvPicPr>
                <a:picLocks noRot="1" noChangeAspect="1" noEditPoints="1" noChangeArrowheads="1" noChangeShapeType="1"/>
              </p:cNvPicPr>
              <p:nvPr/>
            </p:nvPicPr>
            <p:blipFill>
              <a:blip r:embed="rId9"/>
              <a:stretch>
                <a:fillRect/>
              </a:stretch>
            </p:blipFill>
            <p:spPr>
              <a:xfrm>
                <a:off x="4838539" y="1741404"/>
                <a:ext cx="333338" cy="168442"/>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101" name="Ink 9"/>
              <p14:cNvContentPartPr>
                <a14:cpLocks xmlns:a14="http://schemas.microsoft.com/office/drawing/2010/main" noRot="1" noChangeAspect="1" noEditPoints="1" noChangeArrowheads="1" noChangeShapeType="1"/>
              </p14:cNvContentPartPr>
              <p14:nvPr/>
            </p14:nvContentPartPr>
            <p14:xfrm>
              <a:off x="3017838" y="2000250"/>
              <a:ext cx="384175" cy="9525"/>
            </p14:xfrm>
          </p:contentPart>
        </mc:Choice>
        <mc:Fallback xmlns="">
          <p:pic>
            <p:nvPicPr>
              <p:cNvPr id="4101" name="Ink 9"/>
              <p:cNvPicPr>
                <a:picLocks noRot="1" noChangeAspect="1" noEditPoints="1" noChangeArrowheads="1" noChangeShapeType="1"/>
              </p:cNvPicPr>
              <p:nvPr/>
            </p:nvPicPr>
            <p:blipFill>
              <a:blip r:embed="rId11"/>
              <a:stretch>
                <a:fillRect/>
              </a:stretch>
            </p:blipFill>
            <p:spPr>
              <a:xfrm>
                <a:off x="2989421" y="1928359"/>
                <a:ext cx="441010" cy="153534"/>
              </a:xfrm>
              <a:prstGeom prst="rect">
                <a:avLst/>
              </a:prstGeom>
            </p:spPr>
          </p:pic>
        </mc:Fallback>
      </mc:AlternateContent>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2"/>
          <p:cNvSpPr>
            <a:spLocks noGrp="1" noChangeArrowheads="1"/>
          </p:cNvSpPr>
          <p:nvPr>
            <p:ph type="title"/>
          </p:nvPr>
        </p:nvSpPr>
        <p:spPr/>
        <p:txBody>
          <a:bodyPr/>
          <a:lstStyle/>
          <a:p>
            <a:pPr eaLnBrk="1" hangingPunct="1"/>
            <a:r>
              <a:rPr lang="fa-IR" altLang="fa-IR" smtClean="0"/>
              <a:t>انتخاب ماشين تزريق</a:t>
            </a:r>
            <a:endParaRPr lang="en-US" altLang="fa-IR" smtClean="0"/>
          </a:p>
        </p:txBody>
      </p:sp>
      <p:sp>
        <p:nvSpPr>
          <p:cNvPr id="66564" name="Rectangle 3"/>
          <p:cNvSpPr>
            <a:spLocks noGrp="1" noChangeArrowheads="1"/>
          </p:cNvSpPr>
          <p:nvPr>
            <p:ph type="body" idx="1"/>
          </p:nvPr>
        </p:nvSpPr>
        <p:spPr/>
        <p:txBody>
          <a:bodyPr/>
          <a:lstStyle/>
          <a:p>
            <a:pPr algn="r" eaLnBrk="1" hangingPunct="1">
              <a:buFontTx/>
              <a:buNone/>
            </a:pPr>
            <a:r>
              <a:rPr lang="fa-IR" altLang="fa-IR" smtClean="0"/>
              <a:t>يكي از موارد مهم در فرايند تزريق،انتخاب ماشين تزريق و بررسي آن از نقطه نظر فشار تزريق ،نيروي گيره و ميزان تزريق و ديگر موارد مورد بررسي مي باشد.</a:t>
            </a:r>
          </a:p>
          <a:p>
            <a:pPr algn="r" eaLnBrk="1" hangingPunct="1">
              <a:buFontTx/>
              <a:buNone/>
            </a:pPr>
            <a:r>
              <a:rPr lang="fa-IR" altLang="fa-IR" smtClean="0"/>
              <a:t>يكي از مهمترين نكات مورد نظر در فرايند تزريق براي انتخاب ماشين تزريق ،سطح تصوير قالب مي باشد.</a:t>
            </a:r>
            <a:endParaRPr lang="en-US" altLang="fa-IR" smtClean="0"/>
          </a:p>
          <a:p>
            <a:pPr algn="r" eaLnBrk="1" hangingPunct="1">
              <a:buFontTx/>
              <a:buNone/>
            </a:pPr>
            <a:r>
              <a:rPr lang="fa-IR" altLang="fa-IR" smtClean="0"/>
              <a:t>با به كار گيري نرم افزارهاي شبيه سازي ميتوان ماشين تزريق مناسب را انتخاب كرد</a:t>
            </a:r>
            <a:r>
              <a:rPr lang="en-US" altLang="fa-IR" smtClean="0"/>
              <a:t> </a:t>
            </a:r>
          </a:p>
        </p:txBody>
      </p:sp>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Rectangle 2"/>
          <p:cNvSpPr>
            <a:spLocks noGrp="1" noChangeArrowheads="1"/>
          </p:cNvSpPr>
          <p:nvPr>
            <p:ph type="title"/>
          </p:nvPr>
        </p:nvSpPr>
        <p:spPr/>
        <p:txBody>
          <a:bodyPr/>
          <a:lstStyle/>
          <a:p>
            <a:pPr eaLnBrk="1" hangingPunct="1"/>
            <a:r>
              <a:rPr lang="fa-IR" altLang="fa-IR" smtClean="0"/>
              <a:t>منابع</a:t>
            </a:r>
            <a:endParaRPr lang="en-US" altLang="fa-IR" smtClean="0"/>
          </a:p>
        </p:txBody>
      </p:sp>
      <p:sp>
        <p:nvSpPr>
          <p:cNvPr id="67588" name="Rectangle 3"/>
          <p:cNvSpPr>
            <a:spLocks noGrp="1" noChangeArrowheads="1"/>
          </p:cNvSpPr>
          <p:nvPr>
            <p:ph type="body" idx="1"/>
          </p:nvPr>
        </p:nvSpPr>
        <p:spPr/>
        <p:txBody>
          <a:bodyPr/>
          <a:lstStyle/>
          <a:p>
            <a:pPr algn="r" eaLnBrk="1" hangingPunct="1">
              <a:buFontTx/>
              <a:buNone/>
            </a:pPr>
            <a:r>
              <a:rPr lang="fa-IR" altLang="fa-IR" smtClean="0"/>
              <a:t>- اينترنت:</a:t>
            </a:r>
          </a:p>
          <a:p>
            <a:pPr algn="r" eaLnBrk="1" hangingPunct="1">
              <a:buFontTx/>
              <a:buNone/>
            </a:pPr>
            <a:r>
              <a:rPr lang="fa-IR" altLang="fa-IR" smtClean="0"/>
              <a:t>            </a:t>
            </a:r>
            <a:r>
              <a:rPr lang="en-US" altLang="fa-IR" smtClean="0">
                <a:hlinkClick r:id="rId3"/>
              </a:rPr>
              <a:t>www.moldflow.com</a:t>
            </a:r>
            <a:r>
              <a:rPr lang="en-US" altLang="fa-IR" smtClean="0"/>
              <a:t> </a:t>
            </a:r>
          </a:p>
          <a:p>
            <a:pPr algn="r" eaLnBrk="1" hangingPunct="1">
              <a:buFontTx/>
              <a:buNone/>
            </a:pPr>
            <a:r>
              <a:rPr lang="en-US" altLang="fa-IR" smtClean="0">
                <a:hlinkClick r:id="rId4"/>
              </a:rPr>
              <a:t>www.moldex3d.com</a:t>
            </a:r>
            <a:endParaRPr lang="en-US" altLang="fa-IR" smtClean="0"/>
          </a:p>
          <a:p>
            <a:pPr algn="r" eaLnBrk="1" hangingPunct="1">
              <a:buFontTx/>
              <a:buNone/>
            </a:pPr>
            <a:r>
              <a:rPr lang="fa-IR" altLang="fa-IR" smtClean="0"/>
              <a:t>و ديگر سايت هاي مرتبط</a:t>
            </a:r>
            <a:endParaRPr lang="en-US" altLang="fa-IR" smtClean="0"/>
          </a:p>
          <a:p>
            <a:pPr algn="r" eaLnBrk="1" hangingPunct="1">
              <a:buFontTx/>
              <a:buNone/>
            </a:pPr>
            <a:r>
              <a:rPr lang="fa-IR" altLang="fa-IR" smtClean="0"/>
              <a:t>- کتاب : </a:t>
            </a:r>
          </a:p>
          <a:p>
            <a:pPr algn="r" eaLnBrk="1" hangingPunct="1">
              <a:buFontTx/>
              <a:buNone/>
            </a:pPr>
            <a:r>
              <a:rPr lang="fa-IR" altLang="fa-IR" smtClean="0"/>
              <a:t>شبیه سازی کامپیوتری و مجله قالب سازان</a:t>
            </a:r>
            <a:endParaRPr lang="en-US" altLang="fa-IR" smtClean="0"/>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p:cNvSpPr>
            <a:spLocks noGrp="1" noChangeArrowheads="1"/>
          </p:cNvSpPr>
          <p:nvPr>
            <p:ph type="title"/>
          </p:nvPr>
        </p:nvSpPr>
        <p:spPr/>
        <p:txBody>
          <a:bodyPr/>
          <a:lstStyle/>
          <a:p>
            <a:pPr eaLnBrk="1" hangingPunct="1"/>
            <a:r>
              <a:rPr lang="en-US" altLang="fa-IR" sz="5400" smtClean="0"/>
              <a:t>Mold Flow </a:t>
            </a:r>
            <a:r>
              <a:rPr lang="fa-IR" altLang="fa-IR" smtClean="0"/>
              <a:t>معرفي نرم افزار</a:t>
            </a:r>
            <a:endParaRPr lang="en-US" altLang="fa-IR" smtClean="0"/>
          </a:p>
        </p:txBody>
      </p:sp>
      <p:sp>
        <p:nvSpPr>
          <p:cNvPr id="23556" name="Rectangle 3"/>
          <p:cNvSpPr>
            <a:spLocks noGrp="1" noChangeArrowheads="1"/>
          </p:cNvSpPr>
          <p:nvPr>
            <p:ph type="body" idx="1"/>
          </p:nvPr>
        </p:nvSpPr>
        <p:spPr/>
        <p:txBody>
          <a:bodyPr/>
          <a:lstStyle/>
          <a:p>
            <a:pPr eaLnBrk="1" hangingPunct="1">
              <a:buFontTx/>
              <a:buNone/>
            </a:pPr>
            <a:r>
              <a:rPr lang="en-US" altLang="fa-IR" sz="4000" smtClean="0"/>
              <a:t>1- Part Adviser</a:t>
            </a:r>
          </a:p>
          <a:p>
            <a:pPr eaLnBrk="1" hangingPunct="1">
              <a:buFontTx/>
              <a:buNone/>
            </a:pPr>
            <a:r>
              <a:rPr lang="en-US" altLang="fa-IR" sz="4000" smtClean="0"/>
              <a:t>2- Mold Adviser</a:t>
            </a:r>
          </a:p>
          <a:p>
            <a:pPr eaLnBrk="1" hangingPunct="1">
              <a:buFontTx/>
              <a:buNone/>
            </a:pPr>
            <a:r>
              <a:rPr lang="en-US" altLang="fa-IR" sz="4000" smtClean="0"/>
              <a:t>3- Plastic Insight</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2"/>
          <p:cNvSpPr>
            <a:spLocks noGrp="1" noChangeArrowheads="1"/>
          </p:cNvSpPr>
          <p:nvPr>
            <p:ph type="title"/>
          </p:nvPr>
        </p:nvSpPr>
        <p:spPr/>
        <p:txBody>
          <a:bodyPr/>
          <a:lstStyle/>
          <a:p>
            <a:pPr eaLnBrk="1" hangingPunct="1"/>
            <a:r>
              <a:rPr lang="en-US" altLang="fa-IR" sz="5400" smtClean="0"/>
              <a:t>Part Adviser</a:t>
            </a:r>
          </a:p>
        </p:txBody>
      </p:sp>
      <p:sp>
        <p:nvSpPr>
          <p:cNvPr id="24580" name="Rectangle 3"/>
          <p:cNvSpPr>
            <a:spLocks noGrp="1" noChangeArrowheads="1"/>
          </p:cNvSpPr>
          <p:nvPr>
            <p:ph type="body" idx="1"/>
          </p:nvPr>
        </p:nvSpPr>
        <p:spPr/>
        <p:txBody>
          <a:bodyPr/>
          <a:lstStyle/>
          <a:p>
            <a:pPr algn="r" eaLnBrk="1" hangingPunct="1">
              <a:buFontTx/>
              <a:buNone/>
            </a:pPr>
            <a:r>
              <a:rPr lang="fa-IR" altLang="fa-IR" smtClean="0"/>
              <a:t>اين ماژول براي تحليل قطعه به صورت تك حفره اي بكاررفته و به كمك آن مي توان بهترين محل ها را براي تزريق ،پرشدن قالب،  توزيع دما در لحظه پر شدن و معايب را بررسي نمود .</a:t>
            </a:r>
            <a:endParaRPr lang="en-US" altLang="fa-IR" smtClean="0"/>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a:spLocks noGrp="1" noChangeArrowheads="1"/>
          </p:cNvSpPr>
          <p:nvPr>
            <p:ph type="body" idx="1"/>
          </p:nvPr>
        </p:nvSpPr>
        <p:spPr/>
        <p:txBody>
          <a:bodyPr/>
          <a:lstStyle/>
          <a:p>
            <a:pPr algn="r" eaLnBrk="1" hangingPunct="1">
              <a:buFontTx/>
              <a:buNone/>
            </a:pPr>
            <a:r>
              <a:rPr lang="fa-IR" altLang="fa-IR" smtClean="0"/>
              <a:t>اين ماژول در واقع حالت پيشرفته تر ماژول قبلي مي باشد 	كه در آن كاربر مي تواند تحليل را با شرايط بهتري انجام دهد و</a:t>
            </a:r>
          </a:p>
          <a:p>
            <a:pPr algn="r" eaLnBrk="1" hangingPunct="1">
              <a:buFontTx/>
              <a:buNone/>
            </a:pPr>
            <a:r>
              <a:rPr lang="fa-IR" altLang="fa-IR" smtClean="0"/>
              <a:t>بعلاوه امكان تحليل قالب چند حفره اي نيز وجود دارد.</a:t>
            </a:r>
            <a:endParaRPr lang="en-US" altLang="fa-IR" smtClean="0"/>
          </a:p>
        </p:txBody>
      </p:sp>
      <p:sp>
        <p:nvSpPr>
          <p:cNvPr id="25604" name="Rectangle 2"/>
          <p:cNvSpPr>
            <a:spLocks noGrp="1" noChangeArrowheads="1"/>
          </p:cNvSpPr>
          <p:nvPr>
            <p:ph type="title"/>
          </p:nvPr>
        </p:nvSpPr>
        <p:spPr/>
        <p:txBody>
          <a:bodyPr/>
          <a:lstStyle/>
          <a:p>
            <a:pPr eaLnBrk="1" hangingPunct="1"/>
            <a:r>
              <a:rPr lang="en-US" altLang="fa-IR" sz="5400" smtClean="0"/>
              <a:t>Mold Adviser</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Picture 5" descr="backroun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Rectangle 2"/>
          <p:cNvSpPr>
            <a:spLocks noGrp="1" noChangeArrowheads="1"/>
          </p:cNvSpPr>
          <p:nvPr>
            <p:ph type="title"/>
          </p:nvPr>
        </p:nvSpPr>
        <p:spPr/>
        <p:txBody>
          <a:bodyPr/>
          <a:lstStyle/>
          <a:p>
            <a:pPr eaLnBrk="1" hangingPunct="1"/>
            <a:r>
              <a:rPr lang="en-US" altLang="fa-IR" sz="5400" smtClean="0"/>
              <a:t>Plastic Insight</a:t>
            </a:r>
          </a:p>
        </p:txBody>
      </p:sp>
      <p:sp>
        <p:nvSpPr>
          <p:cNvPr id="45059" name="Rectangle 3"/>
          <p:cNvSpPr>
            <a:spLocks noGrp="1" noChangeArrowheads="1"/>
          </p:cNvSpPr>
          <p:nvPr>
            <p:ph type="body" idx="1"/>
          </p:nvPr>
        </p:nvSpPr>
        <p:spPr/>
        <p:txBody>
          <a:bodyPr/>
          <a:lstStyle/>
          <a:p>
            <a:pPr algn="r" eaLnBrk="1" hangingPunct="1">
              <a:buFontTx/>
              <a:buNone/>
            </a:pPr>
            <a:r>
              <a:rPr lang="fa-IR" altLang="fa-IR" smtClean="0"/>
              <a:t>كاملترين و بهترين نسخه ارائه شده در زمينه تحليل قالبهاي پلاستيك است كه از روش المان محدود براي تحليل قالب استفاده مي كند و توانايي تحليل انواع قطعات و قالب از جمله تحليل قالبهاي بادي، تزريق همراه گاز ، ترموپلاستيكها و... را دارد.</a:t>
            </a:r>
            <a:endParaRPr lang="en-US" altLang="fa-IR" smtClean="0"/>
          </a:p>
        </p:txBody>
      </p:sp>
      <p:pic>
        <p:nvPicPr>
          <p:cNvPr id="450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09600"/>
            <a:ext cx="9906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fade">
                                      <p:cBhvr>
                                        <p:cTn id="7" dur="2000"/>
                                        <p:tgtEl>
                                          <p:spTgt spid="45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5" presetClass="entr" presetSubtype="0" fill="hold" nodeType="clickEffect">
                                  <p:stCondLst>
                                    <p:cond delay="0"/>
                                  </p:stCondLst>
                                  <p:childTnLst>
                                    <p:set>
                                      <p:cBhvr>
                                        <p:cTn id="11" dur="1" fill="hold">
                                          <p:stCondLst>
                                            <p:cond delay="0"/>
                                          </p:stCondLst>
                                        </p:cTn>
                                        <p:tgtEl>
                                          <p:spTgt spid="45060"/>
                                        </p:tgtEl>
                                        <p:attrNameLst>
                                          <p:attrName>style.visibility</p:attrName>
                                        </p:attrNameLst>
                                      </p:cBhvr>
                                      <p:to>
                                        <p:strVal val="visible"/>
                                      </p:to>
                                    </p:set>
                                    <p:animEffect transition="in" filter="fade">
                                      <p:cBhvr>
                                        <p:cTn id="12" dur="2000"/>
                                        <p:tgtEl>
                                          <p:spTgt spid="45060"/>
                                        </p:tgtEl>
                                      </p:cBhvr>
                                    </p:animEffect>
                                    <p:anim calcmode="lin" valueType="num">
                                      <p:cBhvr>
                                        <p:cTn id="13" dur="2000" fill="hold"/>
                                        <p:tgtEl>
                                          <p:spTgt spid="45060"/>
                                        </p:tgtEl>
                                        <p:attrNameLst>
                                          <p:attrName>style.rotation</p:attrName>
                                        </p:attrNameLst>
                                      </p:cBhvr>
                                      <p:tavLst>
                                        <p:tav tm="0">
                                          <p:val>
                                            <p:fltVal val="720"/>
                                          </p:val>
                                        </p:tav>
                                        <p:tav tm="100000">
                                          <p:val>
                                            <p:fltVal val="0"/>
                                          </p:val>
                                        </p:tav>
                                      </p:tavLst>
                                    </p:anim>
                                    <p:anim calcmode="lin" valueType="num">
                                      <p:cBhvr>
                                        <p:cTn id="14" dur="2000" fill="hold"/>
                                        <p:tgtEl>
                                          <p:spTgt spid="45060"/>
                                        </p:tgtEl>
                                        <p:attrNameLst>
                                          <p:attrName>ppt_h</p:attrName>
                                        </p:attrNameLst>
                                      </p:cBhvr>
                                      <p:tavLst>
                                        <p:tav tm="0">
                                          <p:val>
                                            <p:fltVal val="0"/>
                                          </p:val>
                                        </p:tav>
                                        <p:tav tm="100000">
                                          <p:val>
                                            <p:strVal val="#ppt_h"/>
                                          </p:val>
                                        </p:tav>
                                      </p:tavLst>
                                    </p:anim>
                                    <p:anim calcmode="lin" valueType="num">
                                      <p:cBhvr>
                                        <p:cTn id="15" dur="2000" fill="hold"/>
                                        <p:tgtEl>
                                          <p:spTgt spid="45060"/>
                                        </p:tgtEl>
                                        <p:attrNameLst>
                                          <p:attrName>ppt_w</p:attrName>
                                        </p:attrNameLst>
                                      </p:cBhvr>
                                      <p:tavLst>
                                        <p:tav tm="0">
                                          <p:val>
                                            <p:fltVal val="0"/>
                                          </p:val>
                                        </p:tav>
                                        <p:tav tm="100000">
                                          <p:val>
                                            <p:strVal val="#ppt_w"/>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45059"/>
                                        </p:tgtEl>
                                        <p:attrNameLst>
                                          <p:attrName>style.visibility</p:attrName>
                                        </p:attrNameLst>
                                      </p:cBhvr>
                                      <p:to>
                                        <p:strVal val="visible"/>
                                      </p:to>
                                    </p:set>
                                    <p:animEffect transition="in" filter="fade">
                                      <p:cBhvr>
                                        <p:cTn id="18" dur="20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p:bldLst>
  </p:timing>
</p:sld>
</file>

<file path=ppt/theme/theme1.xml><?xml version="1.0" encoding="utf-8"?>
<a:theme xmlns:a="http://schemas.openxmlformats.org/drawingml/2006/main" name="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Neue"/>
        <a:ea typeface="Osaka"/>
        <a:cs typeface="Arial"/>
      </a:majorFont>
      <a:minorFont>
        <a:latin typeface="Helvetica Neue"/>
        <a:ea typeface="MS 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a:ea typeface="Osaka" charset="-128"/>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a:ea typeface="Osaka" charset="-128"/>
            <a:cs typeface="Arial" pitchFamily="34"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Schmooze</Template>
  <TotalTime>396</TotalTime>
  <Words>1093</Words>
  <Application>Microsoft Office PowerPoint</Application>
  <PresentationFormat>On-screen Show (4:3)</PresentationFormat>
  <Paragraphs>115</Paragraphs>
  <Slides>53</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MS Gothic</vt:lpstr>
      <vt:lpstr>MS PGothic</vt:lpstr>
      <vt:lpstr>Arial</vt:lpstr>
      <vt:lpstr>B Titr</vt:lpstr>
      <vt:lpstr>Calibri</vt:lpstr>
      <vt:lpstr>Helvetica</vt:lpstr>
      <vt:lpstr>Helvetica Neue</vt:lpstr>
      <vt:lpstr>Osaka</vt:lpstr>
      <vt:lpstr>Tahoma</vt:lpstr>
      <vt:lpstr>Times</vt:lpstr>
      <vt:lpstr>Zar</vt:lpstr>
      <vt:lpstr>Schmooze</vt:lpstr>
      <vt:lpstr>عنوان پروژه :  نرم افزار شبيه سازي كامپوتري</vt:lpstr>
      <vt:lpstr>فهرست</vt:lpstr>
      <vt:lpstr>مقدمه</vt:lpstr>
      <vt:lpstr>PowerPoint Presentation</vt:lpstr>
      <vt:lpstr>PowerPoint Presentation</vt:lpstr>
      <vt:lpstr>Mold Flow معرفي نرم افزار</vt:lpstr>
      <vt:lpstr>Part Adviser</vt:lpstr>
      <vt:lpstr>Mold Adviser</vt:lpstr>
      <vt:lpstr>Plastic Insight</vt:lpstr>
      <vt:lpstr>پيشرفت جبهه هوا</vt:lpstr>
      <vt:lpstr>كاربرد تحليل جبهه جريان</vt:lpstr>
      <vt:lpstr>PowerPoint Presentation</vt:lpstr>
      <vt:lpstr>بررسي آناليز فشار تزريق</vt:lpstr>
      <vt:lpstr>PowerPoint Presentation</vt:lpstr>
      <vt:lpstr>PowerPoint Presentation</vt:lpstr>
      <vt:lpstr>كاربردهاي آناليز فشار و روشهاي بررسي آن</vt:lpstr>
      <vt:lpstr>آناليز دماي مذاب</vt:lpstr>
      <vt:lpstr>PowerPoint Presentation</vt:lpstr>
      <vt:lpstr>PowerPoint Presentation</vt:lpstr>
      <vt:lpstr>آناليز سيستم خنك كاري</vt:lpstr>
      <vt:lpstr>PowerPoint Presentation</vt:lpstr>
      <vt:lpstr>PowerPoint Presentation</vt:lpstr>
      <vt:lpstr>PowerPoint Presentation</vt:lpstr>
      <vt:lpstr>PowerPoint Presentation</vt:lpstr>
      <vt:lpstr>تعيين محل تزريق</vt:lpstr>
      <vt:lpstr>PowerPoint Presentation</vt:lpstr>
      <vt:lpstr>PowerPoint Presentation</vt:lpstr>
      <vt:lpstr>آناليز بررسي موقعيت جهت جبهه جريان</vt:lpstr>
      <vt:lpstr>PowerPoint Presentation</vt:lpstr>
      <vt:lpstr>PowerPoint Presentation</vt:lpstr>
      <vt:lpstr>PowerPoint Presentation</vt:lpstr>
      <vt:lpstr>بررسي زمان سيكل تزريق</vt:lpstr>
      <vt:lpstr>PowerPoint Presentation</vt:lpstr>
      <vt:lpstr>PowerPoint Presentation</vt:lpstr>
      <vt:lpstr>PowerPoint Presentation</vt:lpstr>
      <vt:lpstr>PowerPoint Presentation</vt:lpstr>
      <vt:lpstr>PowerPoint Presentation</vt:lpstr>
      <vt:lpstr>آناليز خط جوش</vt:lpstr>
      <vt:lpstr>PowerPoint Presentation</vt:lpstr>
      <vt:lpstr>آناليز تله هوا</vt:lpstr>
      <vt:lpstr>PowerPoint Presentation</vt:lpstr>
      <vt:lpstr>PowerPoint Presentation</vt:lpstr>
      <vt:lpstr>PowerPoint Presentation</vt:lpstr>
      <vt:lpstr>بررسي مكش در قطعه</vt:lpstr>
      <vt:lpstr>علت ايجاد مكش</vt:lpstr>
      <vt:lpstr>PowerPoint Presentation</vt:lpstr>
      <vt:lpstr>PowerPoint Presentation</vt:lpstr>
      <vt:lpstr>انتخاب مواد و پليمر مورد نظر</vt:lpstr>
      <vt:lpstr>PowerPoint Presentation</vt:lpstr>
      <vt:lpstr>PowerPoint Presentation</vt:lpstr>
      <vt:lpstr>PowerPoint Presentation</vt:lpstr>
      <vt:lpstr>انتخاب ماشين تزريق</vt:lpstr>
      <vt:lpstr>منابع</vt:lpstr>
    </vt:vector>
  </TitlesOfParts>
  <Manager/>
  <Company>b</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a</dc:creator>
  <cp:keywords/>
  <dc:description/>
  <cp:lastModifiedBy>omid</cp:lastModifiedBy>
  <cp:revision>63</cp:revision>
  <cp:lastPrinted>1904-01-01T00:00:00Z</cp:lastPrinted>
  <dcterms:created xsi:type="dcterms:W3CDTF">2006-04-10T07:26:29Z</dcterms:created>
  <dcterms:modified xsi:type="dcterms:W3CDTF">2018-06-02T13:20:18Z</dcterms:modified>
  <cp:category/>
</cp:coreProperties>
</file>