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5" r:id="rId2"/>
    <p:sldId id="284" r:id="rId3"/>
    <p:sldId id="285" r:id="rId4"/>
    <p:sldId id="286" r:id="rId5"/>
    <p:sldId id="287" r:id="rId6"/>
    <p:sldId id="288" r:id="rId7"/>
    <p:sldId id="290" r:id="rId8"/>
    <p:sldId id="291" r:id="rId9"/>
    <p:sldId id="292" r:id="rId10"/>
    <p:sldId id="294" r:id="rId11"/>
    <p:sldId id="297" r:id="rId12"/>
    <p:sldId id="298" r:id="rId13"/>
    <p:sldId id="296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6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9CCE7-A860-45A9-95E5-A76AFB449F7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D56B3-332D-4190-9980-DC4212E99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5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D56B3-332D-4190-9980-DC4212E993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47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D56B3-332D-4190-9980-DC4212E9933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69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D56B3-332D-4190-9980-DC4212E9933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62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D56B3-332D-4190-9980-DC4212E993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82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D56B3-332D-4190-9980-DC4212E993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4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D56B3-332D-4190-9980-DC4212E993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64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D56B3-332D-4190-9980-DC4212E993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20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D56B3-332D-4190-9980-DC4212E9933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77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D56B3-332D-4190-9980-DC4212E993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21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D56B3-332D-4190-9980-DC4212E993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92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D56B3-332D-4190-9980-DC4212E993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31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D56B3-332D-4190-9980-DC4212E993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CAF0-CEAB-436E-BE6A-4684790C3204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3911-222E-4E42-8F39-AE6ABFCF8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CAF0-CEAB-436E-BE6A-4684790C3204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3911-222E-4E42-8F39-AE6ABFCF8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CAF0-CEAB-436E-BE6A-4684790C3204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3911-222E-4E42-8F39-AE6ABFCF8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CAF0-CEAB-436E-BE6A-4684790C3204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3911-222E-4E42-8F39-AE6ABFCF8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CAF0-CEAB-436E-BE6A-4684790C3204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3911-222E-4E42-8F39-AE6ABFCF8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CAF0-CEAB-436E-BE6A-4684790C3204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3911-222E-4E42-8F39-AE6ABFCF8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CAF0-CEAB-436E-BE6A-4684790C3204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3911-222E-4E42-8F39-AE6ABFCF8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CAF0-CEAB-436E-BE6A-4684790C3204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3911-222E-4E42-8F39-AE6ABFCF8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CAF0-CEAB-436E-BE6A-4684790C3204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3911-222E-4E42-8F39-AE6ABFCF8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CAF0-CEAB-436E-BE6A-4684790C3204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3911-222E-4E42-8F39-AE6ABFCF8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CAF0-CEAB-436E-BE6A-4684790C3204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3911-222E-4E42-8F39-AE6ABFCF8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2CAF0-CEAB-436E-BE6A-4684790C3204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C3911-222E-4E42-8F39-AE6ABFCF8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arh 3\مرکز ژرژ پمپیدو   اطلس معماری اطلسی_files\georges-pompidou-national-ce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2362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buFont typeface="Wingdings" pitchFamily="2" charset="2"/>
              <a:buChar char="ü"/>
            </a:pPr>
            <a:r>
              <a:rPr lang="fa-IR" sz="4800" b="1" dirty="0" smtClean="0">
                <a:ln w="1800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مجموعه فرهنگی ژرژ پمپیدو</a:t>
            </a:r>
            <a:endParaRPr lang="en-US" sz="4800" b="1" dirty="0">
              <a:ln w="18000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340" y="3447197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rgbClr val="FFFF00"/>
                </a:solidFill>
              </a:rPr>
              <a:t>اثر رنزو پیانو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844584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Renzo</a:t>
            </a:r>
            <a:r>
              <a:rPr lang="en-US" sz="2000" dirty="0" smtClean="0">
                <a:solidFill>
                  <a:srgbClr val="FFFF00"/>
                </a:solidFill>
              </a:rPr>
              <a:t> Piano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609600" y="838200"/>
            <a:ext cx="9982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76800" y="1524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29200" y="1524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a-IR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1371600"/>
            <a:ext cx="3886200" cy="5486400"/>
          </a:xfrm>
        </p:spPr>
        <p:txBody>
          <a:bodyPr>
            <a:norm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fa-IR" sz="2400" dirty="0" smtClean="0"/>
              <a:t>. داخل این مجموعه دیوار وجود ندارد(دیوار به مفهوم دیوار سازه ای و باربر) </a:t>
            </a:r>
          </a:p>
          <a:p>
            <a:pPr algn="just" rtl="1">
              <a:buFont typeface="Wingdings" pitchFamily="2" charset="2"/>
              <a:buChar char="v"/>
            </a:pPr>
            <a:r>
              <a:rPr lang="fa-IR" sz="2400" dirty="0" smtClean="0"/>
              <a:t>تمام دیواره های موجود قابلیت اینو دارند که جابجا بشوند. همه پارتیشن اند. سقف بلند و دیوارها همه از بالا به سقف نمیرسند . </a:t>
            </a:r>
            <a:endParaRPr lang="fa-IR" sz="2200" b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70764" y="228600"/>
            <a:ext cx="5192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3200" b="1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·   فضای داخلی:</a:t>
            </a:r>
            <a:endParaRPr lang="en-US" sz="3200" b="1" spc="100" dirty="0" smtClean="0">
              <a:ln w="18000">
                <a:solidFill>
                  <a:schemeClr val="tx1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2" name="Picture 3" descr="D:\tarh 3\مرکز ژرژ پمپیدو   اطلس معماری اطلسی_files\georges-pompidou-national-center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0"/>
            <a:ext cx="365760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609600" y="838200"/>
            <a:ext cx="9982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76800" y="1524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29200" y="1524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a-IR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438401"/>
          </a:xfrm>
        </p:spPr>
        <p:txBody>
          <a:bodyPr>
            <a:normAutofit/>
          </a:bodyPr>
          <a:lstStyle/>
          <a:p>
            <a:pPr algn="just" rtl="1">
              <a:buNone/>
            </a:pPr>
            <a:endParaRPr lang="en-US" sz="2400" dirty="0" smtClean="0"/>
          </a:p>
          <a:p>
            <a:pPr algn="just" rtl="1">
              <a:buFont typeface="Wingdings" pitchFamily="2" charset="2"/>
              <a:buChar char="v"/>
            </a:pPr>
            <a:r>
              <a:rPr lang="fa-IR" sz="2000" dirty="0" smtClean="0"/>
              <a:t>مصالح استفاده شده در اجرای پارتیشن بندی و سقف کاذب این بنا از پانل های گچی است.فرم ها و شیوه های اجرای این سقف ها به صورت نو و متفاوت با آنچه بود که تا آن زمان اجرا می شد.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 flipH="1">
            <a:off x="5638795" y="152400"/>
            <a:ext cx="3048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2800" b="1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·   فضای داخلی:</a:t>
            </a:r>
            <a:endParaRPr lang="en-US" sz="2800" b="1" spc="100" dirty="0" smtClean="0">
              <a:ln w="18000">
                <a:solidFill>
                  <a:schemeClr val="tx1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6" name="Picture 2" descr="D:\tarh 3\مرکز ژرژ پمپیدو   اطلس معماری اطلسی_files\georges-pompidou-national-center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015" y="2819400"/>
            <a:ext cx="6562785" cy="3181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141880"/>
              </p:ext>
            </p:extLst>
          </p:nvPr>
        </p:nvGraphicFramePr>
        <p:xfrm>
          <a:off x="2123728" y="1445363"/>
          <a:ext cx="4690864" cy="4795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500"/>
                <a:gridCol w="2492364"/>
              </a:tblGrid>
              <a:tr h="64807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ریز</a:t>
                      </a:r>
                      <a:r>
                        <a:rPr lang="fa-IR" baseline="0" dirty="0" smtClean="0"/>
                        <a:t> فضا فرهنگ سرای ژان ماری</a:t>
                      </a:r>
                      <a:endParaRPr lang="en-US" dirty="0" smtClean="0"/>
                    </a:p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/>
                        <a:t>ریز</a:t>
                      </a:r>
                      <a:r>
                        <a:rPr lang="fa-IR" baseline="0" dirty="0" smtClean="0"/>
                        <a:t> فضا فرهنگ سرای ژرژ پمپیدو  </a:t>
                      </a:r>
                      <a:endParaRPr lang="en-US" dirty="0"/>
                    </a:p>
                  </a:txBody>
                  <a:tcPr/>
                </a:tc>
              </a:tr>
              <a:tr h="3881315"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/>
                        <a:t>آمفی</a:t>
                      </a:r>
                      <a:r>
                        <a:rPr lang="fa-IR" baseline="0" dirty="0" smtClean="0"/>
                        <a:t> تئاتر </a:t>
                      </a:r>
                    </a:p>
                    <a:p>
                      <a:pPr algn="r"/>
                      <a:r>
                        <a:rPr lang="fa-IR" baseline="0" dirty="0" smtClean="0"/>
                        <a:t>گالری ونمایشگاه های فرهنگی و تاریخی </a:t>
                      </a:r>
                    </a:p>
                    <a:p>
                      <a:pPr algn="r"/>
                      <a:r>
                        <a:rPr lang="fa-IR" baseline="0" dirty="0" smtClean="0"/>
                        <a:t>محل پذیرایی </a:t>
                      </a:r>
                    </a:p>
                    <a:p>
                      <a:pPr algn="r"/>
                      <a:r>
                        <a:rPr lang="fa-IR" baseline="0" dirty="0" smtClean="0"/>
                        <a:t>قسمت اداری </a:t>
                      </a:r>
                    </a:p>
                    <a:p>
                      <a:pPr algn="r"/>
                      <a:r>
                        <a:rPr lang="fa-IR" baseline="0" dirty="0" smtClean="0"/>
                        <a:t>سالن چند منظوره </a:t>
                      </a:r>
                    </a:p>
                    <a:p>
                      <a:pPr algn="r"/>
                      <a:r>
                        <a:rPr lang="fa-IR" baseline="0" dirty="0" smtClean="0"/>
                        <a:t>کتابخانه </a:t>
                      </a:r>
                    </a:p>
                    <a:p>
                      <a:pPr algn="r"/>
                      <a:r>
                        <a:rPr lang="fa-IR" baseline="0" dirty="0" smtClean="0"/>
                        <a:t>اتاق کنفرانس </a:t>
                      </a:r>
                    </a:p>
                    <a:p>
                      <a:pPr algn="r"/>
                      <a:r>
                        <a:rPr lang="fa-IR" baseline="0" dirty="0" smtClean="0"/>
                        <a:t>کلاس اموزشی </a:t>
                      </a:r>
                    </a:p>
                    <a:p>
                      <a:pPr algn="r"/>
                      <a:r>
                        <a:rPr lang="fa-IR" baseline="0" dirty="0" smtClean="0"/>
                        <a:t>اتاق گرافیگ </a:t>
                      </a:r>
                    </a:p>
                    <a:p>
                      <a:pPr algn="r"/>
                      <a:r>
                        <a:rPr lang="fa-IR" baseline="0" dirty="0" smtClean="0"/>
                        <a:t>اتاق موسیقی ورقص </a:t>
                      </a:r>
                    </a:p>
                    <a:p>
                      <a:pPr algn="r"/>
                      <a:r>
                        <a:rPr lang="fa-IR" baseline="0" dirty="0" smtClean="0"/>
                        <a:t>اتاق مجسمه سازی و عکاسی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/>
                        <a:t>آمفی</a:t>
                      </a:r>
                      <a:r>
                        <a:rPr lang="fa-IR" baseline="0" dirty="0" smtClean="0"/>
                        <a:t> تئاتر</a:t>
                      </a:r>
                    </a:p>
                    <a:p>
                      <a:pPr algn="r"/>
                      <a:r>
                        <a:rPr lang="fa-IR" baseline="0" dirty="0" smtClean="0"/>
                        <a:t>سالن اپرا </a:t>
                      </a:r>
                    </a:p>
                    <a:p>
                      <a:pPr algn="r"/>
                      <a:r>
                        <a:rPr lang="fa-IR" baseline="0" dirty="0" smtClean="0"/>
                        <a:t>گالری </a:t>
                      </a:r>
                    </a:p>
                    <a:p>
                      <a:pPr algn="r"/>
                      <a:r>
                        <a:rPr lang="fa-IR" baseline="0" dirty="0" smtClean="0"/>
                        <a:t>رستوران </a:t>
                      </a:r>
                    </a:p>
                    <a:p>
                      <a:pPr algn="r"/>
                      <a:r>
                        <a:rPr lang="fa-IR" baseline="0" dirty="0" smtClean="0"/>
                        <a:t>کتابخانه های مجزا در سه طبقه</a:t>
                      </a:r>
                    </a:p>
                    <a:p>
                      <a:pPr algn="r"/>
                      <a:r>
                        <a:rPr lang="fa-IR" baseline="0" dirty="0" smtClean="0"/>
                        <a:t>  قسمت اداری</a:t>
                      </a:r>
                    </a:p>
                    <a:p>
                      <a:pPr algn="r"/>
                      <a:r>
                        <a:rPr lang="fa-IR" baseline="0" dirty="0" smtClean="0"/>
                        <a:t>کلاس ها ی اموزشی موسیقی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26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286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57200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شباهت</a:t>
                      </a:r>
                      <a:r>
                        <a:rPr lang="fa-IR" baseline="0" dirty="0" smtClean="0"/>
                        <a:t> های مرکزفرهنگی ژان ماری و ژرژ پمپیدو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تفاوت ها ی </a:t>
                      </a:r>
                      <a:r>
                        <a:rPr lang="fa-IR" baseline="0" dirty="0" smtClean="0"/>
                        <a:t>مرکزفرهنگی ژان ماری و ژرژ پمپیدو </a:t>
                      </a:r>
                      <a:endParaRPr lang="fa-IR" dirty="0"/>
                    </a:p>
                  </a:txBody>
                  <a:tcPr/>
                </a:tc>
              </a:tr>
              <a:tr h="1828800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هردو</a:t>
                      </a:r>
                      <a:r>
                        <a:rPr lang="fa-IR" baseline="0" dirty="0" smtClean="0"/>
                        <a:t> دارای کتابخانه و آمفی تئاتر و نمایشگاه هنری و قسمت اداری هستند.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مرکز فرهنگی ژان ماری دارای اتاق های هنری و موسیقی و تالار رقص </a:t>
                      </a:r>
                      <a:r>
                        <a:rPr lang="fa-IR" baseline="0" dirty="0" smtClean="0"/>
                        <a:t>است ولی ژرژ پمپیدو دارای سالن اپرا است  </a:t>
                      </a:r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609600" y="838200"/>
            <a:ext cx="9982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76800" y="1524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29200" y="1524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a-IR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09800" y="2971800"/>
            <a:ext cx="6477000" cy="31543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l">
              <a:buNone/>
            </a:pPr>
            <a:r>
              <a:rPr lang="en-US" sz="9600" b="1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The End</a:t>
            </a:r>
            <a:endParaRPr lang="en-US" sz="9600" b="1" spc="100" dirty="0">
              <a:ln w="18000">
                <a:solidFill>
                  <a:schemeClr val="tx1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609600" y="838200"/>
            <a:ext cx="9982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76800" y="1524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29200" y="1524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a-IR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410200" y="1600200"/>
            <a:ext cx="3352800" cy="4724400"/>
          </a:xfrm>
        </p:spPr>
        <p:txBody>
          <a:bodyPr>
            <a:normAutofit fontScale="92500" lnSpcReduction="20000"/>
          </a:bodyPr>
          <a:lstStyle/>
          <a:p>
            <a:pPr algn="justLow" rtl="1">
              <a:buFont typeface="Wingdings" pitchFamily="2" charset="2"/>
              <a:buChar char="v"/>
            </a:pPr>
            <a:r>
              <a:rPr lang="fa-IR" sz="2000" dirty="0" smtClean="0"/>
              <a:t>سایت انتخاب شده برای احداث بنا در مرکز شهر پاریس و در یک کیلو متری موزه لوور بود. این سایت شامل مجموعه ای از بلوک های ساختمانی و یک پارکینگ شهری كه در آن طيف وسيعي از فراورده‌هاي فرهنگ يعني كتاب، هنرهاي تجسمي، معماري، موسيقي، سينما، و ابداعات صنعتي در دسترس مردم قرار مي‌گيرد. اين مركز با ساختمان عظيم و امكانات متنوع به يكي از جاذبه‌هاي توريستي بي‌شمار پاريس تبديل شداین بنا در بافت فقیر نشین طراحی شده و طراحیش سبب شد که این محله به یک مکان توریستی تبدیل بشه و تا مقدار خیلی زیادی از جرم و جنایاتی که توی اون محله انجام میکرفت کاسته شد.ه است </a:t>
            </a:r>
            <a:endParaRPr lang="en-US" sz="2000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3581400" y="22860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sz="2400" b="1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معرفی مکان پروژه </a:t>
            </a:r>
            <a:r>
              <a:rPr lang="fa-IR" sz="2200" b="1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(فرانسه-پاریس)</a:t>
            </a:r>
            <a:r>
              <a:rPr lang="fa-IR" sz="2400" b="1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:</a:t>
            </a:r>
            <a:endParaRPr lang="en-US" sz="2400" b="1" spc="100" dirty="0">
              <a:ln w="18000">
                <a:solidFill>
                  <a:schemeClr val="tx1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6" name="Picture 2" descr="D:\tarh 3\مرکز ژرژ پمپیدو   اطلس معماری اطلسی_files\georges-pompidou-national-center-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4191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simorghaf.com/wp-content/uploads/2013/06/borj_ef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572000"/>
            <a:ext cx="29718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609600" y="838200"/>
            <a:ext cx="9982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76800" y="1524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29200" y="1524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a-IR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2286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/>
              <a:t> </a:t>
            </a:r>
            <a:endParaRPr lang="en-US" sz="2400" b="1" spc="100" dirty="0">
              <a:ln w="18000">
                <a:solidFill>
                  <a:schemeClr val="tx1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419601"/>
          </a:xfrm>
        </p:spPr>
        <p:txBody>
          <a:bodyPr>
            <a:norm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fa-IR" sz="2000" dirty="0" smtClean="0"/>
              <a:t>دو ارگان مهم یعنی کتابخانه عمومی مرجع و بنیاد پژوهش و هماهنگی موسیقی و آکوستیک نیز بخشی از این مرکز است. اندیشه ابتدایی بولز در موسسه، گسترش پژوهش در زمینه منابع نوین صوتی، آموزش آزاد و کمک به شکوفایی نسل جوان آهنگساز بود</a:t>
            </a:r>
            <a:r>
              <a:rPr lang="fa-IR" sz="1800" dirty="0" smtClean="0"/>
              <a:t>.</a:t>
            </a:r>
            <a:endParaRPr lang="en-US" sz="1800" dirty="0"/>
          </a:p>
        </p:txBody>
      </p:sp>
      <p:pic>
        <p:nvPicPr>
          <p:cNvPr id="3074" name="Picture 2" descr="D:\tarh 3\مرکز ژرژ پمپیدو   اطلس معماری اطلسی_files\georges-pompidou-national-center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3886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D:\tarh 3\مرکز ژرژ پمپیدو   اطلس معماری اطلسی_files\georges-pompidou-national-center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048000"/>
            <a:ext cx="39624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609600" y="838200"/>
            <a:ext cx="9982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76800" y="1524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29200" y="1524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a-IR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2514599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fa-IR" sz="2400" dirty="0" smtClean="0"/>
              <a:t>ویژگی ظاهری مهم این مرکز معماری بی‌همتا و جنجال‌برانگیز ساختمان آن است. این ساختمان را رنزو پیانو و ریچارد راجرز طرح کردند. در این طرح تمام لوله‌کشی‌ها و کانال‌های تهویه‌هوا و سیم‌کشی برق در بیرون ساختمان ودر معرض دید قرار دارد. حتی تیرها و ستون‌های سازه ساختمان نیز همگی دیده می‌شود. منتقدان آن را به انسانی شبیه دانسته‌اند که دل و روده‌اش بیرون از بدن قرار دارد.</a:t>
            </a:r>
          </a:p>
          <a:p>
            <a:pPr algn="just" rtl="1">
              <a:buFont typeface="Wingdings" pitchFamily="2" charset="2"/>
              <a:buChar char="v"/>
            </a:pPr>
            <a:endParaRPr lang="fa-IR" sz="2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191000" y="5562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b="1" dirty="0" smtClean="0"/>
              <a:t>نمونه هایی از نما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6705600" y="152400"/>
            <a:ext cx="213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sz="3200" b="1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معماری</a:t>
            </a:r>
            <a:endParaRPr lang="en-US" sz="3200" dirty="0">
              <a:ln w="18000">
                <a:solidFill>
                  <a:schemeClr val="tx1"/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098" name="Picture 2" descr="D:\tarh 3\مرکز ژرژ پمپیدو   اطلس معماری اطلسی_files\georges-pompidou-national-center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267200"/>
            <a:ext cx="329565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D:\tarh 3\مرکز ژرژ پمپیدو   اطلس معماری اطلسی_files\georges-pompidou-national-center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343400"/>
            <a:ext cx="2847975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304800" y="838200"/>
            <a:ext cx="96774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76800" y="1524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29200" y="1524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a-IR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1447799"/>
          </a:xfrm>
        </p:spPr>
        <p:txBody>
          <a:bodyPr>
            <a:norm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fa-IR" sz="2400" dirty="0" smtClean="0"/>
              <a:t>میدان استراوینسکی در کنار ساختمان این مرکز با مجموعه‌ای از تندیس‌های متحرک در میان و کنار یک استخر آب جلوه دیگری از هنر مدرن را به بازدیدکنندگان عرضه می‌کند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2286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sz="3200" b="1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بکار گیری تندیس متحرک </a:t>
            </a:r>
            <a:r>
              <a:rPr lang="fa-IR" sz="2400" b="1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(به عنوان هنر مدرن)</a:t>
            </a:r>
            <a:endParaRPr lang="en-US" sz="2400" b="1" spc="100" dirty="0">
              <a:ln w="18000">
                <a:solidFill>
                  <a:schemeClr val="tx1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122" name="Picture 2" descr="D:\tarh 3\مرکز ژرژ پمپیدو   اطلس معماری اطلسی_files\georges-pompidou-national-center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14600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123" name="Picture 3" descr="D:\tarh 3\مرکز ژرژ پمپیدو   اطلس معماری اطلسی_files\georges-pompidou-national-center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505200"/>
            <a:ext cx="3505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28600" y="838200"/>
            <a:ext cx="9601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76800" y="1524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29200" y="1524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a-IR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819400" y="1600200"/>
            <a:ext cx="5867400" cy="502920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sz="2000" dirty="0" smtClean="0"/>
              <a:t>مساحت ۲ هکتار</a:t>
            </a:r>
            <a:br>
              <a:rPr lang="fa-IR" sz="2000" dirty="0" smtClean="0"/>
            </a:br>
            <a:r>
              <a:rPr lang="fa-IR" sz="2000" dirty="0" smtClean="0"/>
              <a:t>مساحت طبقه ۱۰۳،۳۰۵ مترمربع</a:t>
            </a:r>
            <a:br>
              <a:rPr lang="fa-IR" sz="2000" dirty="0" smtClean="0"/>
            </a:br>
            <a:r>
              <a:rPr lang="fa-IR" sz="2000" dirty="0" smtClean="0"/>
              <a:t>حجم کارشده ۳۰۰٫۰۰۰ مترمکعب</a:t>
            </a:r>
            <a:br>
              <a:rPr lang="fa-IR" sz="2000" dirty="0" smtClean="0"/>
            </a:br>
            <a:r>
              <a:rPr lang="fa-IR" sz="2000" dirty="0" smtClean="0"/>
              <a:t>بتن آرمه ۵۰،۰۰۰ مترمکعب</a:t>
            </a:r>
            <a:br>
              <a:rPr lang="fa-IR" sz="2000" dirty="0" smtClean="0"/>
            </a:br>
            <a:r>
              <a:rPr lang="fa-IR" sz="2000" dirty="0" smtClean="0"/>
              <a:t>چارچوب فلزی ۱۵،۰۰۰ تن فولاد</a:t>
            </a:r>
            <a:br>
              <a:rPr lang="fa-IR" sz="2000" dirty="0" smtClean="0"/>
            </a:br>
            <a:r>
              <a:rPr lang="fa-IR" sz="2000" dirty="0" smtClean="0"/>
              <a:t>نما ، شیشه سطوح ۱۱،۰۰۰ مترمربع</a:t>
            </a:r>
            <a:br>
              <a:rPr lang="fa-IR" sz="2000" dirty="0" smtClean="0"/>
            </a:br>
            <a:r>
              <a:rPr lang="fa-IR" sz="2000" dirty="0" smtClean="0"/>
              <a:t>سطوح مات ۷،۰۰۰ مترمربع</a:t>
            </a:r>
          </a:p>
          <a:p>
            <a:pPr algn="just" rtl="1">
              <a:buFont typeface="Wingdings" pitchFamily="2" charset="2"/>
              <a:buChar char="v"/>
            </a:pP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953000" y="228599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sz="2800" dirty="0" smtClean="0">
                <a:solidFill>
                  <a:prstClr val="black"/>
                </a:solidFill>
              </a:rPr>
              <a:t> </a:t>
            </a:r>
            <a:r>
              <a:rPr lang="fa-IR" sz="2800" b="1" spc="100" dirty="0" smtClean="0">
                <a:ln w="18000">
                  <a:solidFill>
                    <a:prstClr val="black"/>
                  </a:solidFill>
                  <a:prstDash val="solid"/>
                </a:ln>
                <a:solidFill>
                  <a:srgbClr val="4F81BD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4F81BD">
                      <a:satMod val="200000"/>
                      <a:shade val="1000"/>
                      <a:alpha val="60000"/>
                    </a:srgbClr>
                  </a:outerShdw>
                </a:effectLst>
              </a:rPr>
              <a:t>مشخصات ساختمان</a:t>
            </a:r>
            <a:endParaRPr lang="en-US" sz="2800" dirty="0"/>
          </a:p>
        </p:txBody>
      </p:sp>
      <p:pic>
        <p:nvPicPr>
          <p:cNvPr id="12" name="Picture 6" descr="http://www.parsacity.com/gallery/image.raw?view=image&amp;type=orig&amp;id=44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2895600" cy="502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609600" y="838200"/>
            <a:ext cx="9982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76800" y="1524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29200" y="1524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a-IR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1295401"/>
            <a:ext cx="8077200" cy="2514600"/>
          </a:xfrm>
        </p:spPr>
        <p:txBody>
          <a:bodyPr>
            <a:normAutofit fontScale="92500" lnSpcReduction="10000"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1900" dirty="0" smtClean="0"/>
              <a:t>۱) ایجاد حس پویایی و حرکت </a:t>
            </a:r>
          </a:p>
          <a:p>
            <a:pPr algn="r" rtl="1">
              <a:buNone/>
            </a:pPr>
            <a:r>
              <a:rPr lang="fa-IR" sz="1900" dirty="0" smtClean="0"/>
              <a:t/>
            </a:r>
            <a:br>
              <a:rPr lang="fa-IR" sz="1900" dirty="0" smtClean="0"/>
            </a:br>
            <a:r>
              <a:rPr lang="fa-IR" sz="1900" dirty="0" smtClean="0"/>
              <a:t>۲) انعطاف پذیری (سازه/فضای داخلی) </a:t>
            </a:r>
          </a:p>
          <a:p>
            <a:pPr algn="r" rtl="1">
              <a:buNone/>
            </a:pPr>
            <a:r>
              <a:rPr lang="fa-IR" sz="1900" dirty="0" smtClean="0"/>
              <a:t/>
            </a:r>
            <a:br>
              <a:rPr lang="fa-IR" sz="1900" dirty="0" smtClean="0"/>
            </a:br>
            <a:r>
              <a:rPr lang="fa-IR" sz="1900" dirty="0" smtClean="0"/>
              <a:t>۳) وضوح و خوانایی اجزای ساختمان(سازه/تأسیسات/دسترسی ها)</a:t>
            </a:r>
            <a:br>
              <a:rPr lang="fa-IR" sz="1900" dirty="0" smtClean="0"/>
            </a:br>
            <a:r>
              <a:rPr lang="fa-IR" sz="1900" dirty="0" smtClean="0"/>
              <a:t/>
            </a:r>
            <a:br>
              <a:rPr lang="fa-IR" sz="1900" dirty="0" smtClean="0"/>
            </a:br>
            <a:r>
              <a:rPr lang="fa-IR" sz="1900" dirty="0" smtClean="0"/>
              <a:t>۴) انعکاس حرکت درون ساختمان در بیرون وبالعکس</a:t>
            </a:r>
            <a:br>
              <a:rPr lang="fa-IR" sz="1900" dirty="0" smtClean="0"/>
            </a:br>
            <a:r>
              <a:rPr lang="fa-IR" sz="2000" dirty="0" smtClean="0"/>
              <a:t/>
            </a:r>
            <a:br>
              <a:rPr lang="fa-IR" sz="2000" dirty="0" smtClean="0"/>
            </a:br>
            <a:endParaRPr lang="fa-IR" sz="2000" b="1" dirty="0" smtClean="0"/>
          </a:p>
          <a:p>
            <a:pPr algn="just" rtl="1"/>
            <a:endParaRPr lang="en-US" sz="2000" b="1" dirty="0"/>
          </a:p>
        </p:txBody>
      </p:sp>
      <p:pic>
        <p:nvPicPr>
          <p:cNvPr id="10242" name="Picture 2" descr="http://www.parsacity.com/gallery/image.raw?view=image&amp;type=orig&amp;id=44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81400"/>
            <a:ext cx="8534400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3956286" y="304800"/>
            <a:ext cx="4806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sz="2800" b="1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 اهداف پروژه:</a:t>
            </a:r>
            <a:endParaRPr lang="en-US" sz="2800" b="1" spc="100" dirty="0">
              <a:ln w="18000">
                <a:solidFill>
                  <a:schemeClr val="tx1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609600" y="838200"/>
            <a:ext cx="9982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76800" y="1524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29200" y="1524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a-IR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495800" y="1905000"/>
            <a:ext cx="4191000" cy="4114800"/>
          </a:xfrm>
        </p:spPr>
        <p:txBody>
          <a:bodyPr>
            <a:normAutofit/>
          </a:bodyPr>
          <a:lstStyle/>
          <a:p>
            <a:pPr algn="just" rtl="1">
              <a:buFont typeface="Wingdings" pitchFamily="2" charset="2"/>
              <a:buChar char="q"/>
            </a:pPr>
            <a:r>
              <a:rPr lang="fa-IR" sz="2400" dirty="0" smtClean="0"/>
              <a:t>سازه دو طبقه زیر زمین از بتن مسلح است و شش طبقه بالا بر روی دو ردیف ستون های فلزی ۸۰۰ میلیمتری به دهانه بیش از ۴۵ متر قرار گرفته اند . از نکات قابل توجه این بنا استفاده از سازه آن به عنوان تزیینات نما به شکلی مطلوب است.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2286000" y="228600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sz="3200" b="1" dirty="0" smtClean="0"/>
              <a:t>·  </a:t>
            </a:r>
            <a:r>
              <a:rPr lang="fa-IR" sz="3200" b="1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سازه بنا:</a:t>
            </a:r>
            <a:endParaRPr lang="en-US" sz="3200" dirty="0">
              <a:ln w="18000"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9218" name="Picture 2" descr="پاریس - مرکز ملی هنر و فرهنگ ژرژ پمپید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91000"/>
            <a:ext cx="3810000" cy="2500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2" name="Picture 6" descr="پاریس - مرکز ملی هنر و فرهنگ ژرژ پمپیدو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95400"/>
            <a:ext cx="3082413" cy="2514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609600" y="838200"/>
            <a:ext cx="99822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76800" y="1524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029200" y="1524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a-IR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fa-I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28956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>
              <a:buFont typeface="Wingdings" pitchFamily="2" charset="2"/>
              <a:buChar char="v"/>
            </a:pPr>
            <a:endParaRPr lang="fa-IR" sz="2000" b="1" dirty="0" smtClean="0"/>
          </a:p>
          <a:p>
            <a:pPr algn="justLow" rtl="1">
              <a:buFont typeface="Wingdings" pitchFamily="2" charset="2"/>
              <a:buChar char="v"/>
            </a:pPr>
            <a:r>
              <a:rPr lang="fa-IR" sz="2000" dirty="0" smtClean="0"/>
              <a:t>زیرزمین شامل دو طبقه پارکینگ و سالن اپرا است.</a:t>
            </a:r>
            <a:br>
              <a:rPr lang="fa-IR" sz="2000" dirty="0" smtClean="0"/>
            </a:br>
            <a:r>
              <a:rPr lang="fa-IR" sz="2000" dirty="0" smtClean="0"/>
              <a:t>کتابخانه در سه طبقه پائینی روی زمین قرار دارد که طبقه اول کتابخانه به کتاب های مرجع و لغتنامه اختصاص دارد. در طبقه دوم می توان کتاب هایی با موضوعات فلسفه، مذهب، علوم اجتماعی، حقوق، اقتصاد و علوم پایه پیدا کرد و طبقه سوم به موضوعات هنر، سینما، ورزش، موسیقی و اسناد صوتی، زبان و ادبیات، تاریخ و جغرافی اختصاص دارد.در این بنا از رنگهای ساده و روشن استفاده شده است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5410200" y="-152400"/>
            <a:ext cx="3276600" cy="91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spcBef>
                <a:spcPct val="20000"/>
              </a:spcBef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342900" lvl="0" indent="-342900" algn="just" rtl="1"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2800" b="1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·   فضاها :</a:t>
            </a:r>
            <a:endParaRPr lang="en-US" sz="2800" b="1" spc="100" dirty="0" smtClean="0">
              <a:ln w="18000">
                <a:solidFill>
                  <a:schemeClr val="tx1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1" name="Picture 2" descr="D:\tarh 3\مرکز ژرژ پمپیدو   اطلس معماری اطلسی_files\georges-pompidou-national-center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81400"/>
            <a:ext cx="4221892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613</Words>
  <Application>Microsoft Office PowerPoint</Application>
  <PresentationFormat>On-screen Show (4:3)</PresentationFormat>
  <Paragraphs>89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Rayaneh Iran</dc:creator>
  <cp:lastModifiedBy>pcc</cp:lastModifiedBy>
  <cp:revision>145</cp:revision>
  <dcterms:created xsi:type="dcterms:W3CDTF">2013-04-15T11:23:42Z</dcterms:created>
  <dcterms:modified xsi:type="dcterms:W3CDTF">2016-04-04T20:08:50Z</dcterms:modified>
</cp:coreProperties>
</file>