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6" r:id="rId3"/>
    <p:sldId id="26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838200"/>
            <a:ext cx="6858000" cy="1219200"/>
          </a:xfrm>
        </p:spPr>
        <p:txBody>
          <a:bodyPr/>
          <a:lstStyle/>
          <a:p>
            <a:pPr algn="ctr"/>
            <a:r>
              <a:rPr lang="fa-IR" sz="3600" b="0" dirty="0">
                <a:cs typeface="B Nazanin" pitchFamily="2" charset="-78"/>
              </a:rPr>
              <a:t> تحلیل خانه کویری کندریک بنگز </a:t>
            </a:r>
            <a:r>
              <a:rPr lang="fa-IR" sz="3600" b="0" dirty="0" smtClean="0">
                <a:cs typeface="B Nazanin" pitchFamily="2" charset="-78"/>
              </a:rPr>
              <a:t>کلاگ</a:t>
            </a:r>
            <a:endParaRPr lang="fa-IR" sz="3600" b="0" dirty="0">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Sys\Desktop\New folder (2)\kendrick-bangs-kellogg-(www.disamag.com)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0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معرفی خانه کویری</a:t>
            </a:r>
            <a:endParaRPr lang="en-US" dirty="0"/>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دولیتل‌ها در نهایت تصمیم گرفتند تا ابعاد خانه را برای ایجاد محیطی صمیمانه‌تر و ساده‌تر، کوچکتر نماید. هم اکنون، پس از ۱۱ سال زندگی در این خانه، این زوج ، دیگر برای بالا رفتن از  پله‌ها و طبقات سنگی، خیلی پیر شده‌اند. صاحب خانه  می‌گوید،” دور شدن از این خانه، واقعا برایمان سخت است؛ چرا که خانه کویری ما بسیار هیجان انگیز بود</a:t>
            </a:r>
            <a:endParaRPr lang="en-US" sz="2400" dirty="0">
              <a:cs typeface="B Nazanin" pitchFamily="2" charset="-78"/>
            </a:endParaRPr>
          </a:p>
        </p:txBody>
      </p:sp>
    </p:spTree>
    <p:extLst>
      <p:ext uri="{BB962C8B-B14F-4D97-AF65-F5344CB8AC3E}">
        <p14:creationId xmlns:p14="http://schemas.microsoft.com/office/powerpoint/2010/main" val="260501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Sys\Desktop\New folder (2)\kendrick-bangs-kellogg-(www.disamag.com)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 y="0"/>
            <a:ext cx="91525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3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موقعیت خانه </a:t>
            </a:r>
            <a:r>
              <a:rPr lang="fa-IR" dirty="0" smtClean="0">
                <a:solidFill>
                  <a:schemeClr val="bg1"/>
                </a:solidFill>
                <a:cs typeface="B Nazanin" pitchFamily="2" charset="-78"/>
              </a:rPr>
              <a:t>کویری</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خانه کویری که در خارج از پالم اسپرینگز، در املاک ۱۰ هکتاری دولیتل واقع شده است از وجود معماری ارگانیکی بهره می‌برد که نیم نگاهی هم به هنر  منحصر به وجود آمده از همکاری خلاقانه بین صاحبان هنرمند آن و معمار، کندریک بنگز کلاگ دارد. این سازه، برای اولین بار با قیمت ۳ میلیون دلار در بازار قیمت گذاری شده است</a:t>
            </a:r>
            <a:endParaRPr lang="en-US" sz="2400" dirty="0">
              <a:cs typeface="B Nazanin" pitchFamily="2" charset="-78"/>
            </a:endParaRPr>
          </a:p>
        </p:txBody>
      </p:sp>
    </p:spTree>
    <p:extLst>
      <p:ext uri="{BB962C8B-B14F-4D97-AF65-F5344CB8AC3E}">
        <p14:creationId xmlns:p14="http://schemas.microsoft.com/office/powerpoint/2010/main" val="373012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Sys\Desktop\New folder (2)\kendrick-bangs-kellogg-(www.disamag.com)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433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کانسپت</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منتر راجع به این خانه گفته است که به نظر می‌رسد این خانه کویری، از محیط خود رشد نموده است، چیزی مانند رشد قارچ. این سازه به هیچ وجه مزاحم محیط اطراف نیست بلکه بخشی از چشم انداز آن است  و در عین حال، یک خانه هم هست</a:t>
            </a:r>
            <a:endParaRPr lang="en-US" sz="2400" dirty="0">
              <a:cs typeface="B Nazanin" pitchFamily="2" charset="-78"/>
            </a:endParaRPr>
          </a:p>
        </p:txBody>
      </p:sp>
    </p:spTree>
    <p:extLst>
      <p:ext uri="{BB962C8B-B14F-4D97-AF65-F5344CB8AC3E}">
        <p14:creationId xmlns:p14="http://schemas.microsoft.com/office/powerpoint/2010/main" val="269757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Sys\Desktop\New folder (2)\kendrick-bangs-kellogg-(www.disamag.com)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23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کندریک بنگز </a:t>
            </a:r>
            <a:r>
              <a:rPr lang="fa-IR" dirty="0" smtClean="0">
                <a:solidFill>
                  <a:schemeClr val="bg1"/>
                </a:solidFill>
                <a:cs typeface="B Nazanin" pitchFamily="2" charset="-78"/>
              </a:rPr>
              <a:t>کلاگ</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همانند معمار معروف، جان لاوتنر، کندریک بنگز کلاگ، با ساخت خانه‌هایی مانند خانه ین در نزدیکی سن دیگو تا کلیسای کوچک مراسم عروسی هاشینو در ژاپن، توانست نام معمار ارگانیک را بر خود بنهد. بر خلاف زوایای تیز و مشخص خانه‌های اواسط قرن، طرح‌های وی، مدور هستند و از خاک رس قالب گیری شده، ساخته شده‌اند</a:t>
            </a:r>
            <a:endParaRPr lang="en-US" sz="2400" dirty="0">
              <a:cs typeface="B Nazanin" pitchFamily="2" charset="-78"/>
            </a:endParaRPr>
          </a:p>
        </p:txBody>
      </p:sp>
    </p:spTree>
    <p:extLst>
      <p:ext uri="{BB962C8B-B14F-4D97-AF65-F5344CB8AC3E}">
        <p14:creationId xmlns:p14="http://schemas.microsoft.com/office/powerpoint/2010/main" val="25759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Sys\Desktop\New folder (2)\kendrick-bangs-kellogg-(www.disamag.com)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0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تحلیل </a:t>
            </a:r>
            <a:r>
              <a:rPr lang="fa-IR" dirty="0" smtClean="0">
                <a:solidFill>
                  <a:schemeClr val="bg1"/>
                </a:solidFill>
                <a:cs typeface="B Nazanin" pitchFamily="2" charset="-78"/>
              </a:rPr>
              <a:t>سازه‌ای</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خانه کویری دولیتل، از لایه‌های بتنی، فولادی، شیشه‌ا‌ی و مسی ساخته و بر روی شیب نامنظمی، جا خوش کرده، گویی، در مقابل دامنه کوه، آشیان ساخته است. فونداسیون آن، با شکستن سنگ بستر گرانیتی، پایه ریزی شده و از یک دال بتنی سنگین تشکیل شده است. سپر سخت و خشن قسمت خارجی، دیوارهای بتنی قالب گیری شده‌ای را شکل داده‌اند که همانند لفافی، مساحت ۴،۶۴۳ متر مربعی خانه را پوشانیده است و تصویر کرم ابریشمی را که در پیله خود جای گرفته تداعی میسازد. ۲۶ ستون، سقف‌ها را که  همانند بال‌های گسترده شدهای به نظر می‌رسند، سر پا نگاه داشته‌اند. از انجا که خانه کویری،  تنها ۱۵ دقیقه با سن آندریاس فاصله دارد، بر اساس  بالاترین استانداردهای زلزله کالیفرنیا تقویت شده است</a:t>
            </a:r>
            <a:endParaRPr lang="en-US" sz="2400" dirty="0">
              <a:cs typeface="B Nazanin" pitchFamily="2" charset="-78"/>
            </a:endParaRPr>
          </a:p>
        </p:txBody>
      </p:sp>
    </p:spTree>
    <p:extLst>
      <p:ext uri="{BB962C8B-B14F-4D97-AF65-F5344CB8AC3E}">
        <p14:creationId xmlns:p14="http://schemas.microsoft.com/office/powerpoint/2010/main" val="134662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fa-IR" sz="2400" b="1" dirty="0">
                <a:cs typeface="B Nazanin" pitchFamily="2" charset="-78"/>
              </a:rPr>
              <a:t>معرفی</a:t>
            </a:r>
            <a:endParaRPr lang="fa-IR" sz="2400" dirty="0">
              <a:cs typeface="B Nazanin" pitchFamily="2" charset="-78"/>
            </a:endParaRPr>
          </a:p>
          <a:p>
            <a:pPr marL="0" indent="0" algn="r">
              <a:buNone/>
            </a:pPr>
            <a:r>
              <a:rPr lang="fa-IR" sz="2400" b="1" dirty="0">
                <a:cs typeface="B Nazanin" pitchFamily="2" charset="-78"/>
              </a:rPr>
              <a:t>موقعیت</a:t>
            </a:r>
            <a:endParaRPr lang="fa-IR" sz="2400" dirty="0">
              <a:cs typeface="B Nazanin" pitchFamily="2" charset="-78"/>
            </a:endParaRPr>
          </a:p>
          <a:p>
            <a:pPr marL="0" indent="0" algn="r">
              <a:buNone/>
            </a:pPr>
            <a:r>
              <a:rPr lang="fa-IR" sz="2400" b="1" dirty="0">
                <a:cs typeface="B Nazanin" pitchFamily="2" charset="-78"/>
              </a:rPr>
              <a:t>کانسپت</a:t>
            </a:r>
            <a:endParaRPr lang="fa-IR" sz="2400" dirty="0">
              <a:cs typeface="B Nazanin" pitchFamily="2" charset="-78"/>
            </a:endParaRPr>
          </a:p>
          <a:p>
            <a:pPr marL="0" indent="0" algn="r">
              <a:buNone/>
            </a:pPr>
            <a:r>
              <a:rPr lang="fa-IR" sz="2400" b="1" dirty="0">
                <a:cs typeface="B Nazanin" pitchFamily="2" charset="-78"/>
              </a:rPr>
              <a:t>معمار</a:t>
            </a:r>
            <a:endParaRPr lang="fa-IR" sz="2400" dirty="0">
              <a:cs typeface="B Nazanin" pitchFamily="2" charset="-78"/>
            </a:endParaRPr>
          </a:p>
          <a:p>
            <a:pPr marL="0" indent="0" algn="r">
              <a:buNone/>
            </a:pPr>
            <a:r>
              <a:rPr lang="fa-IR" sz="2400" b="1" dirty="0">
                <a:cs typeface="B Nazanin" pitchFamily="2" charset="-78"/>
              </a:rPr>
              <a:t>تحلیل سازه‌ای</a:t>
            </a:r>
            <a:endParaRPr lang="fa-IR" sz="2400" dirty="0">
              <a:cs typeface="B Nazanin" pitchFamily="2" charset="-78"/>
            </a:endParaRPr>
          </a:p>
          <a:p>
            <a:pPr marL="0" indent="0" algn="r">
              <a:buNone/>
            </a:pPr>
            <a:r>
              <a:rPr lang="fa-IR" sz="2400" b="1" dirty="0">
                <a:cs typeface="B Nazanin" pitchFamily="2" charset="-78"/>
              </a:rPr>
              <a:t>متریال</a:t>
            </a:r>
            <a:endParaRPr lang="fa-IR" sz="2400" dirty="0">
              <a:cs typeface="B Nazanin" pitchFamily="2" charset="-78"/>
            </a:endParaRPr>
          </a:p>
          <a:p>
            <a:pPr marL="0" indent="0" algn="r">
              <a:buNone/>
            </a:pPr>
            <a:r>
              <a:rPr lang="fa-IR" sz="2400" b="1" dirty="0">
                <a:cs typeface="B Nazanin" pitchFamily="2" charset="-78"/>
              </a:rPr>
              <a:t>پلان</a:t>
            </a:r>
            <a:endParaRPr lang="fa-IR" sz="2400" dirty="0">
              <a:cs typeface="B Nazanin" pitchFamily="2" charset="-78"/>
            </a:endParaRPr>
          </a:p>
          <a:p>
            <a:pPr marL="0" indent="0" algn="r">
              <a:buNone/>
            </a:pPr>
            <a:r>
              <a:rPr lang="fa-IR" sz="2400" b="1" dirty="0">
                <a:cs typeface="B Nazanin" pitchFamily="2" charset="-78"/>
              </a:rPr>
              <a:t>گالری تصاویر</a:t>
            </a:r>
            <a:endParaRPr lang="fa-IR" sz="2400" dirty="0">
              <a:cs typeface="B Nazanin" pitchFamily="2" charset="-78"/>
            </a:endParaRPr>
          </a:p>
          <a:p>
            <a:pPr marL="0" indent="0" algn="r">
              <a:buNone/>
            </a:pPr>
            <a:r>
              <a:rPr lang="fa-IR" sz="2400" b="1" dirty="0">
                <a:cs typeface="B Nazanin" pitchFamily="2" charset="-78"/>
              </a:rPr>
              <a:t>منابع</a:t>
            </a:r>
            <a:endParaRPr lang="fa-IR" sz="2400" dirty="0">
              <a:cs typeface="B Nazanin" pitchFamily="2" charset="-78"/>
            </a:endParaRPr>
          </a:p>
          <a:p>
            <a:pPr marL="0" indent="0" algn="r">
              <a:buNone/>
            </a:pPr>
            <a:endParaRPr lang="en-US" sz="2400" dirty="0">
              <a:cs typeface="B Nazanin" pitchFamily="2" charset="-78"/>
            </a:endParaRPr>
          </a:p>
        </p:txBody>
      </p:sp>
    </p:spTree>
    <p:extLst>
      <p:ext uri="{BB962C8B-B14F-4D97-AF65-F5344CB8AC3E}">
        <p14:creationId xmlns:p14="http://schemas.microsoft.com/office/powerpoint/2010/main" val="60119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Sys\Desktop\kendrick-bangs-kellogg-www.disamag.com-16.jpg"/>
          <p:cNvPicPr>
            <a:picLocks noChangeAspect="1" noChangeArrowheads="1"/>
          </p:cNvPicPr>
          <p:nvPr/>
        </p:nvPicPr>
        <p:blipFill rotWithShape="1">
          <a:blip r:embed="rId2">
            <a:extLst>
              <a:ext uri="{28A0092B-C50C-407E-A947-70E740481C1C}">
                <a14:useLocalDpi xmlns:a14="http://schemas.microsoft.com/office/drawing/2010/main" val="0"/>
              </a:ext>
            </a:extLst>
          </a:blip>
          <a:srcRect l="299" r="-299" b="12643"/>
          <a:stretch/>
        </p:blipFill>
        <p:spPr bwMode="auto">
          <a:xfrm>
            <a:off x="1" y="3412"/>
            <a:ext cx="9137176" cy="685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8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متریال</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اجزای این سازه کویری، از فلز، شیشه و سنگ بومی ساخته شده‌اند و این سازه، همانند سمفونی به هم بافته شده‌ای است که با نور طبیعی نامنظم رسوخ کرده از حفرههای سقف و دیوار، درام فوق‌العادهای را خلق می‌کند</a:t>
            </a:r>
            <a:endParaRPr lang="en-US" sz="2400" dirty="0">
              <a:cs typeface="B Nazanin" pitchFamily="2" charset="-78"/>
            </a:endParaRPr>
          </a:p>
        </p:txBody>
      </p:sp>
    </p:spTree>
    <p:extLst>
      <p:ext uri="{BB962C8B-B14F-4D97-AF65-F5344CB8AC3E}">
        <p14:creationId xmlns:p14="http://schemas.microsoft.com/office/powerpoint/2010/main" val="269087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Sys\Desktop\4604381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9"/>
            <a:ext cx="9138313" cy="687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3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ys\Desktop\New folder (2)\kendrick-bangs-kellogg-(www.disamag.co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7" y="0"/>
            <a:ext cx="915837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609600"/>
            <a:ext cx="7391400" cy="762000"/>
          </a:xfrm>
        </p:spPr>
        <p:txBody>
          <a:bodyPr/>
          <a:lstStyle/>
          <a:p>
            <a:pPr algn="ctr"/>
            <a:r>
              <a:rPr lang="fa-IR" dirty="0">
                <a:solidFill>
                  <a:schemeClr val="bg1"/>
                </a:solidFill>
                <a:cs typeface="B Nazanin" pitchFamily="2" charset="-78"/>
              </a:rPr>
              <a:t>معرفی خانه </a:t>
            </a:r>
            <a:r>
              <a:rPr lang="fa-IR" dirty="0" smtClean="0">
                <a:solidFill>
                  <a:schemeClr val="bg1"/>
                </a:solidFill>
                <a:cs typeface="B Nazanin" pitchFamily="2" charset="-78"/>
              </a:rPr>
              <a:t>کویری</a:t>
            </a:r>
            <a:endParaRPr lang="en-US" altLang="en-US" dirty="0">
              <a:solidFill>
                <a:schemeClr val="bg1"/>
              </a:solidFill>
              <a:cs typeface="B Nazanin" pitchFamily="2" charset="-78"/>
            </a:endParaRPr>
          </a:p>
        </p:txBody>
      </p:sp>
      <p:sp>
        <p:nvSpPr>
          <p:cNvPr id="12291" name="Rectangle 3"/>
          <p:cNvSpPr>
            <a:spLocks noGrp="1" noChangeArrowheads="1"/>
          </p:cNvSpPr>
          <p:nvPr>
            <p:ph type="body" idx="1"/>
          </p:nvPr>
        </p:nvSpPr>
        <p:spPr/>
        <p:txBody>
          <a:bodyPr/>
          <a:lstStyle/>
          <a:p>
            <a:pPr marL="0" indent="0" algn="r">
              <a:buNone/>
            </a:pPr>
            <a:r>
              <a:rPr lang="fa-IR" sz="2400" dirty="0">
                <a:cs typeface="B Nazanin" pitchFamily="2" charset="-78"/>
              </a:rPr>
              <a:t>بو دولیتل دارای حرفه موفق فروش تابلوهای نقاشی از زندگی بومیان آمریکا و مناظر بارش برف است. جی دولیتل نیز به عنوان نماینده هنری همسرش کار می‌کند. این زن و شوهر به دنبال یک معمار هنرمند بودند و در نهایت کندریک بنگز کلاگ را در هیئت مدیره معماری کالیفرنیا یافتند. آنها نامه دست نوشته‌ای را به رشته تحریر دراوردند و در آن، عکس‌های املاک خود را نیز برای کلاگ ارسال نمودند. دولیتل که ۶۶ سال دارد، در این باره چنین می‌گوید</a:t>
            </a:r>
            <a:endParaRPr lang="en-US" altLang="en-US" sz="2400" dirty="0">
              <a:solidFill>
                <a:schemeClr val="tx1"/>
              </a:solidFill>
              <a:cs typeface="B Nazani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ys\Desktop\New folder (2)\kendrick-bangs-kellogg-(www.disamag.com)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60"/>
            <a:ext cx="9154236" cy="684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84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553" y="762000"/>
            <a:ext cx="7391400" cy="609600"/>
          </a:xfrm>
        </p:spPr>
        <p:txBody>
          <a:bodyPr/>
          <a:lstStyle/>
          <a:p>
            <a:r>
              <a:rPr lang="fa-IR" sz="1900" dirty="0"/>
              <a:t>“اگر شما کار خود را دوست داشته باشید، آن را به بهترین وجه انجام خواهید داد، من نمی‌خواستم کسی را استخدام کنم که مدام او را زیر نظر داشته باشم</a:t>
            </a:r>
            <a:endParaRPr lang="en-US" sz="1900" dirty="0"/>
          </a:p>
        </p:txBody>
      </p:sp>
      <p:pic>
        <p:nvPicPr>
          <p:cNvPr id="3074" name="Picture 2" descr="C:\Users\iSys\Desktop\New folder (2)\kendrick-bangs-kellogg-(www.disamag.com)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8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معرفی خانه کویری</a:t>
            </a:r>
            <a:endParaRPr lang="en-US" dirty="0"/>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هنر واقعی، زمانی پدیدار می‌شود که شما برنامه را کنار گذاشته و از خلاقیت خود استفاده کنید، در این نقطه است که شما به هنر بینظیری دست خواهید یافت. بسیاری از تجهیزات چوبی و خاص و همچنین اثاثیه فلزی که توسط هنرمند فلزکار، جان وگرن طراحی شده‌اند، به صورت در محل، ساخته شده‌اند. درب‌های طراحی و حجاری شده، قفل‌ها، سینک‌ها و توالت‌ها، اشیایی هستند که هر یک به درستی و متناسب با خانه طراحی گردیده‌اند. کلاگ می‌گوید اکثر مردم، دقیقا در همان مسیری که معمار می‌خواهد پیش نمی‌روند اما صاحبان این خانه، ما را شگفت زده کردند</a:t>
            </a:r>
            <a:endParaRPr lang="en-US" sz="2400" dirty="0">
              <a:cs typeface="B Nazanin" pitchFamily="2" charset="-78"/>
            </a:endParaRPr>
          </a:p>
        </p:txBody>
      </p:sp>
    </p:spTree>
    <p:extLst>
      <p:ext uri="{BB962C8B-B14F-4D97-AF65-F5344CB8AC3E}">
        <p14:creationId xmlns:p14="http://schemas.microsoft.com/office/powerpoint/2010/main" val="352631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Sys\Desktop\New folder (2)\kendrick-bangs-kellogg-(www.disamag.com)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63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معرفی خانه کویری</a:t>
            </a:r>
            <a:endParaRPr lang="en-US" dirty="0"/>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طراحی در سال ۱۹۸۸ میلادی آغاز و بلافاصله بعد از آن نیز ساخت و ساز آغاز گردید. ساختار اصلی در سال ۱۹۹۳ میلادی به پایان رسید، اما کارهای داخلی و نصب درب‌ها و پنجره‌ها چند سال بعد هم طول کشید . با این حال در حالی که خانواده دولیتل در یک مجتمع گچکاری شده معمولی ۱۵۰۰ متر مربعی در همان نزدیکی زندگی میکردند، تا اوایل سال ۲۰۰۰ نتوانستند به طور کامل به این خانه نقل مکان کنند</a:t>
            </a:r>
            <a:endParaRPr lang="en-US" sz="2400" dirty="0">
              <a:cs typeface="B Nazanin" pitchFamily="2" charset="-78"/>
            </a:endParaRPr>
          </a:p>
        </p:txBody>
      </p:sp>
    </p:spTree>
    <p:extLst>
      <p:ext uri="{BB962C8B-B14F-4D97-AF65-F5344CB8AC3E}">
        <p14:creationId xmlns:p14="http://schemas.microsoft.com/office/powerpoint/2010/main" val="1593913603"/>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85</TotalTime>
  <Words>654</Words>
  <Application>Microsoft Office PowerPoint</Application>
  <PresentationFormat>On-screen Show (4:3)</PresentationFormat>
  <Paragraphs>29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B Nazanin</vt:lpstr>
      <vt:lpstr>Times New Roman</vt:lpstr>
      <vt:lpstr>structural_vision</vt:lpstr>
      <vt:lpstr>PowerPoint Presentation</vt:lpstr>
      <vt:lpstr>PowerPoint Presentation</vt:lpstr>
      <vt:lpstr>PowerPoint Presentation</vt:lpstr>
      <vt:lpstr>معرفی خانه کویری</vt:lpstr>
      <vt:lpstr>PowerPoint Presentation</vt:lpstr>
      <vt:lpstr>“اگر شما کار خود را دوست داشته باشید، آن را به بهترین وجه انجام خواهید داد، من نمی‌خواستم کسی را استخدام کنم که مدام او را زیر نظر داشته باشم</vt:lpstr>
      <vt:lpstr>معرفی خانه کویری</vt:lpstr>
      <vt:lpstr>PowerPoint Presentation</vt:lpstr>
      <vt:lpstr>معرفی خانه کویری</vt:lpstr>
      <vt:lpstr>PowerPoint Presentation</vt:lpstr>
      <vt:lpstr>معرفی خانه کویری</vt:lpstr>
      <vt:lpstr>PowerPoint Presentation</vt:lpstr>
      <vt:lpstr>موقعیت خانه کویری</vt:lpstr>
      <vt:lpstr>PowerPoint Presentation</vt:lpstr>
      <vt:lpstr>کانسپت</vt:lpstr>
      <vt:lpstr>PowerPoint Presentation</vt:lpstr>
      <vt:lpstr>کندریک بنگز کلاگ</vt:lpstr>
      <vt:lpstr>PowerPoint Presentation</vt:lpstr>
      <vt:lpstr>تحلیل سازه‌ای</vt:lpstr>
      <vt:lpstr>PowerPoint Presentation</vt:lpstr>
      <vt:lpstr>متریال</vt:lpstr>
      <vt:lpstr>PowerPoint Presentation</vt:lpstr>
    </vt:vector>
  </TitlesOfParts>
  <Manager>www.disamg.com</Manager>
  <Company>www.disamg.com</Company>
  <LinksUpToDate>false</LinksUpToDate>
  <SharedDoc>false</SharedDoc>
  <HyperlinkBase>www.disamg.com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www.disamg.com</dc:title>
  <dc:subject>www.disamg.com</dc:subject>
  <dc:creator>www.disamag.com;www.disamg.com</dc:creator>
  <cp:keywords>www.disamg.com</cp:keywords>
  <dc:description>www.disamg.com</dc:description>
  <cp:lastModifiedBy>omid arzi</cp:lastModifiedBy>
  <cp:revision>7</cp:revision>
  <dcterms:created xsi:type="dcterms:W3CDTF">2017-10-30T19:44:53Z</dcterms:created>
  <dcterms:modified xsi:type="dcterms:W3CDTF">2022-01-26T21:04:57Z</dcterms:modified>
  <cp:category>www.disamg.com</cp:category>
  <cp:contentStatus>www.disamg.com</cp:contentStatus>
</cp:coreProperties>
</file>