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%20P%203\New%20Folder%20(2)\eshgh%20man\Track%200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7%D9%86%D9%82%D9%84%D8%A7%D8%A8_%D8%A7%DB%8C%D8%B1%D8%A7%D9%86_%28%DB%B1%DB%B3%DB%B5%DB%B7%2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gital_Particle_Acceler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200" y="3810000"/>
            <a:ext cx="2393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نام خدا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86200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برج میلاد 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Track 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1800" y="381000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جایگاه برج میلاد از دیدگاه بلندی در جهان</a:t>
            </a:r>
            <a:endParaRPr lang="fa-I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800px-Tallest_towers_in_the_wor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1"/>
            <a:ext cx="8915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5355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/>
                <a:solidFill>
                  <a:schemeClr val="accent3"/>
                </a:solidFill>
              </a:rPr>
              <a:t>الهم عجل لولیک الفرج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 descr="YA__JAN_by_ostadre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1402" y="457200"/>
            <a:ext cx="817403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برج میلاد نام برج مخابراتی چندمنظوره است که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در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شمال غربی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تهران،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پایتخت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ایران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قرار دارد.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این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برج با ارتفاع ۴۳۵ متر، بلندترین برج ایران،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ششمین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برج مخابراتی جهان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و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بیستمین سازه بلند جهان است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این برج با ۱۳ هزار متر زیربنا از </a:t>
            </a:r>
            <a:endParaRPr lang="fa-I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نظر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وسعت کاربری سازهٔ رأس برج در میان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تمامی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برجهای مخابراتی دنیا مقام نخست را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دارد .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این </a:t>
            </a:r>
            <a:endParaRPr lang="fa-I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سازه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به دلیل بلندی بسیار و شکل ظاهری متفاوتش، </a:t>
            </a:r>
            <a:endParaRPr lang="fa-I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تقریباً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از همه جای تهران نمایان است و از این رو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،</a:t>
            </a:r>
          </a:p>
          <a:p>
            <a:pPr algn="r"/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یکی از نمادهای پایتخت ایران به شمار می‌آید.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5334000" y="381000"/>
            <a:ext cx="3478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مشخصات فنی برج میلاد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Me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534400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12720" y="609600"/>
            <a:ext cx="843692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پیشنهاد ساخت یک برج و تالار نمادین برای شهر تهران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درسال 1370</a:t>
            </a:r>
          </a:p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در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زمانی که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مسعود رجب پورشهردار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تهران بود، مطرح شد و در </a:t>
            </a:r>
            <a:endParaRPr lang="fa-I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پایان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سال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1372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محل کنونی از میان ۱۷ نقطه پیشنهادی ساخت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آن </a:t>
            </a:r>
          </a:p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برگزیده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شد. گفته می شود که برج میلاد و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مجموعه یادمان بخشی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از </a:t>
            </a:r>
            <a:endParaRPr lang="fa-I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طرحی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بزرگ به نام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شهستان پهلوی هستند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که پیش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از</a:t>
            </a:r>
            <a:endParaRPr lang="fa-I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r:id="rId3" tooltip="انقلاب ایران (۱۳۵۷)"/>
            </a:endParaRPr>
          </a:p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انقلاب اسلامی ایران طراحی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شده و در دست احداث بود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106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95800" y="228600"/>
            <a:ext cx="4398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مقایسه با دیگر برج ها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7545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راه‌های دسترسی 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از دیدگاه راه‌های دسترسی و حمل و نقل، برج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میلاد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دارای شرایط بسیار مطلوب و استثنایی است.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این مجموعه در میان چهار بزرگراه اصلی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تهران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یعنی بزرگراه‌های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همت، چمران، حکیم و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شیخ فضل الله نوری قرار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دارد، همچنین خط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اختصاصی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از یکی از ایستگاه‏های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مترو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تدارک امکانات حمل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نقل هوایی برای ارتباط سریع با فرودگاه نیز برای آن </a:t>
            </a:r>
            <a:endParaRPr lang="fa-I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پیش‌بینی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شده‌است.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Borje Mil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2133600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BonyadWeekLitDetail_3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4800600" cy="4552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4800600" y="838200"/>
            <a:ext cx="4108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قسمت های مختلف برج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برج میلاد با هدف احداث سازه‏ای به یاد ماندنی و به عنوان نمادی برای شهر تهران و به منظور رفع نیازهای مخابراتی و تلویزیونی تهران ساخته شده‌است.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کارکردهای عمده این برج به شرح زیر است: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ایجاد </a:t>
            </a:r>
            <a:r>
              <a:rPr lang="fa-IR" sz="2400" b="1" dirty="0" smtClean="0">
                <a:solidFill>
                  <a:schemeClr val="bg1"/>
                </a:solidFill>
              </a:rPr>
              <a:t>زیرساخت مناسب برای سیستم‌های جدید تلویزیونی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بهینه‌سازی پوشش رادیو و تلویزیونی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کاربری‌های هواشناسی و کنترل ترافیک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گسترش و بهینه‌سازی پوشش شبکه‌های بی‌سیم و پی‌جو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ایجاد جاذبه گردشگری و بهره‌مندی از فضاهای گردشگری، تجاری و فرهنگی (رستوران گردان، سکوی دید، نگارخانه هنری، گنبد آسمان، موزه انقلاب </a:t>
            </a:r>
            <a:r>
              <a:rPr lang="fa-IR" sz="2400" b="1" dirty="0" smtClean="0">
                <a:solidFill>
                  <a:schemeClr val="bg1"/>
                </a:solidFill>
              </a:rPr>
              <a:t>اسلامی)</a:t>
            </a:r>
            <a:endParaRPr lang="fa-I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1299624282_mil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75438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lo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7174" y="152400"/>
            <a:ext cx="8776826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امکانات ویژه آسمانخراش 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بالابرها: برج دارای شش بالابر (آسانسور) اصلی است که به‌صورت زیر جدا می‌شوند: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 میهمان ۲ دستگاه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 خدماتی ۱ دستگاه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 خدماتی و تلویزیونی و مخابراتی ۱ دستگاه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 رستورانِ گردان ۱ دستگاه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بالابر گنبد آسمان ۱ دستگاه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علاوه بر این‌ها یک بالابر میان طبقه‌های راس حرکت خواهد کرد.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رستوران گردان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محیط‌های رو باز و سر بسته برای بازدید از شهر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نمایشگاه دفاع مقدس در سرسرا (لابی)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امکانات ویژه مخابراتی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امکانات ویژه تلویزیونی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دکل مخابراتی با آنت‌های متفاوت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کافه‌تریا در راس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نگارخانه آزاد هنری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امکانات فروشگاهی در سرسرا (لابی)</a:t>
            </a: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فضاهای خدماتی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23894_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2438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479</Words>
  <Application>Microsoft Office PowerPoint</Application>
  <PresentationFormat>On-screen Show (4:3)</PresentationFormat>
  <Paragraphs>57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off</cp:lastModifiedBy>
  <cp:revision>8</cp:revision>
  <dcterms:created xsi:type="dcterms:W3CDTF">2006-08-16T00:00:00Z</dcterms:created>
  <dcterms:modified xsi:type="dcterms:W3CDTF">2012-03-07T10:50:13Z</dcterms:modified>
</cp:coreProperties>
</file>