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22" r:id="rId2"/>
    <p:sldId id="416" r:id="rId3"/>
    <p:sldId id="418" r:id="rId4"/>
    <p:sldId id="355" r:id="rId5"/>
    <p:sldId id="356" r:id="rId6"/>
    <p:sldId id="350" r:id="rId7"/>
    <p:sldId id="357" r:id="rId8"/>
    <p:sldId id="348" r:id="rId9"/>
    <p:sldId id="358" r:id="rId10"/>
    <p:sldId id="360" r:id="rId11"/>
    <p:sldId id="361" r:id="rId12"/>
    <p:sldId id="362" r:id="rId13"/>
    <p:sldId id="363" r:id="rId14"/>
    <p:sldId id="263" r:id="rId15"/>
    <p:sldId id="420" r:id="rId16"/>
    <p:sldId id="366" r:id="rId17"/>
    <p:sldId id="365" r:id="rId18"/>
    <p:sldId id="368" r:id="rId19"/>
    <p:sldId id="367" r:id="rId20"/>
    <p:sldId id="371" r:id="rId21"/>
    <p:sldId id="373" r:id="rId22"/>
    <p:sldId id="372" r:id="rId23"/>
    <p:sldId id="374" r:id="rId24"/>
    <p:sldId id="375" r:id="rId25"/>
    <p:sldId id="376" r:id="rId26"/>
    <p:sldId id="377" r:id="rId27"/>
    <p:sldId id="379" r:id="rId28"/>
    <p:sldId id="378" r:id="rId29"/>
    <p:sldId id="380" r:id="rId30"/>
    <p:sldId id="381" r:id="rId31"/>
    <p:sldId id="385" r:id="rId32"/>
    <p:sldId id="384" r:id="rId33"/>
    <p:sldId id="383" r:id="rId34"/>
    <p:sldId id="386" r:id="rId35"/>
    <p:sldId id="387" r:id="rId36"/>
    <p:sldId id="388" r:id="rId37"/>
    <p:sldId id="389" r:id="rId38"/>
    <p:sldId id="391" r:id="rId39"/>
    <p:sldId id="392" r:id="rId40"/>
    <p:sldId id="393" r:id="rId41"/>
    <p:sldId id="396" r:id="rId42"/>
    <p:sldId id="394" r:id="rId43"/>
    <p:sldId id="397" r:id="rId44"/>
    <p:sldId id="406" r:id="rId45"/>
    <p:sldId id="398" r:id="rId46"/>
    <p:sldId id="399" r:id="rId47"/>
    <p:sldId id="413" r:id="rId48"/>
    <p:sldId id="412" r:id="rId49"/>
    <p:sldId id="411" r:id="rId50"/>
    <p:sldId id="410" r:id="rId51"/>
    <p:sldId id="409" r:id="rId52"/>
    <p:sldId id="403" r:id="rId53"/>
    <p:sldId id="404" r:id="rId54"/>
    <p:sldId id="417" r:id="rId55"/>
    <p:sldId id="40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21"/>
    <a:srgbClr val="42F917"/>
    <a:srgbClr val="5DFA38"/>
    <a:srgbClr val="FF00FF"/>
    <a:srgbClr val="2BC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530" autoAdjust="0"/>
  </p:normalViewPr>
  <p:slideViewPr>
    <p:cSldViewPr>
      <p:cViewPr varScale="1">
        <p:scale>
          <a:sx n="65" d="100"/>
          <a:sy n="65" d="100"/>
        </p:scale>
        <p:origin x="-66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1364ADF-6C1E-4AFB-B0D0-910F881C0D80}"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1364ADF-6C1E-4AFB-B0D0-910F881C0D8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22356D5-120F-46B6-B60C-D43A2B97D855}" type="datetimeFigureOut">
              <a:rPr lang="en-US" smtClean="0"/>
              <a:pPr/>
              <a:t>11/16/2014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64ADF-6C1E-4AFB-B0D0-910F881C0D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22356D5-120F-46B6-B60C-D43A2B97D855}" type="datetimeFigureOut">
              <a:rPr lang="en-US" smtClean="0"/>
              <a:pPr/>
              <a:t>11/16/2014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1364ADF-6C1E-4AFB-B0D0-910F881C0D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به نام خدا</a:t>
            </a:r>
            <a:endParaRPr lang="en-US" dirty="0"/>
          </a:p>
        </p:txBody>
      </p:sp>
      <p:sp>
        <p:nvSpPr>
          <p:cNvPr id="3" name="Subtitle 2"/>
          <p:cNvSpPr>
            <a:spLocks noGrp="1"/>
          </p:cNvSpPr>
          <p:nvPr>
            <p:ph type="subTitle" idx="1"/>
          </p:nvPr>
        </p:nvSpPr>
        <p:spPr>
          <a:xfrm>
            <a:off x="1371600" y="3331698"/>
            <a:ext cx="6400800" cy="3049630"/>
          </a:xfrm>
        </p:spPr>
        <p:txBody>
          <a:bodyPr/>
          <a:lstStyle/>
          <a:p>
            <a:r>
              <a:rPr lang="fa-IR" dirty="0" smtClean="0"/>
              <a:t>نام:</a:t>
            </a:r>
            <a:r>
              <a:rPr lang="fa-IR" dirty="0" smtClean="0">
                <a:solidFill>
                  <a:srgbClr val="FF0000"/>
                </a:solidFill>
              </a:rPr>
              <a:t>علی</a:t>
            </a:r>
            <a:endParaRPr lang="fa-IR" dirty="0" smtClean="0"/>
          </a:p>
          <a:p>
            <a:r>
              <a:rPr lang="fa-IR" dirty="0" smtClean="0"/>
              <a:t>نام خانوادگی:</a:t>
            </a:r>
            <a:r>
              <a:rPr lang="fa-IR" dirty="0" smtClean="0">
                <a:solidFill>
                  <a:srgbClr val="FF0000"/>
                </a:solidFill>
              </a:rPr>
              <a:t>سلطانی</a:t>
            </a:r>
            <a:endParaRPr lang="fa-IR" dirty="0" smtClean="0"/>
          </a:p>
          <a:p>
            <a:r>
              <a:rPr lang="fa-IR" dirty="0" smtClean="0"/>
              <a:t>کلاس:</a:t>
            </a:r>
            <a:r>
              <a:rPr lang="fa-IR" dirty="0" smtClean="0">
                <a:solidFill>
                  <a:srgbClr val="FF0000"/>
                </a:solidFill>
              </a:rPr>
              <a:t>8/2</a:t>
            </a:r>
            <a:endParaRPr lang="fa-IR" dirty="0" smtClean="0"/>
          </a:p>
          <a:p>
            <a:r>
              <a:rPr lang="fa-IR" smtClean="0"/>
              <a:t>اقای:</a:t>
            </a:r>
            <a:r>
              <a:rPr lang="fa-IR" smtClean="0">
                <a:solidFill>
                  <a:srgbClr val="FF0000"/>
                </a:solidFill>
              </a:rPr>
              <a:t>جناب اقای پورفردی</a:t>
            </a:r>
            <a:endParaRPr lang="en-US" dirty="0"/>
          </a:p>
        </p:txBody>
      </p:sp>
    </p:spTree>
    <p:extLst>
      <p:ext uri="{BB962C8B-B14F-4D97-AF65-F5344CB8AC3E}">
        <p14:creationId xmlns:p14="http://schemas.microsoft.com/office/powerpoint/2010/main" val="1089293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blog.bestamericanpoetry.com/.a/6a00e54fe4158b8833014e8acfae8e970d-pi"/>
          <p:cNvPicPr>
            <a:picLocks noChangeAspect="1" noChangeArrowheads="1"/>
          </p:cNvPicPr>
          <p:nvPr/>
        </p:nvPicPr>
        <p:blipFill>
          <a:blip r:embed="rId2" cstate="print"/>
          <a:srcRect/>
          <a:stretch>
            <a:fillRect/>
          </a:stretch>
        </p:blipFill>
        <p:spPr bwMode="auto">
          <a:xfrm>
            <a:off x="0" y="0"/>
            <a:ext cx="9144000" cy="6873374"/>
          </a:xfrm>
          <a:prstGeom prst="rect">
            <a:avLst/>
          </a:prstGeom>
          <a:ln>
            <a:noFill/>
          </a:ln>
          <a:effectLst>
            <a:softEdge rad="112500"/>
          </a:effectLst>
        </p:spPr>
      </p:pic>
      <p:sp>
        <p:nvSpPr>
          <p:cNvPr id="6" name="Rectangle 5"/>
          <p:cNvSpPr/>
          <p:nvPr/>
        </p:nvSpPr>
        <p:spPr>
          <a:xfrm>
            <a:off x="228600" y="6096000"/>
            <a:ext cx="2667000" cy="533400"/>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آرامگاه حافظ شیرازی</a:t>
            </a:r>
            <a:endParaRPr lang="en-US" sz="2400" b="1" dirty="0">
              <a:ln w="1905">
                <a:solidFill>
                  <a:srgbClr val="FF0000"/>
                </a:solidFill>
              </a:ln>
              <a:solidFill>
                <a:srgbClr val="FFFF00"/>
              </a:solidFill>
              <a:effectLst>
                <a:innerShdw blurRad="69850" dist="43180" dir="5400000">
                  <a:srgbClr val="000000">
                    <a:alpha val="65000"/>
                  </a:srgbClr>
                </a:innerShdw>
              </a:effectLst>
              <a:cs typeface="B Koodak" pitchFamily="2" charset="-78"/>
            </a:endParaRPr>
          </a:p>
        </p:txBody>
      </p:sp>
      <p:sp>
        <p:nvSpPr>
          <p:cNvPr id="7" name="Rectangle 6"/>
          <p:cNvSpPr/>
          <p:nvPr/>
        </p:nvSpPr>
        <p:spPr>
          <a:xfrm>
            <a:off x="297330" y="381000"/>
            <a:ext cx="8534400" cy="3662541"/>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28575">
            <a:solidFill>
              <a:srgbClr val="C00000"/>
            </a:solidFill>
          </a:ln>
        </p:spPr>
        <p:txBody>
          <a:bodyPr wrap="square">
            <a:spAutoFit/>
          </a:bodyPr>
          <a:lstStyle/>
          <a:p>
            <a:pPr algn="just" rtl="1">
              <a:spcBef>
                <a:spcPts val="600"/>
              </a:spcBef>
              <a:spcAft>
                <a:spcPts val="600"/>
              </a:spcAft>
            </a:pPr>
            <a:r>
              <a:rPr lang="fa-IR" sz="3200" b="1" dirty="0" smtClean="0">
                <a:ln w="1905">
                  <a:solidFill>
                    <a:srgbClr val="002060"/>
                  </a:solidFill>
                </a:ln>
                <a:solidFill>
                  <a:srgbClr val="002060"/>
                </a:solidFill>
                <a:effectLst>
                  <a:innerShdw blurRad="69850" dist="43180" dir="5400000">
                    <a:srgbClr val="000000">
                      <a:alpha val="65000"/>
                    </a:srgbClr>
                  </a:innerShdw>
                </a:effectLst>
                <a:cs typeface="B Badr" pitchFamily="2" charset="-78"/>
              </a:rPr>
              <a:t>طالِباتُ المدرسۀِ مَسروراتٌ لِاَنّهُنَّ سوفَ یَـذهَبـنَ لِسَفرَۀٍ عِلمِیّۀٍ مِن شیرازَ إلَی یاسوجَ .</a:t>
            </a:r>
          </a:p>
          <a:p>
            <a:pPr algn="just" rtl="1">
              <a:spcBef>
                <a:spcPts val="600"/>
              </a:spcBef>
              <a:spcAft>
                <a:spcPts val="600"/>
              </a:spcAft>
            </a:pPr>
            <a:r>
              <a:rPr lang="fa-IR" sz="3200" b="1" dirty="0" smtClean="0">
                <a:ln w="1905">
                  <a:solidFill>
                    <a:srgbClr val="002060"/>
                  </a:solidFill>
                </a:ln>
                <a:solidFill>
                  <a:srgbClr val="002060"/>
                </a:solidFill>
                <a:effectLst>
                  <a:innerShdw blurRad="69850" dist="43180" dir="5400000">
                    <a:srgbClr val="000000">
                      <a:alpha val="65000"/>
                    </a:srgbClr>
                  </a:innerShdw>
                </a:effectLst>
                <a:cs typeface="B Badr" pitchFamily="2" charset="-78"/>
              </a:rPr>
              <a:t>المُدیرَۀُ : </a:t>
            </a:r>
            <a:r>
              <a:rPr lang="fa-IR" sz="3000" b="1" dirty="0" smtClean="0">
                <a:ln w="1905">
                  <a:solidFill>
                    <a:srgbClr val="002060"/>
                  </a:solidFill>
                </a:ln>
                <a:solidFill>
                  <a:srgbClr val="002060"/>
                </a:solidFill>
                <a:effectLst>
                  <a:innerShdw blurRad="69850" dist="43180" dir="5400000">
                    <a:srgbClr val="000000">
                      <a:alpha val="65000"/>
                    </a:srgbClr>
                  </a:innerShdw>
                </a:effectLst>
                <a:cs typeface="B Badr" pitchFamily="2" charset="-78"/>
              </a:rPr>
              <a:t>سَـنَـذهَبُ إلَی سَفرَۀٍ عِلمِیّۀٍ یومَ الخَمیسِ فِی الاُسبوعِ القادِمِ.</a:t>
            </a:r>
          </a:p>
          <a:p>
            <a:pPr algn="just" rtl="1">
              <a:spcBef>
                <a:spcPts val="600"/>
              </a:spcBef>
              <a:spcAft>
                <a:spcPts val="600"/>
              </a:spcAft>
            </a:pPr>
            <a:r>
              <a:rPr lang="fa-IR" sz="3200" b="1" dirty="0" smtClean="0">
                <a:ln w="1905">
                  <a:solidFill>
                    <a:srgbClr val="002060"/>
                  </a:solidFill>
                </a:ln>
                <a:solidFill>
                  <a:srgbClr val="002060"/>
                </a:solidFill>
                <a:effectLst>
                  <a:innerShdw blurRad="69850" dist="43180" dir="5400000">
                    <a:srgbClr val="000000">
                      <a:alpha val="65000"/>
                    </a:srgbClr>
                  </a:innerShdw>
                </a:effectLst>
                <a:cs typeface="B Badr" pitchFamily="2" charset="-78"/>
              </a:rPr>
              <a:t>عَلَیکُنَّ بِمُراعاۀِ بَعَضِ الاُمورِ :</a:t>
            </a:r>
          </a:p>
          <a:p>
            <a:pPr algn="just" rtl="1">
              <a:spcBef>
                <a:spcPts val="600"/>
              </a:spcBef>
              <a:spcAft>
                <a:spcPts val="600"/>
              </a:spcAft>
            </a:pPr>
            <a:r>
              <a:rPr lang="fa-IR" sz="3200" b="1" dirty="0" smtClean="0">
                <a:ln w="1905">
                  <a:solidFill>
                    <a:srgbClr val="002060"/>
                  </a:solidFill>
                </a:ln>
                <a:solidFill>
                  <a:srgbClr val="002060"/>
                </a:solidFill>
                <a:effectLst>
                  <a:innerShdw blurRad="69850" dist="43180" dir="5400000">
                    <a:srgbClr val="000000">
                      <a:alpha val="65000"/>
                    </a:srgbClr>
                  </a:innerShdw>
                </a:effectLst>
                <a:cs typeface="B Badr" pitchFamily="2" charset="-78"/>
              </a:rPr>
              <a:t>* تَهَیئَۀِ المَلابِسِ المُناسِبَۀِ ؛ لِأنّ الجوَّ فی یاسوجَ بارِدٌ . </a:t>
            </a:r>
          </a:p>
          <a:p>
            <a:pPr algn="just" rtl="1">
              <a:spcBef>
                <a:spcPts val="600"/>
              </a:spcBef>
              <a:spcAft>
                <a:spcPts val="600"/>
              </a:spcAft>
            </a:pPr>
            <a:r>
              <a:rPr lang="fa-IR" sz="3200" b="1" dirty="0" smtClean="0">
                <a:ln w="1905">
                  <a:solidFill>
                    <a:srgbClr val="002060"/>
                  </a:solidFill>
                </a:ln>
                <a:solidFill>
                  <a:srgbClr val="002060"/>
                </a:solidFill>
                <a:effectLst>
                  <a:innerShdw blurRad="69850" dist="43180" dir="5400000">
                    <a:srgbClr val="000000">
                      <a:alpha val="65000"/>
                    </a:srgbClr>
                  </a:innerShdw>
                </a:effectLst>
                <a:cs typeface="B Badr" pitchFamily="2" charset="-78"/>
              </a:rPr>
              <a:t>* تَهَیئَۀِ مِنشَفَۀٍ صَغیرۀٍ و کَبیرۀٍ و فِرشاۀٍ و مَعجونِ أسنانٍ .</a:t>
            </a:r>
          </a:p>
        </p:txBody>
      </p:sp>
      <p:sp>
        <p:nvSpPr>
          <p:cNvPr id="8" name="Rectangle 7"/>
          <p:cNvSpPr/>
          <p:nvPr/>
        </p:nvSpPr>
        <p:spPr>
          <a:xfrm>
            <a:off x="297330" y="4191000"/>
            <a:ext cx="8541870" cy="240065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w="28575">
            <a:solidFill>
              <a:srgbClr val="7030A0"/>
            </a:solidFill>
          </a:ln>
        </p:spPr>
        <p:txBody>
          <a:bodyPr wrap="square">
            <a:spAutoFit/>
          </a:bodyPr>
          <a:lstStyle/>
          <a:p>
            <a:pPr algn="just" rtl="1">
              <a:spcBef>
                <a:spcPts val="600"/>
              </a:spcBef>
              <a:spcAft>
                <a:spcPts val="600"/>
              </a:spcAft>
            </a:pPr>
            <a:r>
              <a:rPr lang="fa-IR" sz="2200" b="1" dirty="0" smtClean="0">
                <a:ln w="1905">
                  <a:solidFill>
                    <a:srgbClr val="7030A0"/>
                  </a:solidFill>
                </a:ln>
                <a:solidFill>
                  <a:srgbClr val="7030A0"/>
                </a:solidFill>
                <a:effectLst>
                  <a:innerShdw blurRad="69850" dist="43180" dir="5400000">
                    <a:srgbClr val="000000">
                      <a:alpha val="65000"/>
                    </a:srgbClr>
                  </a:innerShdw>
                </a:effectLst>
                <a:cs typeface="B Koodak" pitchFamily="2" charset="-78"/>
              </a:rPr>
              <a:t>دانش آموزان مدرسه شادند چراکه آنها برای گردش علمی از شیراز به یاسوج می روند .</a:t>
            </a:r>
          </a:p>
          <a:p>
            <a:pPr algn="just" rtl="1">
              <a:spcBef>
                <a:spcPts val="600"/>
              </a:spcBef>
              <a:spcAft>
                <a:spcPts val="600"/>
              </a:spcAft>
            </a:pPr>
            <a:r>
              <a:rPr lang="fa-IR" sz="2200" b="1" dirty="0" smtClean="0">
                <a:ln w="1905">
                  <a:solidFill>
                    <a:srgbClr val="7030A0"/>
                  </a:solidFill>
                </a:ln>
                <a:solidFill>
                  <a:srgbClr val="7030A0"/>
                </a:solidFill>
                <a:effectLst>
                  <a:innerShdw blurRad="69850" dist="43180" dir="5400000">
                    <a:srgbClr val="000000">
                      <a:alpha val="65000"/>
                    </a:srgbClr>
                  </a:innerShdw>
                </a:effectLst>
                <a:cs typeface="B Koodak" pitchFamily="2" charset="-78"/>
              </a:rPr>
              <a:t>خانم مدیر : پنجشنبه ی هفته ی آینده به گردش علمی خواهیم رفت .</a:t>
            </a:r>
          </a:p>
          <a:p>
            <a:pPr algn="just" rtl="1">
              <a:spcBef>
                <a:spcPts val="600"/>
              </a:spcBef>
              <a:spcAft>
                <a:spcPts val="600"/>
              </a:spcAft>
            </a:pPr>
            <a:r>
              <a:rPr lang="fa-IR" sz="2200" b="1" dirty="0" smtClean="0">
                <a:ln w="1905">
                  <a:solidFill>
                    <a:srgbClr val="7030A0"/>
                  </a:solidFill>
                </a:ln>
                <a:solidFill>
                  <a:srgbClr val="7030A0"/>
                </a:solidFill>
                <a:effectLst>
                  <a:innerShdw blurRad="69850" dist="43180" dir="5400000">
                    <a:srgbClr val="000000">
                      <a:alpha val="65000"/>
                    </a:srgbClr>
                  </a:innerShdw>
                </a:effectLst>
                <a:cs typeface="B Koodak" pitchFamily="2" charset="-78"/>
              </a:rPr>
              <a:t>شما باید به برخی کارها توجّه داشته باشید :</a:t>
            </a:r>
          </a:p>
          <a:p>
            <a:pPr algn="just" rtl="1">
              <a:spcBef>
                <a:spcPts val="600"/>
              </a:spcBef>
              <a:spcAft>
                <a:spcPts val="600"/>
              </a:spcAft>
            </a:pPr>
            <a:r>
              <a:rPr lang="fa-IR" sz="2200" b="1" dirty="0" smtClean="0">
                <a:ln w="1905">
                  <a:solidFill>
                    <a:srgbClr val="7030A0"/>
                  </a:solidFill>
                </a:ln>
                <a:solidFill>
                  <a:srgbClr val="7030A0"/>
                </a:solidFill>
                <a:effectLst>
                  <a:innerShdw blurRad="69850" dist="43180" dir="5400000">
                    <a:srgbClr val="000000">
                      <a:alpha val="65000"/>
                    </a:srgbClr>
                  </a:innerShdw>
                </a:effectLst>
                <a:cs typeface="B Koodak" pitchFamily="2" charset="-78"/>
              </a:rPr>
              <a:t>ـ  فراهم کردن لباس مناسب ؛ چونکه ( هوای ) یاسوج سرد است .</a:t>
            </a:r>
          </a:p>
          <a:p>
            <a:pPr algn="just" rtl="1">
              <a:spcBef>
                <a:spcPts val="600"/>
              </a:spcBef>
              <a:spcAft>
                <a:spcPts val="600"/>
              </a:spcAft>
            </a:pPr>
            <a:r>
              <a:rPr lang="fa-IR" sz="2200" b="1" dirty="0" smtClean="0">
                <a:ln w="1905">
                  <a:solidFill>
                    <a:srgbClr val="7030A0"/>
                  </a:solidFill>
                </a:ln>
                <a:solidFill>
                  <a:srgbClr val="7030A0"/>
                </a:solidFill>
                <a:effectLst>
                  <a:innerShdw blurRad="69850" dist="43180" dir="5400000">
                    <a:srgbClr val="000000">
                      <a:alpha val="65000"/>
                    </a:srgbClr>
                  </a:innerShdw>
                </a:effectLst>
                <a:cs typeface="B Koodak" pitchFamily="2" charset="-78"/>
              </a:rPr>
              <a:t>ـ  فراهم نمودن حوله ی کوچک و بزرگ و مسواک و خمیر دندان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7">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linds(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xEl>
                                              <p:pRg st="1" end="1"/>
                                            </p:txEl>
                                          </p:spTgt>
                                        </p:tgtEl>
                                      </p:cBhvr>
                                    </p:animEffect>
                                    <p:animScale>
                                      <p:cBhvr>
                                        <p:cTn id="16" dur="250" autoRev="1" fill="hold"/>
                                        <p:tgtEl>
                                          <p:spTgt spid="7">
                                            <p:txEl>
                                              <p:pRg st="1" end="1"/>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box(in)">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xEl>
                                              <p:pRg st="2" end="2"/>
                                            </p:txEl>
                                          </p:spTgt>
                                        </p:tgtEl>
                                      </p:cBhvr>
                                    </p:animEffect>
                                    <p:animScale>
                                      <p:cBhvr>
                                        <p:cTn id="26" dur="250" autoRev="1" fill="hold"/>
                                        <p:tgtEl>
                                          <p:spTgt spid="7">
                                            <p:txEl>
                                              <p:pRg st="2" end="2"/>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checkerboard(across)">
                                      <p:cBhvr>
                                        <p:cTn id="31" dur="500"/>
                                        <p:tgtEl>
                                          <p:spTgt spid="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emph" presetSubtype="0" fill="hold" nodeType="clickEffect">
                                  <p:stCondLst>
                                    <p:cond delay="0"/>
                                  </p:stCondLst>
                                  <p:childTnLst>
                                    <p:anim calcmode="discrete" valueType="str">
                                      <p:cBhvr>
                                        <p:cTn id="35" dur="1000" fill="hold"/>
                                        <p:tgtEl>
                                          <p:spTgt spid="7">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dissolve">
                                      <p:cBhvr>
                                        <p:cTn id="40" dur="500"/>
                                        <p:tgtEl>
                                          <p:spTgt spid="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5" presetClass="emph" presetSubtype="0" fill="hold" nodeType="clickEffect">
                                  <p:stCondLst>
                                    <p:cond delay="0"/>
                                  </p:stCondLst>
                                  <p:childTnLst>
                                    <p:anim calcmode="discrete" valueType="str">
                                      <p:cBhvr>
                                        <p:cTn id="44" dur="1000" fill="hold"/>
                                        <p:tgtEl>
                                          <p:spTgt spid="7">
                                            <p:txEl>
                                              <p:pRg st="4" end="4"/>
                                            </p:txEl>
                                          </p:spTgt>
                                        </p:tgtEl>
                                        <p:attrNameLst>
                                          <p:attrName>style.visibility</p:attrName>
                                        </p:attrNameLst>
                                      </p:cBhvr>
                                      <p:tavLst>
                                        <p:tav tm="0">
                                          <p:val>
                                            <p:strVal val="hidden"/>
                                          </p:val>
                                        </p:tav>
                                        <p:tav tm="50000">
                                          <p:val>
                                            <p:strVal val="visible"/>
                                          </p:val>
                                        </p:tav>
                                      </p:tavLst>
                                    </p:anim>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p:cTn id="49" dur="1000" fill="hold"/>
                                        <p:tgtEl>
                                          <p:spTgt spid="8">
                                            <p:txEl>
                                              <p:pRg st="4" end="4"/>
                                            </p:txEl>
                                          </p:spTgt>
                                        </p:tgtEl>
                                        <p:attrNameLst>
                                          <p:attrName>ppt_x</p:attrName>
                                        </p:attrNameLst>
                                      </p:cBhvr>
                                      <p:tavLst>
                                        <p:tav tm="0">
                                          <p:val>
                                            <p:strVal val="#ppt_x-.2"/>
                                          </p:val>
                                        </p:tav>
                                        <p:tav tm="100000">
                                          <p:val>
                                            <p:strVal val="#ppt_x"/>
                                          </p:val>
                                        </p:tav>
                                      </p:tavLst>
                                    </p:anim>
                                    <p:anim calcmode="lin" valueType="num">
                                      <p:cBhvr>
                                        <p:cTn id="50" dur="1000" fill="hold"/>
                                        <p:tgtEl>
                                          <p:spTgt spid="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8">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xit" presetSubtype="12" fill="hold" grpId="0" nodeType="clickEffect">
                                  <p:stCondLst>
                                    <p:cond delay="0"/>
                                  </p:stCondLst>
                                  <p:childTnLst>
                                    <p:animEffect transition="out" filter="strips(downLeft)">
                                      <p:cBhvr>
                                        <p:cTn id="55" dur="500"/>
                                        <p:tgtEl>
                                          <p:spTgt spid="7">
                                            <p:txEl>
                                              <p:pRg st="0" end="0"/>
                                            </p:txEl>
                                          </p:spTgt>
                                        </p:tgtEl>
                                      </p:cBhvr>
                                    </p:animEffect>
                                    <p:set>
                                      <p:cBhvr>
                                        <p:cTn id="56" dur="1" fill="hold">
                                          <p:stCondLst>
                                            <p:cond delay="499"/>
                                          </p:stCondLst>
                                        </p:cTn>
                                        <p:tgtEl>
                                          <p:spTgt spid="7">
                                            <p:txEl>
                                              <p:pRg st="0" end="0"/>
                                            </p:txEl>
                                          </p:spTgt>
                                        </p:tgtEl>
                                        <p:attrNameLst>
                                          <p:attrName>style.visibility</p:attrName>
                                        </p:attrNameLst>
                                      </p:cBhvr>
                                      <p:to>
                                        <p:strVal val="hidden"/>
                                      </p:to>
                                    </p:set>
                                  </p:childTnLst>
                                </p:cTn>
                              </p:par>
                              <p:par>
                                <p:cTn id="57" presetID="18" presetClass="exit" presetSubtype="12" fill="hold" grpId="0" nodeType="withEffect">
                                  <p:stCondLst>
                                    <p:cond delay="0"/>
                                  </p:stCondLst>
                                  <p:childTnLst>
                                    <p:animEffect transition="out" filter="strips(downLeft)">
                                      <p:cBhvr>
                                        <p:cTn id="58" dur="500"/>
                                        <p:tgtEl>
                                          <p:spTgt spid="7">
                                            <p:txEl>
                                              <p:pRg st="1" end="1"/>
                                            </p:txEl>
                                          </p:spTgt>
                                        </p:tgtEl>
                                      </p:cBhvr>
                                    </p:animEffect>
                                    <p:set>
                                      <p:cBhvr>
                                        <p:cTn id="59" dur="1" fill="hold">
                                          <p:stCondLst>
                                            <p:cond delay="499"/>
                                          </p:stCondLst>
                                        </p:cTn>
                                        <p:tgtEl>
                                          <p:spTgt spid="7">
                                            <p:txEl>
                                              <p:pRg st="1" end="1"/>
                                            </p:txEl>
                                          </p:spTgt>
                                        </p:tgtEl>
                                        <p:attrNameLst>
                                          <p:attrName>style.visibility</p:attrName>
                                        </p:attrNameLst>
                                      </p:cBhvr>
                                      <p:to>
                                        <p:strVal val="hidden"/>
                                      </p:to>
                                    </p:set>
                                  </p:childTnLst>
                                </p:cTn>
                              </p:par>
                              <p:par>
                                <p:cTn id="60" presetID="18" presetClass="exit" presetSubtype="12" fill="hold" grpId="0" nodeType="withEffect">
                                  <p:stCondLst>
                                    <p:cond delay="0"/>
                                  </p:stCondLst>
                                  <p:childTnLst>
                                    <p:animEffect transition="out" filter="strips(downLeft)">
                                      <p:cBhvr>
                                        <p:cTn id="61" dur="500"/>
                                        <p:tgtEl>
                                          <p:spTgt spid="7">
                                            <p:txEl>
                                              <p:pRg st="2" end="2"/>
                                            </p:txEl>
                                          </p:spTgt>
                                        </p:tgtEl>
                                      </p:cBhvr>
                                    </p:animEffect>
                                    <p:set>
                                      <p:cBhvr>
                                        <p:cTn id="62" dur="1" fill="hold">
                                          <p:stCondLst>
                                            <p:cond delay="499"/>
                                          </p:stCondLst>
                                        </p:cTn>
                                        <p:tgtEl>
                                          <p:spTgt spid="7">
                                            <p:txEl>
                                              <p:pRg st="2" end="2"/>
                                            </p:txEl>
                                          </p:spTgt>
                                        </p:tgtEl>
                                        <p:attrNameLst>
                                          <p:attrName>style.visibility</p:attrName>
                                        </p:attrNameLst>
                                      </p:cBhvr>
                                      <p:to>
                                        <p:strVal val="hidden"/>
                                      </p:to>
                                    </p:set>
                                  </p:childTnLst>
                                </p:cTn>
                              </p:par>
                              <p:par>
                                <p:cTn id="63" presetID="18" presetClass="exit" presetSubtype="12" fill="hold" grpId="0" nodeType="withEffect">
                                  <p:stCondLst>
                                    <p:cond delay="0"/>
                                  </p:stCondLst>
                                  <p:childTnLst>
                                    <p:animEffect transition="out" filter="strips(downLeft)">
                                      <p:cBhvr>
                                        <p:cTn id="64" dur="500"/>
                                        <p:tgtEl>
                                          <p:spTgt spid="7">
                                            <p:txEl>
                                              <p:pRg st="3" end="3"/>
                                            </p:txEl>
                                          </p:spTgt>
                                        </p:tgtEl>
                                      </p:cBhvr>
                                    </p:animEffect>
                                    <p:set>
                                      <p:cBhvr>
                                        <p:cTn id="65" dur="1" fill="hold">
                                          <p:stCondLst>
                                            <p:cond delay="499"/>
                                          </p:stCondLst>
                                        </p:cTn>
                                        <p:tgtEl>
                                          <p:spTgt spid="7">
                                            <p:txEl>
                                              <p:pRg st="3" end="3"/>
                                            </p:txEl>
                                          </p:spTgt>
                                        </p:tgtEl>
                                        <p:attrNameLst>
                                          <p:attrName>style.visibility</p:attrName>
                                        </p:attrNameLst>
                                      </p:cBhvr>
                                      <p:to>
                                        <p:strVal val="hidden"/>
                                      </p:to>
                                    </p:set>
                                  </p:childTnLst>
                                </p:cTn>
                              </p:par>
                              <p:par>
                                <p:cTn id="66" presetID="18" presetClass="exit" presetSubtype="12" fill="hold" grpId="0" nodeType="withEffect">
                                  <p:stCondLst>
                                    <p:cond delay="0"/>
                                  </p:stCondLst>
                                  <p:childTnLst>
                                    <p:animEffect transition="out" filter="strips(downLeft)">
                                      <p:cBhvr>
                                        <p:cTn id="67" dur="500"/>
                                        <p:tgtEl>
                                          <p:spTgt spid="7">
                                            <p:txEl>
                                              <p:pRg st="4" end="4"/>
                                            </p:txEl>
                                          </p:spTgt>
                                        </p:tgtEl>
                                      </p:cBhvr>
                                    </p:animEffect>
                                    <p:set>
                                      <p:cBhvr>
                                        <p:cTn id="68" dur="1" fill="hold">
                                          <p:stCondLst>
                                            <p:cond delay="499"/>
                                          </p:stCondLst>
                                        </p:cTn>
                                        <p:tgtEl>
                                          <p:spTgt spid="7">
                                            <p:txEl>
                                              <p:pRg st="4" end="4"/>
                                            </p:txEl>
                                          </p:spTgt>
                                        </p:tgtEl>
                                        <p:attrNameLst>
                                          <p:attrName>style.visibility</p:attrName>
                                        </p:attrNameLst>
                                      </p:cBhvr>
                                      <p:to>
                                        <p:strVal val="hidden"/>
                                      </p:to>
                                    </p:set>
                                  </p:childTnLst>
                                </p:cTn>
                              </p:par>
                              <p:par>
                                <p:cTn id="69" presetID="18" presetClass="exit" presetSubtype="12" fill="hold" grpId="0" nodeType="withEffect">
                                  <p:stCondLst>
                                    <p:cond delay="0"/>
                                  </p:stCondLst>
                                  <p:childTnLst>
                                    <p:animEffect transition="out" filter="strips(downLeft)">
                                      <p:cBhvr>
                                        <p:cTn id="70" dur="500"/>
                                        <p:tgtEl>
                                          <p:spTgt spid="7">
                                            <p:bg/>
                                          </p:spTgt>
                                        </p:tgtEl>
                                      </p:cBhvr>
                                    </p:animEffect>
                                    <p:set>
                                      <p:cBhvr>
                                        <p:cTn id="71" dur="1" fill="hold">
                                          <p:stCondLst>
                                            <p:cond delay="499"/>
                                          </p:stCondLst>
                                        </p:cTn>
                                        <p:tgtEl>
                                          <p:spTgt spid="7">
                                            <p:bg/>
                                          </p:spTgt>
                                        </p:tgtEl>
                                        <p:attrNameLst>
                                          <p:attrName>style.visibility</p:attrName>
                                        </p:attrNameLst>
                                      </p:cBhvr>
                                      <p:to>
                                        <p:strVal val="hidden"/>
                                      </p:to>
                                    </p:set>
                                  </p:childTnLst>
                                </p:cTn>
                              </p:par>
                              <p:par>
                                <p:cTn id="72" presetID="18" presetClass="exit" presetSubtype="12" fill="hold" grpId="0" nodeType="withEffect">
                                  <p:stCondLst>
                                    <p:cond delay="0"/>
                                  </p:stCondLst>
                                  <p:childTnLst>
                                    <p:animEffect transition="out" filter="strips(downLeft)">
                                      <p:cBhvr>
                                        <p:cTn id="73" dur="500"/>
                                        <p:tgtEl>
                                          <p:spTgt spid="8">
                                            <p:txEl>
                                              <p:pRg st="0" end="0"/>
                                            </p:txEl>
                                          </p:spTgt>
                                        </p:tgtEl>
                                      </p:cBhvr>
                                    </p:animEffect>
                                    <p:set>
                                      <p:cBhvr>
                                        <p:cTn id="74" dur="1" fill="hold">
                                          <p:stCondLst>
                                            <p:cond delay="499"/>
                                          </p:stCondLst>
                                        </p:cTn>
                                        <p:tgtEl>
                                          <p:spTgt spid="8">
                                            <p:txEl>
                                              <p:pRg st="0" end="0"/>
                                            </p:txEl>
                                          </p:spTgt>
                                        </p:tgtEl>
                                        <p:attrNameLst>
                                          <p:attrName>style.visibility</p:attrName>
                                        </p:attrNameLst>
                                      </p:cBhvr>
                                      <p:to>
                                        <p:strVal val="hidden"/>
                                      </p:to>
                                    </p:set>
                                  </p:childTnLst>
                                </p:cTn>
                              </p:par>
                              <p:par>
                                <p:cTn id="75" presetID="18" presetClass="exit" presetSubtype="12" fill="hold" grpId="0" nodeType="withEffect">
                                  <p:stCondLst>
                                    <p:cond delay="0"/>
                                  </p:stCondLst>
                                  <p:childTnLst>
                                    <p:animEffect transition="out" filter="strips(downLeft)">
                                      <p:cBhvr>
                                        <p:cTn id="76" dur="500"/>
                                        <p:tgtEl>
                                          <p:spTgt spid="8">
                                            <p:txEl>
                                              <p:pRg st="1" end="1"/>
                                            </p:txEl>
                                          </p:spTgt>
                                        </p:tgtEl>
                                      </p:cBhvr>
                                    </p:animEffect>
                                    <p:set>
                                      <p:cBhvr>
                                        <p:cTn id="77" dur="1" fill="hold">
                                          <p:stCondLst>
                                            <p:cond delay="499"/>
                                          </p:stCondLst>
                                        </p:cTn>
                                        <p:tgtEl>
                                          <p:spTgt spid="8">
                                            <p:txEl>
                                              <p:pRg st="1" end="1"/>
                                            </p:txEl>
                                          </p:spTgt>
                                        </p:tgtEl>
                                        <p:attrNameLst>
                                          <p:attrName>style.visibility</p:attrName>
                                        </p:attrNameLst>
                                      </p:cBhvr>
                                      <p:to>
                                        <p:strVal val="hidden"/>
                                      </p:to>
                                    </p:set>
                                  </p:childTnLst>
                                </p:cTn>
                              </p:par>
                              <p:par>
                                <p:cTn id="78" presetID="18" presetClass="exit" presetSubtype="12" fill="hold" grpId="0" nodeType="withEffect">
                                  <p:stCondLst>
                                    <p:cond delay="0"/>
                                  </p:stCondLst>
                                  <p:childTnLst>
                                    <p:animEffect transition="out" filter="strips(downLeft)">
                                      <p:cBhvr>
                                        <p:cTn id="79" dur="500"/>
                                        <p:tgtEl>
                                          <p:spTgt spid="8">
                                            <p:txEl>
                                              <p:pRg st="2" end="2"/>
                                            </p:txEl>
                                          </p:spTgt>
                                        </p:tgtEl>
                                      </p:cBhvr>
                                    </p:animEffect>
                                    <p:set>
                                      <p:cBhvr>
                                        <p:cTn id="80" dur="1" fill="hold">
                                          <p:stCondLst>
                                            <p:cond delay="499"/>
                                          </p:stCondLst>
                                        </p:cTn>
                                        <p:tgtEl>
                                          <p:spTgt spid="8">
                                            <p:txEl>
                                              <p:pRg st="2" end="2"/>
                                            </p:txEl>
                                          </p:spTgt>
                                        </p:tgtEl>
                                        <p:attrNameLst>
                                          <p:attrName>style.visibility</p:attrName>
                                        </p:attrNameLst>
                                      </p:cBhvr>
                                      <p:to>
                                        <p:strVal val="hidden"/>
                                      </p:to>
                                    </p:set>
                                  </p:childTnLst>
                                </p:cTn>
                              </p:par>
                              <p:par>
                                <p:cTn id="81" presetID="18" presetClass="exit" presetSubtype="12" fill="hold" grpId="0" nodeType="withEffect">
                                  <p:stCondLst>
                                    <p:cond delay="0"/>
                                  </p:stCondLst>
                                  <p:childTnLst>
                                    <p:animEffect transition="out" filter="strips(downLeft)">
                                      <p:cBhvr>
                                        <p:cTn id="82" dur="500"/>
                                        <p:tgtEl>
                                          <p:spTgt spid="8">
                                            <p:txEl>
                                              <p:pRg st="3" end="3"/>
                                            </p:txEl>
                                          </p:spTgt>
                                        </p:tgtEl>
                                      </p:cBhvr>
                                    </p:animEffect>
                                    <p:set>
                                      <p:cBhvr>
                                        <p:cTn id="83" dur="1" fill="hold">
                                          <p:stCondLst>
                                            <p:cond delay="499"/>
                                          </p:stCondLst>
                                        </p:cTn>
                                        <p:tgtEl>
                                          <p:spTgt spid="8">
                                            <p:txEl>
                                              <p:pRg st="3" end="3"/>
                                            </p:txEl>
                                          </p:spTgt>
                                        </p:tgtEl>
                                        <p:attrNameLst>
                                          <p:attrName>style.visibility</p:attrName>
                                        </p:attrNameLst>
                                      </p:cBhvr>
                                      <p:to>
                                        <p:strVal val="hidden"/>
                                      </p:to>
                                    </p:set>
                                  </p:childTnLst>
                                </p:cTn>
                              </p:par>
                              <p:par>
                                <p:cTn id="84" presetID="18" presetClass="exit" presetSubtype="12" fill="hold" grpId="0" nodeType="withEffect">
                                  <p:stCondLst>
                                    <p:cond delay="0"/>
                                  </p:stCondLst>
                                  <p:childTnLst>
                                    <p:animEffect transition="out" filter="strips(downLeft)">
                                      <p:cBhvr>
                                        <p:cTn id="85" dur="500"/>
                                        <p:tgtEl>
                                          <p:spTgt spid="8">
                                            <p:txEl>
                                              <p:pRg st="4" end="4"/>
                                            </p:txEl>
                                          </p:spTgt>
                                        </p:tgtEl>
                                      </p:cBhvr>
                                    </p:animEffect>
                                    <p:set>
                                      <p:cBhvr>
                                        <p:cTn id="86" dur="1" fill="hold">
                                          <p:stCondLst>
                                            <p:cond delay="499"/>
                                          </p:stCondLst>
                                        </p:cTn>
                                        <p:tgtEl>
                                          <p:spTgt spid="8">
                                            <p:txEl>
                                              <p:pRg st="4" end="4"/>
                                            </p:txEl>
                                          </p:spTgt>
                                        </p:tgtEl>
                                        <p:attrNameLst>
                                          <p:attrName>style.visibility</p:attrName>
                                        </p:attrNameLst>
                                      </p:cBhvr>
                                      <p:to>
                                        <p:strVal val="hidden"/>
                                      </p:to>
                                    </p:set>
                                  </p:childTnLst>
                                </p:cTn>
                              </p:par>
                              <p:par>
                                <p:cTn id="87" presetID="18" presetClass="exit" presetSubtype="12" fill="hold" grpId="0" nodeType="withEffect">
                                  <p:stCondLst>
                                    <p:cond delay="0"/>
                                  </p:stCondLst>
                                  <p:childTnLst>
                                    <p:animEffect transition="out" filter="strips(downLeft)">
                                      <p:cBhvr>
                                        <p:cTn id="88" dur="500"/>
                                        <p:tgtEl>
                                          <p:spTgt spid="8">
                                            <p:bg/>
                                          </p:spTgt>
                                        </p:tgtEl>
                                      </p:cBhvr>
                                    </p:animEffect>
                                    <p:set>
                                      <p:cBhvr>
                                        <p:cTn id="89" dur="1" fill="hold">
                                          <p:stCondLst>
                                            <p:cond delay="499"/>
                                          </p:stCondLst>
                                        </p:cTn>
                                        <p:tgtEl>
                                          <p:spTgt spid="8">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BCD05"/>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bashtebavi.com/picture/shadegan.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1143000" y="6243935"/>
            <a:ext cx="6400800" cy="461665"/>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ln>
            <a:solidFill>
              <a:srgbClr val="FF00FF"/>
            </a:solidFill>
          </a:ln>
        </p:spPr>
        <p:txBody>
          <a:bodyPr wrap="square">
            <a:spAutoFit/>
          </a:bodyPr>
          <a:lstStyle/>
          <a:p>
            <a:pPr algn="ct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تصاویر زیبا از بهشت ناشناخته (کهگیلویه و بویراحمد)</a:t>
            </a:r>
            <a:endParaRPr lang="fa-IR" sz="2400" b="1" dirty="0">
              <a:ln w="1905">
                <a:solidFill>
                  <a:srgbClr val="FF0000"/>
                </a:solidFill>
              </a:ln>
              <a:solidFill>
                <a:srgbClr val="FFFF00"/>
              </a:solidFill>
              <a:effectLst>
                <a:innerShdw blurRad="69850" dist="43180" dir="5400000">
                  <a:srgbClr val="000000">
                    <a:alpha val="65000"/>
                  </a:srgbClr>
                </a:innerShdw>
              </a:effectLst>
              <a:cs typeface="B Koodak" pitchFamily="2" charset="-78"/>
            </a:endParaRPr>
          </a:p>
        </p:txBody>
      </p:sp>
      <p:sp>
        <p:nvSpPr>
          <p:cNvPr id="7" name="Rectangle 6"/>
          <p:cNvSpPr/>
          <p:nvPr/>
        </p:nvSpPr>
        <p:spPr>
          <a:xfrm>
            <a:off x="304800" y="452259"/>
            <a:ext cx="8458200" cy="3662541"/>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w="28575">
            <a:solidFill>
              <a:srgbClr val="004821"/>
            </a:solidFill>
          </a:ln>
        </p:spPr>
        <p:txBody>
          <a:bodyPr wrap="square">
            <a:spAutoFit/>
          </a:bodyPr>
          <a:lstStyle/>
          <a:p>
            <a:pPr algn="just" rtl="1">
              <a:spcBef>
                <a:spcPts val="600"/>
              </a:spcBef>
              <a:spcAft>
                <a:spcPts val="600"/>
              </a:spcAft>
            </a:pPr>
            <a:r>
              <a:rPr lang="fa-IR" sz="3200" b="1" dirty="0" smtClean="0">
                <a:ln w="1905">
                  <a:solidFill>
                    <a:srgbClr val="0070C0"/>
                  </a:solidFill>
                </a:ln>
                <a:solidFill>
                  <a:srgbClr val="C00000"/>
                </a:solidFill>
                <a:effectLst>
                  <a:innerShdw blurRad="69850" dist="43180" dir="5400000">
                    <a:srgbClr val="000000">
                      <a:alpha val="65000"/>
                    </a:srgbClr>
                  </a:innerShdw>
                </a:effectLst>
                <a:cs typeface="B Badr" pitchFamily="2" charset="-78"/>
              </a:rPr>
              <a:t>* الحُضورُ فِی ساحَۀِ المَدرَسَۀِ فِی السّاعَۀِ السّابِعۀِ صَباحًا .</a:t>
            </a:r>
          </a:p>
          <a:p>
            <a:pPr algn="just" rtl="1">
              <a:spcBef>
                <a:spcPts val="600"/>
              </a:spcBef>
              <a:spcAft>
                <a:spcPts val="600"/>
              </a:spcAft>
            </a:pPr>
            <a:r>
              <a:rPr lang="fa-IR" sz="3200" b="1" dirty="0" smtClean="0">
                <a:ln w="1905">
                  <a:solidFill>
                    <a:srgbClr val="0070C0"/>
                  </a:solidFill>
                </a:ln>
                <a:solidFill>
                  <a:srgbClr val="C00000"/>
                </a:solidFill>
                <a:effectLst>
                  <a:innerShdw blurRad="69850" dist="43180" dir="5400000">
                    <a:srgbClr val="000000">
                      <a:alpha val="65000"/>
                    </a:srgbClr>
                  </a:innerShdw>
                </a:effectLst>
                <a:cs typeface="B Badr" pitchFamily="2" charset="-78"/>
              </a:rPr>
              <a:t>الطّالباتُ یَـساَلـنَ المُدیرۀَ : </a:t>
            </a:r>
          </a:p>
          <a:p>
            <a:pPr algn="just" rtl="1">
              <a:spcBef>
                <a:spcPts val="600"/>
              </a:spcBef>
              <a:spcAft>
                <a:spcPts val="600"/>
              </a:spcAft>
            </a:pPr>
            <a:r>
              <a:rPr lang="fa-IR" sz="3200" b="1" dirty="0" smtClean="0">
                <a:ln w="1905">
                  <a:solidFill>
                    <a:srgbClr val="0070C0"/>
                  </a:solidFill>
                </a:ln>
                <a:solidFill>
                  <a:srgbClr val="C00000"/>
                </a:solidFill>
                <a:effectLst>
                  <a:innerShdw blurRad="69850" dist="43180" dir="5400000">
                    <a:srgbClr val="000000">
                      <a:alpha val="65000"/>
                    </a:srgbClr>
                  </a:innerShdw>
                </a:effectLst>
                <a:cs typeface="B Badr" pitchFamily="2" charset="-78"/>
              </a:rPr>
              <a:t>اَلاولَی : إلَی أینَ نَـذهَبُ یا سَیّدَتِی ؟     </a:t>
            </a:r>
          </a:p>
          <a:p>
            <a:pPr algn="just" rtl="1">
              <a:spcBef>
                <a:spcPts val="600"/>
              </a:spcBef>
              <a:spcAft>
                <a:spcPts val="600"/>
              </a:spcAft>
            </a:pPr>
            <a:r>
              <a:rPr lang="fa-IR" sz="3200" b="1" dirty="0" smtClean="0">
                <a:ln w="1905">
                  <a:solidFill>
                    <a:srgbClr val="0070C0"/>
                  </a:solidFill>
                </a:ln>
                <a:solidFill>
                  <a:srgbClr val="C00000"/>
                </a:solidFill>
                <a:effectLst>
                  <a:innerShdw blurRad="69850" dist="43180" dir="5400000">
                    <a:srgbClr val="000000">
                      <a:alpha val="65000"/>
                    </a:srgbClr>
                  </a:innerShdw>
                </a:effectLst>
                <a:cs typeface="B Badr" pitchFamily="2" charset="-78"/>
              </a:rPr>
              <a:t>المُدیرۀُ : إلی یاسوجَ و حولَها . </a:t>
            </a:r>
          </a:p>
          <a:p>
            <a:pPr algn="just" rtl="1">
              <a:spcBef>
                <a:spcPts val="600"/>
              </a:spcBef>
              <a:spcAft>
                <a:spcPts val="600"/>
              </a:spcAft>
            </a:pPr>
            <a:r>
              <a:rPr lang="fa-IR" sz="3200" b="1" dirty="0" smtClean="0">
                <a:ln w="1905">
                  <a:solidFill>
                    <a:srgbClr val="0070C0"/>
                  </a:solidFill>
                </a:ln>
                <a:solidFill>
                  <a:srgbClr val="C00000"/>
                </a:solidFill>
                <a:effectLst>
                  <a:innerShdw blurRad="69850" dist="43180" dir="5400000">
                    <a:srgbClr val="000000">
                      <a:alpha val="65000"/>
                    </a:srgbClr>
                  </a:innerShdw>
                </a:effectLst>
                <a:cs typeface="B Badr" pitchFamily="2" charset="-78"/>
              </a:rPr>
              <a:t>فی هَذهِ المُحافَظۀِ غاباتٌ و أنهارٌ و أزهارٌ و بَساتینُ و عُیونٌ و شَلاّلاتٌ جَمیلَۀٌ .</a:t>
            </a:r>
          </a:p>
        </p:txBody>
      </p:sp>
      <p:sp>
        <p:nvSpPr>
          <p:cNvPr id="8" name="Rectangle 7"/>
          <p:cNvSpPr/>
          <p:nvPr/>
        </p:nvSpPr>
        <p:spPr>
          <a:xfrm>
            <a:off x="304800" y="4267200"/>
            <a:ext cx="8465670" cy="230832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28575">
            <a:solidFill>
              <a:srgbClr val="00B050"/>
            </a:solidFill>
          </a:ln>
        </p:spPr>
        <p:txBody>
          <a:bodyPr wrap="square">
            <a:spAutoFit/>
          </a:bodyPr>
          <a:lstStyle/>
          <a:p>
            <a:pPr algn="just" rtl="1"/>
            <a:r>
              <a:rPr lang="fa-IR" sz="2400" b="1" dirty="0" smtClean="0">
                <a:ln w="1905">
                  <a:solidFill>
                    <a:srgbClr val="006600"/>
                  </a:solidFill>
                </a:ln>
                <a:solidFill>
                  <a:srgbClr val="002060"/>
                </a:solidFill>
                <a:effectLst>
                  <a:innerShdw blurRad="69850" dist="43180" dir="5400000">
                    <a:srgbClr val="000000">
                      <a:alpha val="65000"/>
                    </a:srgbClr>
                  </a:innerShdw>
                </a:effectLst>
                <a:cs typeface="B Koodak" pitchFamily="2" charset="-78"/>
              </a:rPr>
              <a:t>ــ  باید ( سرِ ) ساعتِ هفت صبح در حیاط مدرسه حاضر باشید . </a:t>
            </a:r>
          </a:p>
          <a:p>
            <a:pPr algn="just" rtl="1"/>
            <a:r>
              <a:rPr lang="fa-IR" sz="2400" b="1" dirty="0" smtClean="0">
                <a:ln w="1905">
                  <a:solidFill>
                    <a:srgbClr val="006600"/>
                  </a:solidFill>
                </a:ln>
                <a:solidFill>
                  <a:srgbClr val="002060"/>
                </a:solidFill>
                <a:effectLst>
                  <a:innerShdw blurRad="69850" dist="43180" dir="5400000">
                    <a:srgbClr val="000000">
                      <a:alpha val="65000"/>
                    </a:srgbClr>
                  </a:innerShdw>
                </a:effectLst>
                <a:cs typeface="B Koodak" pitchFamily="2" charset="-78"/>
              </a:rPr>
              <a:t>دانش آموزان از مدیر پرسیدند :</a:t>
            </a:r>
          </a:p>
          <a:p>
            <a:pPr algn="just" rtl="1"/>
            <a:r>
              <a:rPr lang="fa-IR" sz="2400" b="1" dirty="0" smtClean="0">
                <a:ln w="1905">
                  <a:solidFill>
                    <a:srgbClr val="006600"/>
                  </a:solidFill>
                </a:ln>
                <a:solidFill>
                  <a:srgbClr val="002060"/>
                </a:solidFill>
                <a:effectLst>
                  <a:innerShdw blurRad="69850" dist="43180" dir="5400000">
                    <a:srgbClr val="000000">
                      <a:alpha val="65000"/>
                    </a:srgbClr>
                  </a:innerShdw>
                </a:effectLst>
                <a:cs typeface="B Koodak" pitchFamily="2" charset="-78"/>
              </a:rPr>
              <a:t>اوّلی : کجاها می رویم خانم ؟</a:t>
            </a:r>
          </a:p>
          <a:p>
            <a:pPr algn="just" rtl="1"/>
            <a:r>
              <a:rPr lang="fa-IR" sz="2400" b="1" dirty="0" smtClean="0">
                <a:ln w="1905">
                  <a:solidFill>
                    <a:srgbClr val="006600"/>
                  </a:solidFill>
                </a:ln>
                <a:solidFill>
                  <a:srgbClr val="002060"/>
                </a:solidFill>
                <a:effectLst>
                  <a:innerShdw blurRad="69850" dist="43180" dir="5400000">
                    <a:srgbClr val="000000">
                      <a:alpha val="65000"/>
                    </a:srgbClr>
                  </a:innerShdw>
                </a:effectLst>
                <a:cs typeface="B Koodak" pitchFamily="2" charset="-78"/>
              </a:rPr>
              <a:t>مدیر : به یاسوج و پیرامون آن .</a:t>
            </a:r>
          </a:p>
          <a:p>
            <a:pPr algn="just" rtl="1"/>
            <a:r>
              <a:rPr lang="fa-IR" sz="2400" b="1" dirty="0" smtClean="0">
                <a:ln w="1905">
                  <a:solidFill>
                    <a:srgbClr val="006600"/>
                  </a:solidFill>
                </a:ln>
                <a:solidFill>
                  <a:srgbClr val="002060"/>
                </a:solidFill>
                <a:effectLst>
                  <a:innerShdw blurRad="69850" dist="43180" dir="5400000">
                    <a:srgbClr val="000000">
                      <a:alpha val="65000"/>
                    </a:srgbClr>
                  </a:innerShdw>
                </a:effectLst>
                <a:cs typeface="B Koodak" pitchFamily="2" charset="-78"/>
              </a:rPr>
              <a:t>در این استان ، جنگل ها و رودخانه ها و گل ها و بوستان ها و چشمه ها و آبشارهای قشنگی است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7">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linds(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mph" presetSubtype="0" fill="hold" nodeType="clickEffect">
                                  <p:stCondLst>
                                    <p:cond delay="0"/>
                                  </p:stCondLst>
                                  <p:childTnLst>
                                    <p:anim calcmode="discrete" valueType="str">
                                      <p:cBhvr>
                                        <p:cTn id="15" dur="1000" fill="hold"/>
                                        <p:tgtEl>
                                          <p:spTgt spid="7">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ox(in)">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mph" presetSubtype="0" fill="hold" nodeType="clickEffect">
                                  <p:stCondLst>
                                    <p:cond delay="0"/>
                                  </p:stCondLst>
                                  <p:childTnLst>
                                    <p:anim calcmode="discrete" valueType="str">
                                      <p:cBhvr>
                                        <p:cTn id="24" dur="1000" fill="hold"/>
                                        <p:tgtEl>
                                          <p:spTgt spid="7">
                                            <p:txEl>
                                              <p:pRg st="2" end="2"/>
                                            </p:txEl>
                                          </p:spTgt>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checkerboard(across)">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mph" presetSubtype="0" fill="hold" nodeType="clickEffect">
                                  <p:stCondLst>
                                    <p:cond delay="0"/>
                                  </p:stCondLst>
                                  <p:childTnLst>
                                    <p:anim calcmode="discrete" valueType="str">
                                      <p:cBhvr>
                                        <p:cTn id="33" dur="1000" fill="hold"/>
                                        <p:tgtEl>
                                          <p:spTgt spid="7">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dissolve">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nodeType="clickEffect">
                                  <p:stCondLst>
                                    <p:cond delay="0"/>
                                  </p:stCondLst>
                                  <p:childTnLst>
                                    <p:anim calcmode="discrete" valueType="str">
                                      <p:cBhvr>
                                        <p:cTn id="42" dur="1000" fill="hold"/>
                                        <p:tgtEl>
                                          <p:spTgt spid="7">
                                            <p:txEl>
                                              <p:pRg st="4" end="4"/>
                                            </p:txEl>
                                          </p:spTgt>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 calcmode="lin" valueType="num">
                                      <p:cBhvr>
                                        <p:cTn id="47" dur="1000" fill="hold"/>
                                        <p:tgtEl>
                                          <p:spTgt spid="8">
                                            <p:txEl>
                                              <p:pRg st="4" end="4"/>
                                            </p:txEl>
                                          </p:spTgt>
                                        </p:tgtEl>
                                        <p:attrNameLst>
                                          <p:attrName>ppt_x</p:attrName>
                                        </p:attrNameLst>
                                      </p:cBhvr>
                                      <p:tavLst>
                                        <p:tav tm="0">
                                          <p:val>
                                            <p:strVal val="#ppt_x-.2"/>
                                          </p:val>
                                        </p:tav>
                                        <p:tav tm="100000">
                                          <p:val>
                                            <p:strVal val="#ppt_x"/>
                                          </p:val>
                                        </p:tav>
                                      </p:tavLst>
                                    </p:anim>
                                    <p:anim calcmode="lin" valueType="num">
                                      <p:cBhvr>
                                        <p:cTn id="48" dur="1000" fill="hold"/>
                                        <p:tgtEl>
                                          <p:spTgt spid="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0" nodeType="clickEffect">
                                  <p:stCondLst>
                                    <p:cond delay="0"/>
                                  </p:stCondLst>
                                  <p:childTnLst>
                                    <p:anim calcmode="lin" valueType="num">
                                      <p:cBhvr additive="base">
                                        <p:cTn id="53"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4" dur="500"/>
                                        <p:tgtEl>
                                          <p:spTgt spid="7">
                                            <p:txEl>
                                              <p:pRg st="0" end="0"/>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7">
                                            <p:txEl>
                                              <p:pRg st="0" end="0"/>
                                            </p:txEl>
                                          </p:spTgt>
                                        </p:tgtEl>
                                        <p:attrNameLst>
                                          <p:attrName>style.visibility</p:attrName>
                                        </p:attrNameLst>
                                      </p:cBhvr>
                                      <p:to>
                                        <p:strVal val="hidden"/>
                                      </p:to>
                                    </p:set>
                                  </p:childTnLst>
                                </p:cTn>
                              </p:par>
                              <p:par>
                                <p:cTn id="56" presetID="2" presetClass="exit" presetSubtype="4" fill="hold" grpId="0" nodeType="withEffect">
                                  <p:stCondLst>
                                    <p:cond delay="0"/>
                                  </p:stCondLst>
                                  <p:childTnLst>
                                    <p:anim calcmode="lin" valueType="num">
                                      <p:cBhvr additive="base">
                                        <p:cTn id="57" dur="500"/>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8" dur="500"/>
                                        <p:tgtEl>
                                          <p:spTgt spid="7">
                                            <p:txEl>
                                              <p:pRg st="1" end="1"/>
                                            </p:txEl>
                                          </p:spTgt>
                                        </p:tgtEl>
                                        <p:attrNameLst>
                                          <p:attrName>ppt_y</p:attrName>
                                        </p:attrNameLst>
                                      </p:cBhvr>
                                      <p:tavLst>
                                        <p:tav tm="0">
                                          <p:val>
                                            <p:strVal val="ppt_y"/>
                                          </p:val>
                                        </p:tav>
                                        <p:tav tm="100000">
                                          <p:val>
                                            <p:strVal val="1+ppt_h/2"/>
                                          </p:val>
                                        </p:tav>
                                      </p:tavLst>
                                    </p:anim>
                                    <p:set>
                                      <p:cBhvr>
                                        <p:cTn id="59" dur="1" fill="hold">
                                          <p:stCondLst>
                                            <p:cond delay="499"/>
                                          </p:stCondLst>
                                        </p:cTn>
                                        <p:tgtEl>
                                          <p:spTgt spid="7">
                                            <p:txEl>
                                              <p:pRg st="1" end="1"/>
                                            </p:txEl>
                                          </p:spTgt>
                                        </p:tgtEl>
                                        <p:attrNameLst>
                                          <p:attrName>style.visibility</p:attrName>
                                        </p:attrNameLst>
                                      </p:cBhvr>
                                      <p:to>
                                        <p:strVal val="hidden"/>
                                      </p:to>
                                    </p:set>
                                  </p:childTnLst>
                                </p:cTn>
                              </p:par>
                              <p:par>
                                <p:cTn id="60" presetID="2" presetClass="exit" presetSubtype="4" fill="hold" grpId="0" nodeType="withEffect">
                                  <p:stCondLst>
                                    <p:cond delay="0"/>
                                  </p:stCondLst>
                                  <p:childTnLst>
                                    <p:anim calcmode="lin" valueType="num">
                                      <p:cBhvr additive="base">
                                        <p:cTn id="61" dur="500"/>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2" dur="500"/>
                                        <p:tgtEl>
                                          <p:spTgt spid="7">
                                            <p:txEl>
                                              <p:pRg st="2" end="2"/>
                                            </p:txEl>
                                          </p:spTgt>
                                        </p:tgtEl>
                                        <p:attrNameLst>
                                          <p:attrName>ppt_y</p:attrName>
                                        </p:attrNameLst>
                                      </p:cBhvr>
                                      <p:tavLst>
                                        <p:tav tm="0">
                                          <p:val>
                                            <p:strVal val="ppt_y"/>
                                          </p:val>
                                        </p:tav>
                                        <p:tav tm="100000">
                                          <p:val>
                                            <p:strVal val="1+ppt_h/2"/>
                                          </p:val>
                                        </p:tav>
                                      </p:tavLst>
                                    </p:anim>
                                    <p:set>
                                      <p:cBhvr>
                                        <p:cTn id="63" dur="1" fill="hold">
                                          <p:stCondLst>
                                            <p:cond delay="499"/>
                                          </p:stCondLst>
                                        </p:cTn>
                                        <p:tgtEl>
                                          <p:spTgt spid="7">
                                            <p:txEl>
                                              <p:pRg st="2" end="2"/>
                                            </p:txEl>
                                          </p:spTgt>
                                        </p:tgtEl>
                                        <p:attrNameLst>
                                          <p:attrName>style.visibility</p:attrName>
                                        </p:attrNameLst>
                                      </p:cBhvr>
                                      <p:to>
                                        <p:strVal val="hidden"/>
                                      </p:to>
                                    </p:set>
                                  </p:childTnLst>
                                </p:cTn>
                              </p:par>
                              <p:par>
                                <p:cTn id="64" presetID="2" presetClass="exit" presetSubtype="4" fill="hold" grpId="0" nodeType="withEffect">
                                  <p:stCondLst>
                                    <p:cond delay="0"/>
                                  </p:stCondLst>
                                  <p:childTnLst>
                                    <p:anim calcmode="lin" valueType="num">
                                      <p:cBhvr additive="base">
                                        <p:cTn id="65" dur="500"/>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6" dur="500"/>
                                        <p:tgtEl>
                                          <p:spTgt spid="7">
                                            <p:txEl>
                                              <p:pRg st="3" end="3"/>
                                            </p:txEl>
                                          </p:spTgt>
                                        </p:tgtEl>
                                        <p:attrNameLst>
                                          <p:attrName>ppt_y</p:attrName>
                                        </p:attrNameLst>
                                      </p:cBhvr>
                                      <p:tavLst>
                                        <p:tav tm="0">
                                          <p:val>
                                            <p:strVal val="ppt_y"/>
                                          </p:val>
                                        </p:tav>
                                        <p:tav tm="100000">
                                          <p:val>
                                            <p:strVal val="1+ppt_h/2"/>
                                          </p:val>
                                        </p:tav>
                                      </p:tavLst>
                                    </p:anim>
                                    <p:set>
                                      <p:cBhvr>
                                        <p:cTn id="67" dur="1" fill="hold">
                                          <p:stCondLst>
                                            <p:cond delay="499"/>
                                          </p:stCondLst>
                                        </p:cTn>
                                        <p:tgtEl>
                                          <p:spTgt spid="7">
                                            <p:txEl>
                                              <p:pRg st="3" end="3"/>
                                            </p:txEl>
                                          </p:spTgt>
                                        </p:tgtEl>
                                        <p:attrNameLst>
                                          <p:attrName>style.visibility</p:attrName>
                                        </p:attrNameLst>
                                      </p:cBhvr>
                                      <p:to>
                                        <p:strVal val="hidden"/>
                                      </p:to>
                                    </p:set>
                                  </p:childTnLst>
                                </p:cTn>
                              </p:par>
                              <p:par>
                                <p:cTn id="68" presetID="2" presetClass="exit" presetSubtype="4" fill="hold" grpId="0" nodeType="withEffect">
                                  <p:stCondLst>
                                    <p:cond delay="0"/>
                                  </p:stCondLst>
                                  <p:childTnLst>
                                    <p:anim calcmode="lin" valueType="num">
                                      <p:cBhvr additive="base">
                                        <p:cTn id="69" dur="500"/>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70" dur="500"/>
                                        <p:tgtEl>
                                          <p:spTgt spid="7">
                                            <p:txEl>
                                              <p:pRg st="4" end="4"/>
                                            </p:txEl>
                                          </p:spTgt>
                                        </p:tgtEl>
                                        <p:attrNameLst>
                                          <p:attrName>ppt_y</p:attrName>
                                        </p:attrNameLst>
                                      </p:cBhvr>
                                      <p:tavLst>
                                        <p:tav tm="0">
                                          <p:val>
                                            <p:strVal val="ppt_y"/>
                                          </p:val>
                                        </p:tav>
                                        <p:tav tm="100000">
                                          <p:val>
                                            <p:strVal val="1+ppt_h/2"/>
                                          </p:val>
                                        </p:tav>
                                      </p:tavLst>
                                    </p:anim>
                                    <p:set>
                                      <p:cBhvr>
                                        <p:cTn id="71" dur="1" fill="hold">
                                          <p:stCondLst>
                                            <p:cond delay="499"/>
                                          </p:stCondLst>
                                        </p:cTn>
                                        <p:tgtEl>
                                          <p:spTgt spid="7">
                                            <p:txEl>
                                              <p:pRg st="4" end="4"/>
                                            </p:txEl>
                                          </p:spTgt>
                                        </p:tgtEl>
                                        <p:attrNameLst>
                                          <p:attrName>style.visibility</p:attrName>
                                        </p:attrNameLst>
                                      </p:cBhvr>
                                      <p:to>
                                        <p:strVal val="hidden"/>
                                      </p:to>
                                    </p:set>
                                  </p:childTnLst>
                                </p:cTn>
                              </p:par>
                              <p:par>
                                <p:cTn id="72" presetID="2" presetClass="exit" presetSubtype="4" fill="hold" grpId="0" nodeType="withEffect">
                                  <p:stCondLst>
                                    <p:cond delay="0"/>
                                  </p:stCondLst>
                                  <p:childTnLst>
                                    <p:anim calcmode="lin" valueType="num">
                                      <p:cBhvr additive="base">
                                        <p:cTn id="73" dur="500"/>
                                        <p:tgtEl>
                                          <p:spTgt spid="7">
                                            <p:bg/>
                                          </p:spTgt>
                                        </p:tgtEl>
                                        <p:attrNameLst>
                                          <p:attrName>ppt_x</p:attrName>
                                        </p:attrNameLst>
                                      </p:cBhvr>
                                      <p:tavLst>
                                        <p:tav tm="0">
                                          <p:val>
                                            <p:strVal val="ppt_x"/>
                                          </p:val>
                                        </p:tav>
                                        <p:tav tm="100000">
                                          <p:val>
                                            <p:strVal val="ppt_x"/>
                                          </p:val>
                                        </p:tav>
                                      </p:tavLst>
                                    </p:anim>
                                    <p:anim calcmode="lin" valueType="num">
                                      <p:cBhvr additive="base">
                                        <p:cTn id="74" dur="500"/>
                                        <p:tgtEl>
                                          <p:spTgt spid="7">
                                            <p:bg/>
                                          </p:spTgt>
                                        </p:tgtEl>
                                        <p:attrNameLst>
                                          <p:attrName>ppt_y</p:attrName>
                                        </p:attrNameLst>
                                      </p:cBhvr>
                                      <p:tavLst>
                                        <p:tav tm="0">
                                          <p:val>
                                            <p:strVal val="ppt_y"/>
                                          </p:val>
                                        </p:tav>
                                        <p:tav tm="100000">
                                          <p:val>
                                            <p:strVal val="1+ppt_h/2"/>
                                          </p:val>
                                        </p:tav>
                                      </p:tavLst>
                                    </p:anim>
                                    <p:set>
                                      <p:cBhvr>
                                        <p:cTn id="75" dur="1" fill="hold">
                                          <p:stCondLst>
                                            <p:cond delay="499"/>
                                          </p:stCondLst>
                                        </p:cTn>
                                        <p:tgtEl>
                                          <p:spTgt spid="7">
                                            <p:bg/>
                                          </p:spTgt>
                                        </p:tgtEl>
                                        <p:attrNameLst>
                                          <p:attrName>style.visibility</p:attrName>
                                        </p:attrNameLst>
                                      </p:cBhvr>
                                      <p:to>
                                        <p:strVal val="hidden"/>
                                      </p:to>
                                    </p:set>
                                  </p:childTnLst>
                                </p:cTn>
                              </p:par>
                              <p:par>
                                <p:cTn id="76" presetID="2" presetClass="exit" presetSubtype="4" fill="hold" grpId="0" nodeType="withEffect">
                                  <p:stCondLst>
                                    <p:cond delay="0"/>
                                  </p:stCondLst>
                                  <p:childTnLst>
                                    <p:anim calcmode="lin" valueType="num">
                                      <p:cBhvr additive="base">
                                        <p:cTn id="77" dur="500"/>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8" dur="500"/>
                                        <p:tgtEl>
                                          <p:spTgt spid="8">
                                            <p:txEl>
                                              <p:pRg st="0" end="0"/>
                                            </p:txEl>
                                          </p:spTgt>
                                        </p:tgtEl>
                                        <p:attrNameLst>
                                          <p:attrName>ppt_y</p:attrName>
                                        </p:attrNameLst>
                                      </p:cBhvr>
                                      <p:tavLst>
                                        <p:tav tm="0">
                                          <p:val>
                                            <p:strVal val="ppt_y"/>
                                          </p:val>
                                        </p:tav>
                                        <p:tav tm="100000">
                                          <p:val>
                                            <p:strVal val="1+ppt_h/2"/>
                                          </p:val>
                                        </p:tav>
                                      </p:tavLst>
                                    </p:anim>
                                    <p:set>
                                      <p:cBhvr>
                                        <p:cTn id="79" dur="1" fill="hold">
                                          <p:stCondLst>
                                            <p:cond delay="499"/>
                                          </p:stCondLst>
                                        </p:cTn>
                                        <p:tgtEl>
                                          <p:spTgt spid="8">
                                            <p:txEl>
                                              <p:pRg st="0" end="0"/>
                                            </p:txEl>
                                          </p:spTgt>
                                        </p:tgtEl>
                                        <p:attrNameLst>
                                          <p:attrName>style.visibility</p:attrName>
                                        </p:attrNameLst>
                                      </p:cBhvr>
                                      <p:to>
                                        <p:strVal val="hidden"/>
                                      </p:to>
                                    </p:set>
                                  </p:childTnLst>
                                </p:cTn>
                              </p:par>
                              <p:par>
                                <p:cTn id="80" presetID="2" presetClass="exit" presetSubtype="4" fill="hold" grpId="0" nodeType="withEffect">
                                  <p:stCondLst>
                                    <p:cond delay="0"/>
                                  </p:stCondLst>
                                  <p:childTnLst>
                                    <p:anim calcmode="lin" valueType="num">
                                      <p:cBhvr additive="base">
                                        <p:cTn id="81" dur="500"/>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2" dur="500"/>
                                        <p:tgtEl>
                                          <p:spTgt spid="8">
                                            <p:txEl>
                                              <p:pRg st="1" end="1"/>
                                            </p:txEl>
                                          </p:spTgt>
                                        </p:tgtEl>
                                        <p:attrNameLst>
                                          <p:attrName>ppt_y</p:attrName>
                                        </p:attrNameLst>
                                      </p:cBhvr>
                                      <p:tavLst>
                                        <p:tav tm="0">
                                          <p:val>
                                            <p:strVal val="ppt_y"/>
                                          </p:val>
                                        </p:tav>
                                        <p:tav tm="100000">
                                          <p:val>
                                            <p:strVal val="1+ppt_h/2"/>
                                          </p:val>
                                        </p:tav>
                                      </p:tavLst>
                                    </p:anim>
                                    <p:set>
                                      <p:cBhvr>
                                        <p:cTn id="83" dur="1" fill="hold">
                                          <p:stCondLst>
                                            <p:cond delay="499"/>
                                          </p:stCondLst>
                                        </p:cTn>
                                        <p:tgtEl>
                                          <p:spTgt spid="8">
                                            <p:txEl>
                                              <p:pRg st="1" end="1"/>
                                            </p:txEl>
                                          </p:spTgt>
                                        </p:tgtEl>
                                        <p:attrNameLst>
                                          <p:attrName>style.visibility</p:attrName>
                                        </p:attrNameLst>
                                      </p:cBhvr>
                                      <p:to>
                                        <p:strVal val="hidden"/>
                                      </p:to>
                                    </p:set>
                                  </p:childTnLst>
                                </p:cTn>
                              </p:par>
                              <p:par>
                                <p:cTn id="84" presetID="2" presetClass="exit" presetSubtype="4" fill="hold" grpId="0" nodeType="withEffect">
                                  <p:stCondLst>
                                    <p:cond delay="0"/>
                                  </p:stCondLst>
                                  <p:childTnLst>
                                    <p:anim calcmode="lin" valueType="num">
                                      <p:cBhvr additive="base">
                                        <p:cTn id="85" dur="500"/>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6" dur="500"/>
                                        <p:tgtEl>
                                          <p:spTgt spid="8">
                                            <p:txEl>
                                              <p:pRg st="2" end="2"/>
                                            </p:txEl>
                                          </p:spTgt>
                                        </p:tgtEl>
                                        <p:attrNameLst>
                                          <p:attrName>ppt_y</p:attrName>
                                        </p:attrNameLst>
                                      </p:cBhvr>
                                      <p:tavLst>
                                        <p:tav tm="0">
                                          <p:val>
                                            <p:strVal val="ppt_y"/>
                                          </p:val>
                                        </p:tav>
                                        <p:tav tm="100000">
                                          <p:val>
                                            <p:strVal val="1+ppt_h/2"/>
                                          </p:val>
                                        </p:tav>
                                      </p:tavLst>
                                    </p:anim>
                                    <p:set>
                                      <p:cBhvr>
                                        <p:cTn id="87" dur="1" fill="hold">
                                          <p:stCondLst>
                                            <p:cond delay="499"/>
                                          </p:stCondLst>
                                        </p:cTn>
                                        <p:tgtEl>
                                          <p:spTgt spid="8">
                                            <p:txEl>
                                              <p:pRg st="2" end="2"/>
                                            </p:txEl>
                                          </p:spTgt>
                                        </p:tgtEl>
                                        <p:attrNameLst>
                                          <p:attrName>style.visibility</p:attrName>
                                        </p:attrNameLst>
                                      </p:cBhvr>
                                      <p:to>
                                        <p:strVal val="hidden"/>
                                      </p:to>
                                    </p:set>
                                  </p:childTnLst>
                                </p:cTn>
                              </p:par>
                              <p:par>
                                <p:cTn id="88" presetID="2" presetClass="exit" presetSubtype="4" fill="hold" grpId="0" nodeType="withEffect">
                                  <p:stCondLst>
                                    <p:cond delay="0"/>
                                  </p:stCondLst>
                                  <p:childTnLst>
                                    <p:anim calcmode="lin" valueType="num">
                                      <p:cBhvr additive="base">
                                        <p:cTn id="89" dur="500"/>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90" dur="500"/>
                                        <p:tgtEl>
                                          <p:spTgt spid="8">
                                            <p:txEl>
                                              <p:pRg st="3" end="3"/>
                                            </p:txEl>
                                          </p:spTgt>
                                        </p:tgtEl>
                                        <p:attrNameLst>
                                          <p:attrName>ppt_y</p:attrName>
                                        </p:attrNameLst>
                                      </p:cBhvr>
                                      <p:tavLst>
                                        <p:tav tm="0">
                                          <p:val>
                                            <p:strVal val="ppt_y"/>
                                          </p:val>
                                        </p:tav>
                                        <p:tav tm="100000">
                                          <p:val>
                                            <p:strVal val="1+ppt_h/2"/>
                                          </p:val>
                                        </p:tav>
                                      </p:tavLst>
                                    </p:anim>
                                    <p:set>
                                      <p:cBhvr>
                                        <p:cTn id="91" dur="1" fill="hold">
                                          <p:stCondLst>
                                            <p:cond delay="499"/>
                                          </p:stCondLst>
                                        </p:cTn>
                                        <p:tgtEl>
                                          <p:spTgt spid="8">
                                            <p:txEl>
                                              <p:pRg st="3" end="3"/>
                                            </p:txEl>
                                          </p:spTgt>
                                        </p:tgtEl>
                                        <p:attrNameLst>
                                          <p:attrName>style.visibility</p:attrName>
                                        </p:attrNameLst>
                                      </p:cBhvr>
                                      <p:to>
                                        <p:strVal val="hidden"/>
                                      </p:to>
                                    </p:set>
                                  </p:childTnLst>
                                </p:cTn>
                              </p:par>
                              <p:par>
                                <p:cTn id="92" presetID="2" presetClass="exit" presetSubtype="4" fill="hold" grpId="0" nodeType="withEffect">
                                  <p:stCondLst>
                                    <p:cond delay="0"/>
                                  </p:stCondLst>
                                  <p:childTnLst>
                                    <p:anim calcmode="lin" valueType="num">
                                      <p:cBhvr additive="base">
                                        <p:cTn id="93" dur="500"/>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94" dur="500"/>
                                        <p:tgtEl>
                                          <p:spTgt spid="8">
                                            <p:txEl>
                                              <p:pRg st="4" end="4"/>
                                            </p:txEl>
                                          </p:spTgt>
                                        </p:tgtEl>
                                        <p:attrNameLst>
                                          <p:attrName>ppt_y</p:attrName>
                                        </p:attrNameLst>
                                      </p:cBhvr>
                                      <p:tavLst>
                                        <p:tav tm="0">
                                          <p:val>
                                            <p:strVal val="ppt_y"/>
                                          </p:val>
                                        </p:tav>
                                        <p:tav tm="100000">
                                          <p:val>
                                            <p:strVal val="1+ppt_h/2"/>
                                          </p:val>
                                        </p:tav>
                                      </p:tavLst>
                                    </p:anim>
                                    <p:set>
                                      <p:cBhvr>
                                        <p:cTn id="95" dur="1" fill="hold">
                                          <p:stCondLst>
                                            <p:cond delay="499"/>
                                          </p:stCondLst>
                                        </p:cTn>
                                        <p:tgtEl>
                                          <p:spTgt spid="8">
                                            <p:txEl>
                                              <p:pRg st="4" end="4"/>
                                            </p:txEl>
                                          </p:spTgt>
                                        </p:tgtEl>
                                        <p:attrNameLst>
                                          <p:attrName>style.visibility</p:attrName>
                                        </p:attrNameLst>
                                      </p:cBhvr>
                                      <p:to>
                                        <p:strVal val="hidden"/>
                                      </p:to>
                                    </p:set>
                                  </p:childTnLst>
                                </p:cTn>
                              </p:par>
                              <p:par>
                                <p:cTn id="96" presetID="2" presetClass="exit" presetSubtype="4" fill="hold" grpId="0" nodeType="withEffect">
                                  <p:stCondLst>
                                    <p:cond delay="0"/>
                                  </p:stCondLst>
                                  <p:childTnLst>
                                    <p:anim calcmode="lin" valueType="num">
                                      <p:cBhvr additive="base">
                                        <p:cTn id="97" dur="500"/>
                                        <p:tgtEl>
                                          <p:spTgt spid="8">
                                            <p:bg/>
                                          </p:spTgt>
                                        </p:tgtEl>
                                        <p:attrNameLst>
                                          <p:attrName>ppt_x</p:attrName>
                                        </p:attrNameLst>
                                      </p:cBhvr>
                                      <p:tavLst>
                                        <p:tav tm="0">
                                          <p:val>
                                            <p:strVal val="ppt_x"/>
                                          </p:val>
                                        </p:tav>
                                        <p:tav tm="100000">
                                          <p:val>
                                            <p:strVal val="ppt_x"/>
                                          </p:val>
                                        </p:tav>
                                      </p:tavLst>
                                    </p:anim>
                                    <p:anim calcmode="lin" valueType="num">
                                      <p:cBhvr additive="base">
                                        <p:cTn id="98" dur="500"/>
                                        <p:tgtEl>
                                          <p:spTgt spid="8">
                                            <p:bg/>
                                          </p:spTgt>
                                        </p:tgtEl>
                                        <p:attrNameLst>
                                          <p:attrName>ppt_y</p:attrName>
                                        </p:attrNameLst>
                                      </p:cBhvr>
                                      <p:tavLst>
                                        <p:tav tm="0">
                                          <p:val>
                                            <p:strVal val="ppt_y"/>
                                          </p:val>
                                        </p:tav>
                                        <p:tav tm="100000">
                                          <p:val>
                                            <p:strVal val="1+ppt_h/2"/>
                                          </p:val>
                                        </p:tav>
                                      </p:tavLst>
                                    </p:anim>
                                    <p:set>
                                      <p:cBhvr>
                                        <p:cTn id="99" dur="1" fill="hold">
                                          <p:stCondLst>
                                            <p:cond delay="499"/>
                                          </p:stCondLst>
                                        </p:cTn>
                                        <p:tgtEl>
                                          <p:spTgt spid="8">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8070" name="Picture 6" descr="http://8pic.ir/images/5bi0lktts1p0vgbnn8t.jpg"/>
          <p:cNvPicPr>
            <a:picLocks noChangeAspect="1" noChangeArrowheads="1"/>
          </p:cNvPicPr>
          <p:nvPr/>
        </p:nvPicPr>
        <p:blipFill>
          <a:blip r:embed="rId2" cstate="print"/>
          <a:srcRect r="14286"/>
          <a:stretch>
            <a:fillRect/>
          </a:stretch>
        </p:blipFill>
        <p:spPr bwMode="auto">
          <a:xfrm>
            <a:off x="4419600" y="0"/>
            <a:ext cx="4724400" cy="6858000"/>
          </a:xfrm>
          <a:prstGeom prst="rect">
            <a:avLst/>
          </a:prstGeom>
          <a:ln>
            <a:noFill/>
          </a:ln>
          <a:effectLst>
            <a:softEdge rad="112500"/>
          </a:effectLst>
        </p:spPr>
      </p:pic>
      <p:pic>
        <p:nvPicPr>
          <p:cNvPr id="7" name="Picture 2" descr="http://kordestan.basij.ir/sites/default/files/img_0426.jpg"/>
          <p:cNvPicPr>
            <a:picLocks noChangeAspect="1" noChangeArrowheads="1"/>
          </p:cNvPicPr>
          <p:nvPr/>
        </p:nvPicPr>
        <p:blipFill>
          <a:blip r:embed="rId3" cstate="print"/>
          <a:srcRect r="8654"/>
          <a:stretch>
            <a:fillRect/>
          </a:stretch>
        </p:blipFill>
        <p:spPr bwMode="auto">
          <a:xfrm>
            <a:off x="0" y="0"/>
            <a:ext cx="4648200" cy="6858000"/>
          </a:xfrm>
          <a:prstGeom prst="rect">
            <a:avLst/>
          </a:prstGeom>
          <a:ln>
            <a:noFill/>
          </a:ln>
          <a:effectLst>
            <a:softEdge rad="112500"/>
          </a:effectLst>
        </p:spPr>
      </p:pic>
      <p:sp>
        <p:nvSpPr>
          <p:cNvPr id="8" name="Rectangle 7"/>
          <p:cNvSpPr/>
          <p:nvPr/>
        </p:nvSpPr>
        <p:spPr>
          <a:xfrm>
            <a:off x="373530" y="304800"/>
            <a:ext cx="8458200" cy="3816429"/>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100000" t="100000"/>
            </a:path>
            <a:tileRect r="-100000" b="-100000"/>
          </a:gradFill>
          <a:ln w="28575">
            <a:solidFill>
              <a:srgbClr val="002060"/>
            </a:solidFill>
          </a:ln>
        </p:spPr>
        <p:txBody>
          <a:bodyPr wrap="square">
            <a:spAutoFit/>
          </a:bodyPr>
          <a:lstStyle/>
          <a:p>
            <a:pPr algn="just" rtl="1">
              <a:spcBef>
                <a:spcPts val="600"/>
              </a:spcBef>
              <a:spcAft>
                <a:spcPts val="600"/>
              </a:spcAft>
            </a:pPr>
            <a:r>
              <a:rPr lang="fa-IR" sz="3200" b="1" dirty="0" smtClean="0">
                <a:ln w="1905">
                  <a:solidFill>
                    <a:srgbClr val="FF00FF"/>
                  </a:solidFill>
                </a:ln>
                <a:solidFill>
                  <a:srgbClr val="FF0000"/>
                </a:solidFill>
                <a:effectLst>
                  <a:innerShdw blurRad="69850" dist="43180" dir="5400000">
                    <a:srgbClr val="000000">
                      <a:alpha val="65000"/>
                    </a:srgbClr>
                  </a:innerShdw>
                </a:effectLst>
                <a:cs typeface="B Badr" pitchFamily="2" charset="-78"/>
              </a:rPr>
              <a:t>اَلثّانِیۀُ : کَم یَومًا نَـبقَی ؟  </a:t>
            </a:r>
          </a:p>
          <a:p>
            <a:pPr algn="just" rtl="1">
              <a:spcBef>
                <a:spcPts val="600"/>
              </a:spcBef>
              <a:spcAft>
                <a:spcPts val="600"/>
              </a:spcAft>
            </a:pPr>
            <a:r>
              <a:rPr lang="fa-IR" sz="3200" b="1" dirty="0" smtClean="0">
                <a:ln w="1905">
                  <a:solidFill>
                    <a:srgbClr val="FF00FF"/>
                  </a:solidFill>
                </a:ln>
                <a:solidFill>
                  <a:srgbClr val="FF0000"/>
                </a:solidFill>
                <a:effectLst>
                  <a:innerShdw blurRad="69850" dist="43180" dir="5400000">
                    <a:srgbClr val="000000">
                      <a:alpha val="65000"/>
                    </a:srgbClr>
                  </a:innerShdw>
                </a:effectLst>
                <a:cs typeface="B Badr" pitchFamily="2" charset="-78"/>
              </a:rPr>
              <a:t>المُدیرَۀُ : ثلاثۀَ أیّامٍ مِنَ الخمیسِ إلَی السَّبتِ .</a:t>
            </a:r>
          </a:p>
          <a:p>
            <a:pPr algn="just" rtl="1">
              <a:spcBef>
                <a:spcPts val="600"/>
              </a:spcBef>
              <a:spcAft>
                <a:spcPts val="600"/>
              </a:spcAft>
            </a:pPr>
            <a:r>
              <a:rPr lang="fa-IR" sz="3200" b="1" dirty="0" smtClean="0">
                <a:ln w="1905">
                  <a:solidFill>
                    <a:srgbClr val="FF00FF"/>
                  </a:solidFill>
                </a:ln>
                <a:solidFill>
                  <a:srgbClr val="FF0000"/>
                </a:solidFill>
                <a:effectLst>
                  <a:innerShdw blurRad="69850" dist="43180" dir="5400000">
                    <a:srgbClr val="000000">
                      <a:alpha val="65000"/>
                    </a:srgbClr>
                  </a:innerShdw>
                </a:effectLst>
                <a:cs typeface="B Badr" pitchFamily="2" charset="-78"/>
              </a:rPr>
              <a:t>الثّـالِثَۀُ : مَتی نَـرجِعُ ؟ </a:t>
            </a:r>
          </a:p>
          <a:p>
            <a:pPr algn="just" rtl="1">
              <a:spcBef>
                <a:spcPts val="600"/>
              </a:spcBef>
              <a:spcAft>
                <a:spcPts val="600"/>
              </a:spcAft>
            </a:pPr>
            <a:r>
              <a:rPr lang="fa-IR" sz="3200" b="1" dirty="0" smtClean="0">
                <a:ln w="1905">
                  <a:solidFill>
                    <a:srgbClr val="FF00FF"/>
                  </a:solidFill>
                </a:ln>
                <a:solidFill>
                  <a:srgbClr val="FF0000"/>
                </a:solidFill>
                <a:effectLst>
                  <a:innerShdw blurRad="69850" dist="43180" dir="5400000">
                    <a:srgbClr val="000000">
                      <a:alpha val="65000"/>
                    </a:srgbClr>
                  </a:innerShdw>
                </a:effectLst>
                <a:cs typeface="B Badr" pitchFamily="2" charset="-78"/>
              </a:rPr>
              <a:t>اَلمُدیرۀُ : صَباحَ یومِ الأحَدِ فِی السّاعۀِ السّابِعَۀِ إن شاء اللهِ .</a:t>
            </a:r>
          </a:p>
          <a:p>
            <a:pPr algn="just" rtl="1">
              <a:spcBef>
                <a:spcPts val="600"/>
              </a:spcBef>
              <a:spcAft>
                <a:spcPts val="600"/>
              </a:spcAft>
            </a:pPr>
            <a:r>
              <a:rPr lang="fa-IR" sz="3200" b="1" dirty="0" smtClean="0">
                <a:ln w="1905">
                  <a:solidFill>
                    <a:srgbClr val="FF00FF"/>
                  </a:solidFill>
                </a:ln>
                <a:solidFill>
                  <a:srgbClr val="FF0000"/>
                </a:solidFill>
                <a:effectLst>
                  <a:innerShdw blurRad="69850" dist="43180" dir="5400000">
                    <a:srgbClr val="000000">
                      <a:alpha val="65000"/>
                    </a:srgbClr>
                  </a:innerShdw>
                </a:effectLst>
                <a:cs typeface="B Badr" pitchFamily="2" charset="-78"/>
              </a:rPr>
              <a:t>الرّابِعۀُ : بِـمَ نَـذهَبُ إلَی هُناکَ ؟</a:t>
            </a:r>
          </a:p>
          <a:p>
            <a:pPr algn="just" rtl="1">
              <a:spcBef>
                <a:spcPts val="600"/>
              </a:spcBef>
              <a:spcAft>
                <a:spcPts val="600"/>
              </a:spcAft>
            </a:pPr>
            <a:r>
              <a:rPr lang="fa-IR" sz="3200" b="1" dirty="0" smtClean="0">
                <a:ln w="1905">
                  <a:solidFill>
                    <a:srgbClr val="FF00FF"/>
                  </a:solidFill>
                </a:ln>
                <a:solidFill>
                  <a:srgbClr val="FF0000"/>
                </a:solidFill>
                <a:effectLst>
                  <a:innerShdw blurRad="69850" dist="43180" dir="5400000">
                    <a:srgbClr val="000000">
                      <a:alpha val="65000"/>
                    </a:srgbClr>
                  </a:innerShdw>
                </a:effectLst>
                <a:cs typeface="B Badr" pitchFamily="2" charset="-78"/>
              </a:rPr>
              <a:t>اَلمدیرۀُ : بِـالحافِلَۀِ .</a:t>
            </a:r>
          </a:p>
        </p:txBody>
      </p:sp>
      <p:sp>
        <p:nvSpPr>
          <p:cNvPr id="9" name="Rectangle 8"/>
          <p:cNvSpPr/>
          <p:nvPr/>
        </p:nvSpPr>
        <p:spPr>
          <a:xfrm>
            <a:off x="373530" y="4267200"/>
            <a:ext cx="8465670" cy="230832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28575">
            <a:solidFill>
              <a:srgbClr val="0070C0"/>
            </a:solidFill>
          </a:ln>
        </p:spPr>
        <p:txBody>
          <a:bodyPr wrap="square">
            <a:spAutoFit/>
          </a:bodyPr>
          <a:lstStyle/>
          <a:p>
            <a:pPr algn="just" rtl="1"/>
            <a:r>
              <a:rPr lang="fa-IR" sz="2400" b="1" dirty="0" smtClean="0">
                <a:ln w="1905">
                  <a:solidFill>
                    <a:srgbClr val="006600"/>
                  </a:solidFill>
                </a:ln>
                <a:solidFill>
                  <a:srgbClr val="C00000"/>
                </a:solidFill>
                <a:effectLst>
                  <a:innerShdw blurRad="69850" dist="43180" dir="5400000">
                    <a:srgbClr val="000000">
                      <a:alpha val="65000"/>
                    </a:srgbClr>
                  </a:innerShdw>
                </a:effectLst>
                <a:cs typeface="B Koodak" pitchFamily="2" charset="-78"/>
              </a:rPr>
              <a:t>دومی : چند روز می مانیم ؟</a:t>
            </a:r>
          </a:p>
          <a:p>
            <a:pPr algn="just" rtl="1"/>
            <a:r>
              <a:rPr lang="fa-IR" sz="2400" b="1" dirty="0" smtClean="0">
                <a:ln w="1905">
                  <a:solidFill>
                    <a:srgbClr val="006600"/>
                  </a:solidFill>
                </a:ln>
                <a:solidFill>
                  <a:srgbClr val="C00000"/>
                </a:solidFill>
                <a:effectLst>
                  <a:innerShdw blurRad="69850" dist="43180" dir="5400000">
                    <a:srgbClr val="000000">
                      <a:alpha val="65000"/>
                    </a:srgbClr>
                  </a:innerShdw>
                </a:effectLst>
                <a:cs typeface="B Koodak" pitchFamily="2" charset="-78"/>
              </a:rPr>
              <a:t>مدیر : سه روز ؛ از پنج شنبه تا شنبه .</a:t>
            </a:r>
          </a:p>
          <a:p>
            <a:pPr algn="just" rtl="1"/>
            <a:r>
              <a:rPr lang="fa-IR" sz="2400" b="1" dirty="0" smtClean="0">
                <a:ln w="1905">
                  <a:solidFill>
                    <a:srgbClr val="006600"/>
                  </a:solidFill>
                </a:ln>
                <a:solidFill>
                  <a:srgbClr val="C00000"/>
                </a:solidFill>
                <a:effectLst>
                  <a:innerShdw blurRad="69850" dist="43180" dir="5400000">
                    <a:srgbClr val="000000">
                      <a:alpha val="65000"/>
                    </a:srgbClr>
                  </a:innerShdw>
                </a:effectLst>
                <a:cs typeface="B Koodak" pitchFamily="2" charset="-78"/>
              </a:rPr>
              <a:t>چهارمی : کی برمی گردیم ؟</a:t>
            </a:r>
          </a:p>
          <a:p>
            <a:pPr algn="just" rtl="1"/>
            <a:r>
              <a:rPr lang="fa-IR" sz="2400" b="1" dirty="0" smtClean="0">
                <a:ln w="1905">
                  <a:solidFill>
                    <a:srgbClr val="006600"/>
                  </a:solidFill>
                </a:ln>
                <a:solidFill>
                  <a:srgbClr val="C00000"/>
                </a:solidFill>
                <a:effectLst>
                  <a:innerShdw blurRad="69850" dist="43180" dir="5400000">
                    <a:srgbClr val="000000">
                      <a:alpha val="65000"/>
                    </a:srgbClr>
                  </a:innerShdw>
                </a:effectLst>
                <a:cs typeface="B Koodak" pitchFamily="2" charset="-78"/>
              </a:rPr>
              <a:t>مدیر : به خواست خدا روز یکشنبه ساعت هفت صبح ( برمی گردیم ) .</a:t>
            </a:r>
          </a:p>
          <a:p>
            <a:pPr algn="just" rtl="1"/>
            <a:r>
              <a:rPr lang="fa-IR" sz="2400" b="1" dirty="0" smtClean="0">
                <a:ln w="1905">
                  <a:solidFill>
                    <a:srgbClr val="006600"/>
                  </a:solidFill>
                </a:ln>
                <a:solidFill>
                  <a:srgbClr val="C00000"/>
                </a:solidFill>
                <a:effectLst>
                  <a:innerShdw blurRad="69850" dist="43180" dir="5400000">
                    <a:srgbClr val="000000">
                      <a:alpha val="65000"/>
                    </a:srgbClr>
                  </a:innerShdw>
                </a:effectLst>
                <a:cs typeface="B Koodak" pitchFamily="2" charset="-78"/>
              </a:rPr>
              <a:t>چهارمی : به چه وسیله ای به آن جا می رویم ؟</a:t>
            </a:r>
          </a:p>
          <a:p>
            <a:pPr algn="just" rtl="1"/>
            <a:r>
              <a:rPr lang="fa-IR" sz="2400" b="1" dirty="0" smtClean="0">
                <a:ln w="1905">
                  <a:solidFill>
                    <a:srgbClr val="006600"/>
                  </a:solidFill>
                </a:ln>
                <a:solidFill>
                  <a:srgbClr val="C00000"/>
                </a:solidFill>
                <a:effectLst>
                  <a:innerShdw blurRad="69850" dist="43180" dir="5400000">
                    <a:srgbClr val="000000">
                      <a:alpha val="65000"/>
                    </a:srgbClr>
                  </a:innerShdw>
                </a:effectLst>
                <a:cs typeface="B Koodak" pitchFamily="2" charset="-78"/>
              </a:rPr>
              <a:t>مدیر : با اتوبوس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8">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mph" presetSubtype="0" fill="hold" nodeType="clickEffect">
                                  <p:stCondLst>
                                    <p:cond delay="0"/>
                                  </p:stCondLst>
                                  <p:childTnLst>
                                    <p:anim calcmode="discrete" valueType="str">
                                      <p:cBhvr>
                                        <p:cTn id="17" dur="1000" fill="hold"/>
                                        <p:tgtEl>
                                          <p:spTgt spid="8">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checkerboard(across)">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nodeType="clickEffect">
                                  <p:stCondLst>
                                    <p:cond delay="0"/>
                                  </p:stCondLst>
                                  <p:childTnLst>
                                    <p:anim calcmode="discrete" valueType="str">
                                      <p:cBhvr>
                                        <p:cTn id="26" dur="1000" fill="hold"/>
                                        <p:tgtEl>
                                          <p:spTgt spid="8">
                                            <p:txEl>
                                              <p:pRg st="2" end="2"/>
                                            </p:txEl>
                                          </p:spTgt>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checkerboard(across)">
                                      <p:cBhvr>
                                        <p:cTn id="31" dur="500"/>
                                        <p:tgtEl>
                                          <p:spTgt spid="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emph" presetSubtype="0" fill="hold" nodeType="clickEffect">
                                  <p:stCondLst>
                                    <p:cond delay="0"/>
                                  </p:stCondLst>
                                  <p:childTnLst>
                                    <p:anim calcmode="discrete" valueType="str">
                                      <p:cBhvr>
                                        <p:cTn id="35" dur="1000" fill="hold"/>
                                        <p:tgtEl>
                                          <p:spTgt spid="8">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dissolve">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5" presetClass="emph" presetSubtype="0" fill="hold" nodeType="clickEffect">
                                  <p:stCondLst>
                                    <p:cond delay="0"/>
                                  </p:stCondLst>
                                  <p:childTnLst>
                                    <p:anim calcmode="discrete" valueType="str">
                                      <p:cBhvr>
                                        <p:cTn id="44" dur="1000" fill="hold"/>
                                        <p:tgtEl>
                                          <p:spTgt spid="8">
                                            <p:txEl>
                                              <p:pRg st="4" end="4"/>
                                            </p:txEl>
                                          </p:spTgt>
                                        </p:tgtEl>
                                        <p:attrNameLst>
                                          <p:attrName>style.visibility</p:attrName>
                                        </p:attrNameLst>
                                      </p:cBhvr>
                                      <p:tavLst>
                                        <p:tav tm="0">
                                          <p:val>
                                            <p:strVal val="hidden"/>
                                          </p:val>
                                        </p:tav>
                                        <p:tav tm="50000">
                                          <p:val>
                                            <p:strVal val="visible"/>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checkerboard(across)">
                                      <p:cBhvr>
                                        <p:cTn id="49" dur="500"/>
                                        <p:tgtEl>
                                          <p:spTgt spid="9">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5" presetClass="emph" presetSubtype="0" fill="hold" nodeType="clickEffect">
                                  <p:stCondLst>
                                    <p:cond delay="0"/>
                                  </p:stCondLst>
                                  <p:childTnLst>
                                    <p:anim calcmode="discrete" valueType="str">
                                      <p:cBhvr>
                                        <p:cTn id="53" dur="1000" fill="hold"/>
                                        <p:tgtEl>
                                          <p:spTgt spid="8">
                                            <p:txEl>
                                              <p:pRg st="5" end="5"/>
                                            </p:txEl>
                                          </p:spTgt>
                                        </p:tgtEl>
                                        <p:attrNameLst>
                                          <p:attrName>style.visibility</p:attrName>
                                        </p:attrNameLst>
                                      </p:cBhvr>
                                      <p:tavLst>
                                        <p:tav tm="0">
                                          <p:val>
                                            <p:strVal val="hidden"/>
                                          </p:val>
                                        </p:tav>
                                        <p:tav tm="50000">
                                          <p:val>
                                            <p:strVal val="visible"/>
                                          </p:val>
                                        </p:tav>
                                      </p:tavLst>
                                    </p:anim>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9">
                                            <p:txEl>
                                              <p:pRg st="5" end="5"/>
                                            </p:txEl>
                                          </p:spTgt>
                                        </p:tgtEl>
                                        <p:attrNameLst>
                                          <p:attrName>style.visibility</p:attrName>
                                        </p:attrNameLst>
                                      </p:cBhvr>
                                      <p:to>
                                        <p:strVal val="visible"/>
                                      </p:to>
                                    </p:set>
                                    <p:animEffect transition="in" filter="checkerboard(across)">
                                      <p:cBhvr>
                                        <p:cTn id="58" dur="500"/>
                                        <p:tgtEl>
                                          <p:spTgt spid="9">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xit" presetSubtype="12" fill="hold" grpId="0" nodeType="clickEffect">
                                  <p:stCondLst>
                                    <p:cond delay="0"/>
                                  </p:stCondLst>
                                  <p:childTnLst>
                                    <p:animEffect transition="out" filter="strips(downLeft)">
                                      <p:cBhvr>
                                        <p:cTn id="62" dur="500"/>
                                        <p:tgtEl>
                                          <p:spTgt spid="8">
                                            <p:txEl>
                                              <p:pRg st="0" end="0"/>
                                            </p:txEl>
                                          </p:spTgt>
                                        </p:tgtEl>
                                      </p:cBhvr>
                                    </p:animEffect>
                                    <p:set>
                                      <p:cBhvr>
                                        <p:cTn id="63" dur="1" fill="hold">
                                          <p:stCondLst>
                                            <p:cond delay="499"/>
                                          </p:stCondLst>
                                        </p:cTn>
                                        <p:tgtEl>
                                          <p:spTgt spid="8">
                                            <p:txEl>
                                              <p:pRg st="0" end="0"/>
                                            </p:txEl>
                                          </p:spTgt>
                                        </p:tgtEl>
                                        <p:attrNameLst>
                                          <p:attrName>style.visibility</p:attrName>
                                        </p:attrNameLst>
                                      </p:cBhvr>
                                      <p:to>
                                        <p:strVal val="hidden"/>
                                      </p:to>
                                    </p:set>
                                  </p:childTnLst>
                                </p:cTn>
                              </p:par>
                              <p:par>
                                <p:cTn id="64" presetID="18" presetClass="exit" presetSubtype="12" fill="hold" grpId="0" nodeType="withEffect">
                                  <p:stCondLst>
                                    <p:cond delay="0"/>
                                  </p:stCondLst>
                                  <p:childTnLst>
                                    <p:animEffect transition="out" filter="strips(downLeft)">
                                      <p:cBhvr>
                                        <p:cTn id="65" dur="500"/>
                                        <p:tgtEl>
                                          <p:spTgt spid="8">
                                            <p:txEl>
                                              <p:pRg st="1" end="1"/>
                                            </p:txEl>
                                          </p:spTgt>
                                        </p:tgtEl>
                                      </p:cBhvr>
                                    </p:animEffect>
                                    <p:set>
                                      <p:cBhvr>
                                        <p:cTn id="66" dur="1" fill="hold">
                                          <p:stCondLst>
                                            <p:cond delay="499"/>
                                          </p:stCondLst>
                                        </p:cTn>
                                        <p:tgtEl>
                                          <p:spTgt spid="8">
                                            <p:txEl>
                                              <p:pRg st="1" end="1"/>
                                            </p:txEl>
                                          </p:spTgt>
                                        </p:tgtEl>
                                        <p:attrNameLst>
                                          <p:attrName>style.visibility</p:attrName>
                                        </p:attrNameLst>
                                      </p:cBhvr>
                                      <p:to>
                                        <p:strVal val="hidden"/>
                                      </p:to>
                                    </p:set>
                                  </p:childTnLst>
                                </p:cTn>
                              </p:par>
                              <p:par>
                                <p:cTn id="67" presetID="18" presetClass="exit" presetSubtype="12" fill="hold" grpId="0" nodeType="withEffect">
                                  <p:stCondLst>
                                    <p:cond delay="0"/>
                                  </p:stCondLst>
                                  <p:childTnLst>
                                    <p:animEffect transition="out" filter="strips(downLeft)">
                                      <p:cBhvr>
                                        <p:cTn id="68" dur="500"/>
                                        <p:tgtEl>
                                          <p:spTgt spid="8">
                                            <p:txEl>
                                              <p:pRg st="2" end="2"/>
                                            </p:txEl>
                                          </p:spTgt>
                                        </p:tgtEl>
                                      </p:cBhvr>
                                    </p:animEffect>
                                    <p:set>
                                      <p:cBhvr>
                                        <p:cTn id="69" dur="1" fill="hold">
                                          <p:stCondLst>
                                            <p:cond delay="499"/>
                                          </p:stCondLst>
                                        </p:cTn>
                                        <p:tgtEl>
                                          <p:spTgt spid="8">
                                            <p:txEl>
                                              <p:pRg st="2" end="2"/>
                                            </p:txEl>
                                          </p:spTgt>
                                        </p:tgtEl>
                                        <p:attrNameLst>
                                          <p:attrName>style.visibility</p:attrName>
                                        </p:attrNameLst>
                                      </p:cBhvr>
                                      <p:to>
                                        <p:strVal val="hidden"/>
                                      </p:to>
                                    </p:set>
                                  </p:childTnLst>
                                </p:cTn>
                              </p:par>
                              <p:par>
                                <p:cTn id="70" presetID="18" presetClass="exit" presetSubtype="12" fill="hold" grpId="0" nodeType="withEffect">
                                  <p:stCondLst>
                                    <p:cond delay="0"/>
                                  </p:stCondLst>
                                  <p:childTnLst>
                                    <p:animEffect transition="out" filter="strips(downLeft)">
                                      <p:cBhvr>
                                        <p:cTn id="71" dur="500"/>
                                        <p:tgtEl>
                                          <p:spTgt spid="8">
                                            <p:txEl>
                                              <p:pRg st="3" end="3"/>
                                            </p:txEl>
                                          </p:spTgt>
                                        </p:tgtEl>
                                      </p:cBhvr>
                                    </p:animEffect>
                                    <p:set>
                                      <p:cBhvr>
                                        <p:cTn id="72" dur="1" fill="hold">
                                          <p:stCondLst>
                                            <p:cond delay="499"/>
                                          </p:stCondLst>
                                        </p:cTn>
                                        <p:tgtEl>
                                          <p:spTgt spid="8">
                                            <p:txEl>
                                              <p:pRg st="3" end="3"/>
                                            </p:txEl>
                                          </p:spTgt>
                                        </p:tgtEl>
                                        <p:attrNameLst>
                                          <p:attrName>style.visibility</p:attrName>
                                        </p:attrNameLst>
                                      </p:cBhvr>
                                      <p:to>
                                        <p:strVal val="hidden"/>
                                      </p:to>
                                    </p:set>
                                  </p:childTnLst>
                                </p:cTn>
                              </p:par>
                              <p:par>
                                <p:cTn id="73" presetID="18" presetClass="exit" presetSubtype="12" fill="hold" grpId="0" nodeType="withEffect">
                                  <p:stCondLst>
                                    <p:cond delay="0"/>
                                  </p:stCondLst>
                                  <p:childTnLst>
                                    <p:animEffect transition="out" filter="strips(downLeft)">
                                      <p:cBhvr>
                                        <p:cTn id="74" dur="500"/>
                                        <p:tgtEl>
                                          <p:spTgt spid="8">
                                            <p:txEl>
                                              <p:pRg st="4" end="4"/>
                                            </p:txEl>
                                          </p:spTgt>
                                        </p:tgtEl>
                                      </p:cBhvr>
                                    </p:animEffect>
                                    <p:set>
                                      <p:cBhvr>
                                        <p:cTn id="75" dur="1" fill="hold">
                                          <p:stCondLst>
                                            <p:cond delay="499"/>
                                          </p:stCondLst>
                                        </p:cTn>
                                        <p:tgtEl>
                                          <p:spTgt spid="8">
                                            <p:txEl>
                                              <p:pRg st="4" end="4"/>
                                            </p:txEl>
                                          </p:spTgt>
                                        </p:tgtEl>
                                        <p:attrNameLst>
                                          <p:attrName>style.visibility</p:attrName>
                                        </p:attrNameLst>
                                      </p:cBhvr>
                                      <p:to>
                                        <p:strVal val="hidden"/>
                                      </p:to>
                                    </p:set>
                                  </p:childTnLst>
                                </p:cTn>
                              </p:par>
                              <p:par>
                                <p:cTn id="76" presetID="18" presetClass="exit" presetSubtype="12" fill="hold" grpId="0" nodeType="withEffect">
                                  <p:stCondLst>
                                    <p:cond delay="0"/>
                                  </p:stCondLst>
                                  <p:childTnLst>
                                    <p:animEffect transition="out" filter="strips(downLeft)">
                                      <p:cBhvr>
                                        <p:cTn id="77" dur="500"/>
                                        <p:tgtEl>
                                          <p:spTgt spid="8">
                                            <p:txEl>
                                              <p:pRg st="5" end="5"/>
                                            </p:txEl>
                                          </p:spTgt>
                                        </p:tgtEl>
                                      </p:cBhvr>
                                    </p:animEffect>
                                    <p:set>
                                      <p:cBhvr>
                                        <p:cTn id="78" dur="1" fill="hold">
                                          <p:stCondLst>
                                            <p:cond delay="499"/>
                                          </p:stCondLst>
                                        </p:cTn>
                                        <p:tgtEl>
                                          <p:spTgt spid="8">
                                            <p:txEl>
                                              <p:pRg st="5" end="5"/>
                                            </p:txEl>
                                          </p:spTgt>
                                        </p:tgtEl>
                                        <p:attrNameLst>
                                          <p:attrName>style.visibility</p:attrName>
                                        </p:attrNameLst>
                                      </p:cBhvr>
                                      <p:to>
                                        <p:strVal val="hidden"/>
                                      </p:to>
                                    </p:set>
                                  </p:childTnLst>
                                </p:cTn>
                              </p:par>
                              <p:par>
                                <p:cTn id="79" presetID="18" presetClass="exit" presetSubtype="12" fill="hold" grpId="0" nodeType="withEffect">
                                  <p:stCondLst>
                                    <p:cond delay="0"/>
                                  </p:stCondLst>
                                  <p:childTnLst>
                                    <p:animEffect transition="out" filter="strips(downLeft)">
                                      <p:cBhvr>
                                        <p:cTn id="80" dur="500"/>
                                        <p:tgtEl>
                                          <p:spTgt spid="8">
                                            <p:bg/>
                                          </p:spTgt>
                                        </p:tgtEl>
                                      </p:cBhvr>
                                    </p:animEffect>
                                    <p:set>
                                      <p:cBhvr>
                                        <p:cTn id="81" dur="1" fill="hold">
                                          <p:stCondLst>
                                            <p:cond delay="499"/>
                                          </p:stCondLst>
                                        </p:cTn>
                                        <p:tgtEl>
                                          <p:spTgt spid="8">
                                            <p:bg/>
                                          </p:spTgt>
                                        </p:tgtEl>
                                        <p:attrNameLst>
                                          <p:attrName>style.visibility</p:attrName>
                                        </p:attrNameLst>
                                      </p:cBhvr>
                                      <p:to>
                                        <p:strVal val="hidden"/>
                                      </p:to>
                                    </p:set>
                                  </p:childTnLst>
                                </p:cTn>
                              </p:par>
                              <p:par>
                                <p:cTn id="82" presetID="18" presetClass="exit" presetSubtype="12" fill="hold" grpId="0" nodeType="withEffect">
                                  <p:stCondLst>
                                    <p:cond delay="0"/>
                                  </p:stCondLst>
                                  <p:childTnLst>
                                    <p:animEffect transition="out" filter="strips(downLeft)">
                                      <p:cBhvr>
                                        <p:cTn id="83" dur="500"/>
                                        <p:tgtEl>
                                          <p:spTgt spid="9">
                                            <p:txEl>
                                              <p:pRg st="0" end="0"/>
                                            </p:txEl>
                                          </p:spTgt>
                                        </p:tgtEl>
                                      </p:cBhvr>
                                    </p:animEffect>
                                    <p:set>
                                      <p:cBhvr>
                                        <p:cTn id="84" dur="1" fill="hold">
                                          <p:stCondLst>
                                            <p:cond delay="499"/>
                                          </p:stCondLst>
                                        </p:cTn>
                                        <p:tgtEl>
                                          <p:spTgt spid="9">
                                            <p:txEl>
                                              <p:pRg st="0" end="0"/>
                                            </p:txEl>
                                          </p:spTgt>
                                        </p:tgtEl>
                                        <p:attrNameLst>
                                          <p:attrName>style.visibility</p:attrName>
                                        </p:attrNameLst>
                                      </p:cBhvr>
                                      <p:to>
                                        <p:strVal val="hidden"/>
                                      </p:to>
                                    </p:set>
                                  </p:childTnLst>
                                </p:cTn>
                              </p:par>
                              <p:par>
                                <p:cTn id="85" presetID="18" presetClass="exit" presetSubtype="12" fill="hold" grpId="0" nodeType="withEffect">
                                  <p:stCondLst>
                                    <p:cond delay="0"/>
                                  </p:stCondLst>
                                  <p:childTnLst>
                                    <p:animEffect transition="out" filter="strips(downLeft)">
                                      <p:cBhvr>
                                        <p:cTn id="86" dur="500"/>
                                        <p:tgtEl>
                                          <p:spTgt spid="9">
                                            <p:txEl>
                                              <p:pRg st="1" end="1"/>
                                            </p:txEl>
                                          </p:spTgt>
                                        </p:tgtEl>
                                      </p:cBhvr>
                                    </p:animEffect>
                                    <p:set>
                                      <p:cBhvr>
                                        <p:cTn id="87" dur="1" fill="hold">
                                          <p:stCondLst>
                                            <p:cond delay="499"/>
                                          </p:stCondLst>
                                        </p:cTn>
                                        <p:tgtEl>
                                          <p:spTgt spid="9">
                                            <p:txEl>
                                              <p:pRg st="1" end="1"/>
                                            </p:txEl>
                                          </p:spTgt>
                                        </p:tgtEl>
                                        <p:attrNameLst>
                                          <p:attrName>style.visibility</p:attrName>
                                        </p:attrNameLst>
                                      </p:cBhvr>
                                      <p:to>
                                        <p:strVal val="hidden"/>
                                      </p:to>
                                    </p:set>
                                  </p:childTnLst>
                                </p:cTn>
                              </p:par>
                              <p:par>
                                <p:cTn id="88" presetID="18" presetClass="exit" presetSubtype="12" fill="hold" grpId="0" nodeType="withEffect">
                                  <p:stCondLst>
                                    <p:cond delay="0"/>
                                  </p:stCondLst>
                                  <p:childTnLst>
                                    <p:animEffect transition="out" filter="strips(downLeft)">
                                      <p:cBhvr>
                                        <p:cTn id="89" dur="500"/>
                                        <p:tgtEl>
                                          <p:spTgt spid="9">
                                            <p:txEl>
                                              <p:pRg st="2" end="2"/>
                                            </p:txEl>
                                          </p:spTgt>
                                        </p:tgtEl>
                                      </p:cBhvr>
                                    </p:animEffect>
                                    <p:set>
                                      <p:cBhvr>
                                        <p:cTn id="90" dur="1" fill="hold">
                                          <p:stCondLst>
                                            <p:cond delay="499"/>
                                          </p:stCondLst>
                                        </p:cTn>
                                        <p:tgtEl>
                                          <p:spTgt spid="9">
                                            <p:txEl>
                                              <p:pRg st="2" end="2"/>
                                            </p:txEl>
                                          </p:spTgt>
                                        </p:tgtEl>
                                        <p:attrNameLst>
                                          <p:attrName>style.visibility</p:attrName>
                                        </p:attrNameLst>
                                      </p:cBhvr>
                                      <p:to>
                                        <p:strVal val="hidden"/>
                                      </p:to>
                                    </p:set>
                                  </p:childTnLst>
                                </p:cTn>
                              </p:par>
                              <p:par>
                                <p:cTn id="91" presetID="18" presetClass="exit" presetSubtype="12" fill="hold" grpId="0" nodeType="withEffect">
                                  <p:stCondLst>
                                    <p:cond delay="0"/>
                                  </p:stCondLst>
                                  <p:childTnLst>
                                    <p:animEffect transition="out" filter="strips(downLeft)">
                                      <p:cBhvr>
                                        <p:cTn id="92" dur="500"/>
                                        <p:tgtEl>
                                          <p:spTgt spid="9">
                                            <p:txEl>
                                              <p:pRg st="3" end="3"/>
                                            </p:txEl>
                                          </p:spTgt>
                                        </p:tgtEl>
                                      </p:cBhvr>
                                    </p:animEffect>
                                    <p:set>
                                      <p:cBhvr>
                                        <p:cTn id="93" dur="1" fill="hold">
                                          <p:stCondLst>
                                            <p:cond delay="499"/>
                                          </p:stCondLst>
                                        </p:cTn>
                                        <p:tgtEl>
                                          <p:spTgt spid="9">
                                            <p:txEl>
                                              <p:pRg st="3" end="3"/>
                                            </p:txEl>
                                          </p:spTgt>
                                        </p:tgtEl>
                                        <p:attrNameLst>
                                          <p:attrName>style.visibility</p:attrName>
                                        </p:attrNameLst>
                                      </p:cBhvr>
                                      <p:to>
                                        <p:strVal val="hidden"/>
                                      </p:to>
                                    </p:set>
                                  </p:childTnLst>
                                </p:cTn>
                              </p:par>
                              <p:par>
                                <p:cTn id="94" presetID="18" presetClass="exit" presetSubtype="12" fill="hold" grpId="0" nodeType="withEffect">
                                  <p:stCondLst>
                                    <p:cond delay="0"/>
                                  </p:stCondLst>
                                  <p:childTnLst>
                                    <p:animEffect transition="out" filter="strips(downLeft)">
                                      <p:cBhvr>
                                        <p:cTn id="95" dur="500"/>
                                        <p:tgtEl>
                                          <p:spTgt spid="9">
                                            <p:txEl>
                                              <p:pRg st="4" end="4"/>
                                            </p:txEl>
                                          </p:spTgt>
                                        </p:tgtEl>
                                      </p:cBhvr>
                                    </p:animEffect>
                                    <p:set>
                                      <p:cBhvr>
                                        <p:cTn id="96" dur="1" fill="hold">
                                          <p:stCondLst>
                                            <p:cond delay="499"/>
                                          </p:stCondLst>
                                        </p:cTn>
                                        <p:tgtEl>
                                          <p:spTgt spid="9">
                                            <p:txEl>
                                              <p:pRg st="4" end="4"/>
                                            </p:txEl>
                                          </p:spTgt>
                                        </p:tgtEl>
                                        <p:attrNameLst>
                                          <p:attrName>style.visibility</p:attrName>
                                        </p:attrNameLst>
                                      </p:cBhvr>
                                      <p:to>
                                        <p:strVal val="hidden"/>
                                      </p:to>
                                    </p:set>
                                  </p:childTnLst>
                                </p:cTn>
                              </p:par>
                              <p:par>
                                <p:cTn id="97" presetID="18" presetClass="exit" presetSubtype="12" fill="hold" grpId="0" nodeType="withEffect">
                                  <p:stCondLst>
                                    <p:cond delay="0"/>
                                  </p:stCondLst>
                                  <p:childTnLst>
                                    <p:animEffect transition="out" filter="strips(downLeft)">
                                      <p:cBhvr>
                                        <p:cTn id="98" dur="500"/>
                                        <p:tgtEl>
                                          <p:spTgt spid="9">
                                            <p:txEl>
                                              <p:pRg st="5" end="5"/>
                                            </p:txEl>
                                          </p:spTgt>
                                        </p:tgtEl>
                                      </p:cBhvr>
                                    </p:animEffect>
                                    <p:set>
                                      <p:cBhvr>
                                        <p:cTn id="99" dur="1" fill="hold">
                                          <p:stCondLst>
                                            <p:cond delay="499"/>
                                          </p:stCondLst>
                                        </p:cTn>
                                        <p:tgtEl>
                                          <p:spTgt spid="9">
                                            <p:txEl>
                                              <p:pRg st="5" end="5"/>
                                            </p:txEl>
                                          </p:spTgt>
                                        </p:tgtEl>
                                        <p:attrNameLst>
                                          <p:attrName>style.visibility</p:attrName>
                                        </p:attrNameLst>
                                      </p:cBhvr>
                                      <p:to>
                                        <p:strVal val="hidden"/>
                                      </p:to>
                                    </p:set>
                                  </p:childTnLst>
                                </p:cTn>
                              </p:par>
                              <p:par>
                                <p:cTn id="100" presetID="18" presetClass="exit" presetSubtype="12" fill="hold" grpId="0" nodeType="withEffect">
                                  <p:stCondLst>
                                    <p:cond delay="0"/>
                                  </p:stCondLst>
                                  <p:childTnLst>
                                    <p:animEffect transition="out" filter="strips(downLeft)">
                                      <p:cBhvr>
                                        <p:cTn id="101" dur="500"/>
                                        <p:tgtEl>
                                          <p:spTgt spid="9">
                                            <p:bg/>
                                          </p:spTgt>
                                        </p:tgtEl>
                                      </p:cBhvr>
                                    </p:animEffect>
                                    <p:set>
                                      <p:cBhvr>
                                        <p:cTn id="102" dur="1" fill="hold">
                                          <p:stCondLst>
                                            <p:cond delay="499"/>
                                          </p:stCondLst>
                                        </p:cTn>
                                        <p:tgtEl>
                                          <p:spTgt spid="9">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B05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95234" name="Picture 2" descr="http://upload.ghashang.com/images/jwtrxbh4d1w6rsdifnw.jpg"/>
          <p:cNvPicPr>
            <a:picLocks noChangeAspect="1" noChangeArrowheads="1"/>
          </p:cNvPicPr>
          <p:nvPr/>
        </p:nvPicPr>
        <p:blipFill>
          <a:blip r:embed="rId2" cstate="print"/>
          <a:srcRect b="17143"/>
          <a:stretch>
            <a:fillRect/>
          </a:stretch>
        </p:blipFill>
        <p:spPr bwMode="auto">
          <a:xfrm>
            <a:off x="0" y="0"/>
            <a:ext cx="9144000" cy="3505200"/>
          </a:xfrm>
          <a:prstGeom prst="rect">
            <a:avLst/>
          </a:prstGeom>
          <a:ln>
            <a:noFill/>
          </a:ln>
          <a:effectLst>
            <a:softEdge rad="112500"/>
          </a:effectLst>
        </p:spPr>
      </p:pic>
      <p:pic>
        <p:nvPicPr>
          <p:cNvPr id="6" name="Picture 4" descr="http://www.besharnews.ir/UserFiles/image/%DB%8C%D8%A7%D8%B3%D9%88%D8%AC_%20%D9%88%D8%B1%D9%88%D8%AF%DB%8C/%DA%A9%20(9).jpg"/>
          <p:cNvPicPr>
            <a:picLocks noChangeAspect="1" noChangeArrowheads="1"/>
          </p:cNvPicPr>
          <p:nvPr/>
        </p:nvPicPr>
        <p:blipFill>
          <a:blip r:embed="rId3" cstate="print"/>
          <a:srcRect l="20000" b="8458"/>
          <a:stretch>
            <a:fillRect/>
          </a:stretch>
        </p:blipFill>
        <p:spPr bwMode="auto">
          <a:xfrm>
            <a:off x="0" y="3276600"/>
            <a:ext cx="9144000" cy="3581400"/>
          </a:xfrm>
          <a:prstGeom prst="rect">
            <a:avLst/>
          </a:prstGeom>
          <a:ln>
            <a:noFill/>
          </a:ln>
          <a:effectLst>
            <a:softEdge rad="112500"/>
          </a:effectLst>
        </p:spPr>
      </p:pic>
      <p:sp>
        <p:nvSpPr>
          <p:cNvPr id="7" name="Rectangle 6"/>
          <p:cNvSpPr/>
          <p:nvPr/>
        </p:nvSpPr>
        <p:spPr>
          <a:xfrm>
            <a:off x="449730" y="6167735"/>
            <a:ext cx="4503270" cy="46166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28575">
            <a:solidFill>
              <a:srgbClr val="0070C0"/>
            </a:solidFill>
          </a:ln>
        </p:spPr>
        <p:txBody>
          <a:bodyPr wrap="square">
            <a:spAutoFit/>
          </a:bodyPr>
          <a:lstStyle/>
          <a:p>
            <a:pPr algn="ctr" rtl="1"/>
            <a:r>
              <a:rPr lang="fa-IR" sz="2400" b="1" dirty="0" smtClean="0">
                <a:ln w="1905">
                  <a:solidFill>
                    <a:srgbClr val="006600"/>
                  </a:solidFill>
                </a:ln>
                <a:solidFill>
                  <a:srgbClr val="C00000"/>
                </a:solidFill>
                <a:effectLst>
                  <a:innerShdw blurRad="69850" dist="43180" dir="5400000">
                    <a:srgbClr val="000000">
                      <a:alpha val="65000"/>
                    </a:srgbClr>
                  </a:innerShdw>
                </a:effectLst>
                <a:cs typeface="B Koodak" pitchFamily="2" charset="-78"/>
              </a:rPr>
              <a:t>ورودی شهر یاسوج ـ خانه معلم استان </a:t>
            </a:r>
          </a:p>
        </p:txBody>
      </p:sp>
      <p:sp>
        <p:nvSpPr>
          <p:cNvPr id="10" name="Rectangle 9"/>
          <p:cNvSpPr/>
          <p:nvPr/>
        </p:nvSpPr>
        <p:spPr>
          <a:xfrm>
            <a:off x="304800" y="298371"/>
            <a:ext cx="8458200" cy="381642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w="28575">
            <a:solidFill>
              <a:schemeClr val="accent6">
                <a:lumMod val="50000"/>
              </a:schemeClr>
            </a:solidFill>
          </a:ln>
        </p:spPr>
        <p:txBody>
          <a:bodyPr wrap="square">
            <a:spAutoFit/>
          </a:bodyPr>
          <a:lstStyle/>
          <a:p>
            <a:pPr algn="just" rtl="1">
              <a:spcBef>
                <a:spcPts val="600"/>
              </a:spcBef>
              <a:spcAft>
                <a:spcPts val="600"/>
              </a:spcAft>
            </a:pPr>
            <a:r>
              <a:rPr lang="fa-IR" sz="3200" b="1" dirty="0" smtClean="0">
                <a:ln w="1905">
                  <a:solidFill>
                    <a:srgbClr val="004821"/>
                  </a:solidFill>
                </a:ln>
                <a:solidFill>
                  <a:schemeClr val="bg1"/>
                </a:solidFill>
                <a:effectLst>
                  <a:innerShdw blurRad="69850" dist="43180" dir="5400000">
                    <a:srgbClr val="000000">
                      <a:alpha val="65000"/>
                    </a:srgbClr>
                  </a:innerShdw>
                </a:effectLst>
                <a:cs typeface="B Badr" pitchFamily="2" charset="-78"/>
              </a:rPr>
              <a:t>الخامِسَۀُ : أینَ نَـأکُلُ الطّعامَ : «  الفُطورَ و الغَداءَ و العَشاءَ  » ؟</a:t>
            </a:r>
          </a:p>
          <a:p>
            <a:pPr algn="just" rtl="1">
              <a:spcBef>
                <a:spcPts val="600"/>
              </a:spcBef>
              <a:spcAft>
                <a:spcPts val="600"/>
              </a:spcAft>
            </a:pPr>
            <a:r>
              <a:rPr lang="fa-IR" sz="3200" b="1" dirty="0" smtClean="0">
                <a:ln w="1905">
                  <a:solidFill>
                    <a:srgbClr val="004821"/>
                  </a:solidFill>
                </a:ln>
                <a:solidFill>
                  <a:schemeClr val="bg1"/>
                </a:solidFill>
                <a:effectLst>
                  <a:innerShdw blurRad="69850" dist="43180" dir="5400000">
                    <a:srgbClr val="000000">
                      <a:alpha val="65000"/>
                    </a:srgbClr>
                  </a:innerShdw>
                </a:effectLst>
                <a:cs typeface="B Badr" pitchFamily="2" charset="-78"/>
              </a:rPr>
              <a:t>المدیرۀُ  : فی مَطعَمٍ نظیفٍ و جَیِّـدٍ .</a:t>
            </a:r>
          </a:p>
          <a:p>
            <a:pPr algn="just" rtl="1">
              <a:spcBef>
                <a:spcPts val="600"/>
              </a:spcBef>
              <a:spcAft>
                <a:spcPts val="600"/>
              </a:spcAft>
            </a:pPr>
            <a:r>
              <a:rPr lang="fa-IR" sz="3200" b="1" dirty="0" smtClean="0">
                <a:ln w="1905">
                  <a:solidFill>
                    <a:srgbClr val="004821"/>
                  </a:solidFill>
                </a:ln>
                <a:solidFill>
                  <a:schemeClr val="bg1"/>
                </a:solidFill>
                <a:effectLst>
                  <a:innerShdw blurRad="69850" dist="43180" dir="5400000">
                    <a:srgbClr val="000000">
                      <a:alpha val="65000"/>
                    </a:srgbClr>
                  </a:innerShdw>
                </a:effectLst>
                <a:cs typeface="B Badr" pitchFamily="2" charset="-78"/>
              </a:rPr>
              <a:t>السّادسَۀُ : هَلِ الجَوّالُ مَسموحٌ لَـنا ؟  ـ  المُدیرۀُ : نَعَم</a:t>
            </a:r>
          </a:p>
          <a:p>
            <a:pPr algn="just" rtl="1">
              <a:spcBef>
                <a:spcPts val="600"/>
              </a:spcBef>
              <a:spcAft>
                <a:spcPts val="600"/>
              </a:spcAft>
            </a:pPr>
            <a:r>
              <a:rPr lang="fa-IR" sz="3200" b="1" dirty="0" smtClean="0">
                <a:ln w="1905">
                  <a:solidFill>
                    <a:srgbClr val="004821"/>
                  </a:solidFill>
                </a:ln>
                <a:solidFill>
                  <a:schemeClr val="bg1"/>
                </a:solidFill>
                <a:effectLst>
                  <a:innerShdw blurRad="69850" dist="43180" dir="5400000">
                    <a:srgbClr val="000000">
                      <a:alpha val="65000"/>
                    </a:srgbClr>
                  </a:innerShdw>
                </a:effectLst>
                <a:cs typeface="B Badr" pitchFamily="2" charset="-78"/>
              </a:rPr>
              <a:t>السّابِعَۀُ : أینَ نَـبقَی لِلإستراحَۀِ ؟      ـ  المُدیرۀُ : فِی فُندقِ المعلِّمِینَ .</a:t>
            </a:r>
          </a:p>
          <a:p>
            <a:pPr algn="just" rtl="1">
              <a:spcBef>
                <a:spcPts val="600"/>
              </a:spcBef>
              <a:spcAft>
                <a:spcPts val="600"/>
              </a:spcAft>
            </a:pPr>
            <a:r>
              <a:rPr lang="fa-IR" sz="3200" b="1" dirty="0" smtClean="0">
                <a:ln w="1905">
                  <a:solidFill>
                    <a:srgbClr val="004821"/>
                  </a:solidFill>
                </a:ln>
                <a:solidFill>
                  <a:schemeClr val="bg1"/>
                </a:solidFill>
                <a:effectLst>
                  <a:innerShdw blurRad="69850" dist="43180" dir="5400000">
                    <a:srgbClr val="000000">
                      <a:alpha val="65000"/>
                    </a:srgbClr>
                  </a:innerShdw>
                </a:effectLst>
                <a:cs typeface="B Badr" pitchFamily="2" charset="-78"/>
              </a:rPr>
              <a:t>الثّامِنۀُ : هَل هُناکَ مَلعَبٌ :              ـ  المدیرۀُ : نَعَم ؛ ثلاثۀُ ملاعِبَ .</a:t>
            </a:r>
          </a:p>
          <a:p>
            <a:pPr algn="ctr" rtl="1">
              <a:spcBef>
                <a:spcPts val="600"/>
              </a:spcBef>
              <a:spcAft>
                <a:spcPts val="600"/>
              </a:spcAft>
            </a:pPr>
            <a:r>
              <a:rPr lang="fa-IR" sz="3200" b="1" dirty="0" smtClean="0">
                <a:ln w="1905">
                  <a:solidFill>
                    <a:srgbClr val="004821"/>
                  </a:solidFill>
                </a:ln>
                <a:solidFill>
                  <a:schemeClr val="bg1"/>
                </a:solidFill>
                <a:effectLst>
                  <a:innerShdw blurRad="69850" dist="43180" dir="5400000">
                    <a:srgbClr val="000000">
                      <a:alpha val="65000"/>
                    </a:srgbClr>
                  </a:innerShdw>
                </a:effectLst>
                <a:cs typeface="B Badr" pitchFamily="2" charset="-78"/>
              </a:rPr>
              <a:t>«  فَـفَرِحَ الجَمیعُ لِـهَذهِ السّفرۀِ الجمیلۀِ . »</a:t>
            </a:r>
          </a:p>
        </p:txBody>
      </p:sp>
      <p:sp>
        <p:nvSpPr>
          <p:cNvPr id="11" name="Rectangle 10"/>
          <p:cNvSpPr/>
          <p:nvPr/>
        </p:nvSpPr>
        <p:spPr>
          <a:xfrm>
            <a:off x="304800" y="4321076"/>
            <a:ext cx="8465670" cy="2308324"/>
          </a:xfrm>
          <a:prstGeom prst="rect">
            <a:avLst/>
          </a:prstGeom>
          <a:solidFill>
            <a:schemeClr val="accent6">
              <a:lumMod val="20000"/>
              <a:lumOff val="80000"/>
            </a:schemeClr>
          </a:solidFill>
          <a:ln w="28575">
            <a:solidFill>
              <a:schemeClr val="accent6">
                <a:lumMod val="75000"/>
              </a:schemeClr>
            </a:solidFill>
          </a:ln>
        </p:spPr>
        <p:txBody>
          <a:bodyPr wrap="square">
            <a:spAutoFit/>
          </a:bodyPr>
          <a:lstStyle/>
          <a:p>
            <a:pPr algn="just" rtl="1"/>
            <a:r>
              <a:rPr lang="fa-IR" sz="2400" b="1" dirty="0" smtClean="0">
                <a:ln w="1905">
                  <a:solidFill>
                    <a:srgbClr val="002060"/>
                  </a:solidFill>
                </a:ln>
                <a:solidFill>
                  <a:srgbClr val="0070C0"/>
                </a:solidFill>
                <a:effectLst>
                  <a:innerShdw blurRad="69850" dist="43180" dir="5400000">
                    <a:srgbClr val="000000">
                      <a:alpha val="65000"/>
                    </a:srgbClr>
                  </a:innerShdw>
                </a:effectLst>
                <a:cs typeface="B Koodak" pitchFamily="2" charset="-78"/>
              </a:rPr>
              <a:t>پنجمی  :  کجا غذا می خوریم : « صبحانه و ناهار و شام » ؟</a:t>
            </a:r>
          </a:p>
          <a:p>
            <a:pPr algn="just" rtl="1"/>
            <a:r>
              <a:rPr lang="fa-IR" sz="2400" b="1" dirty="0" smtClean="0">
                <a:ln w="1905">
                  <a:solidFill>
                    <a:srgbClr val="002060"/>
                  </a:solidFill>
                </a:ln>
                <a:solidFill>
                  <a:srgbClr val="0070C0"/>
                </a:solidFill>
                <a:effectLst>
                  <a:innerShdw blurRad="69850" dist="43180" dir="5400000">
                    <a:srgbClr val="000000">
                      <a:alpha val="65000"/>
                    </a:srgbClr>
                  </a:innerShdw>
                </a:effectLst>
                <a:cs typeface="B Koodak" pitchFamily="2" charset="-78"/>
              </a:rPr>
              <a:t>مــدیر  :  در یک رستوران تمیز و خوب ( زیبا )</a:t>
            </a:r>
          </a:p>
          <a:p>
            <a:pPr algn="just" rtl="1"/>
            <a:r>
              <a:rPr lang="fa-IR" sz="2400" b="1" dirty="0" smtClean="0">
                <a:ln w="1905">
                  <a:solidFill>
                    <a:srgbClr val="002060"/>
                  </a:solidFill>
                </a:ln>
                <a:solidFill>
                  <a:srgbClr val="0070C0"/>
                </a:solidFill>
                <a:effectLst>
                  <a:innerShdw blurRad="69850" dist="43180" dir="5400000">
                    <a:srgbClr val="000000">
                      <a:alpha val="65000"/>
                    </a:srgbClr>
                  </a:innerShdw>
                </a:effectLst>
                <a:cs typeface="B Koodak" pitchFamily="2" charset="-78"/>
              </a:rPr>
              <a:t>ششمی  :  آیا اجازه آوردن تلفن همراه را داریم ؟   ــ  مدیر :  بله .</a:t>
            </a:r>
          </a:p>
          <a:p>
            <a:pPr algn="just" rtl="1"/>
            <a:r>
              <a:rPr lang="fa-IR" sz="2400" b="1" dirty="0" smtClean="0">
                <a:ln w="1905">
                  <a:solidFill>
                    <a:srgbClr val="002060"/>
                  </a:solidFill>
                </a:ln>
                <a:solidFill>
                  <a:srgbClr val="0070C0"/>
                </a:solidFill>
                <a:effectLst>
                  <a:innerShdw blurRad="69850" dist="43180" dir="5400000">
                    <a:srgbClr val="000000">
                      <a:alpha val="65000"/>
                    </a:srgbClr>
                  </a:innerShdw>
                </a:effectLst>
                <a:cs typeface="B Koodak" pitchFamily="2" charset="-78"/>
              </a:rPr>
              <a:t>هفتمی  :  برای استراحت کجا می مانیم ؟                ــ  مدیر :  در مسافرخانه معلم .</a:t>
            </a:r>
          </a:p>
          <a:p>
            <a:pPr algn="just" rtl="1"/>
            <a:r>
              <a:rPr lang="fa-IR" sz="2400" b="1" dirty="0" smtClean="0">
                <a:ln w="1905">
                  <a:solidFill>
                    <a:srgbClr val="002060"/>
                  </a:solidFill>
                </a:ln>
                <a:solidFill>
                  <a:srgbClr val="0070C0"/>
                </a:solidFill>
                <a:effectLst>
                  <a:innerShdw blurRad="69850" dist="43180" dir="5400000">
                    <a:srgbClr val="000000">
                      <a:alpha val="65000"/>
                    </a:srgbClr>
                  </a:innerShdw>
                </a:effectLst>
                <a:cs typeface="B Koodak" pitchFamily="2" charset="-78"/>
              </a:rPr>
              <a:t>هشتمی : آیا آن جا ورزشگاه ( هم ) هست ؟           ــ  مدیر : بله ؛ سه تا ورزشگاه</a:t>
            </a:r>
          </a:p>
          <a:p>
            <a:pPr algn="ctr" rtl="1"/>
            <a:r>
              <a:rPr lang="fa-IR" sz="2400" b="1" dirty="0" smtClean="0">
                <a:ln w="1905">
                  <a:solidFill>
                    <a:srgbClr val="002060"/>
                  </a:solidFill>
                </a:ln>
                <a:solidFill>
                  <a:srgbClr val="0070C0"/>
                </a:solidFill>
                <a:effectLst>
                  <a:innerShdw blurRad="69850" dist="43180" dir="5400000">
                    <a:srgbClr val="000000">
                      <a:alpha val="65000"/>
                    </a:srgbClr>
                  </a:innerShdw>
                </a:effectLst>
                <a:cs typeface="B Koodak" pitchFamily="2" charset="-78"/>
              </a:rPr>
              <a:t>«  پس همگی به خاطر این مسافرت زیبا خوشحال شدند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0">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slide(fromBottom)">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mph" presetSubtype="0" fill="hold" nodeType="clickEffect">
                                  <p:stCondLst>
                                    <p:cond delay="0"/>
                                  </p:stCondLst>
                                  <p:childTnLst>
                                    <p:anim calcmode="discrete" valueType="str">
                                      <p:cBhvr>
                                        <p:cTn id="15" dur="1000" fill="hold"/>
                                        <p:tgtEl>
                                          <p:spTgt spid="10">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xEl>
                                              <p:pRg st="2" end="2"/>
                                            </p:txEl>
                                          </p:spTgt>
                                        </p:tgtEl>
                                      </p:cBhvr>
                                    </p:animEffect>
                                    <p:animScale>
                                      <p:cBhvr>
                                        <p:cTn id="25" dur="250" autoRev="1" fill="hold"/>
                                        <p:tgtEl>
                                          <p:spTgt spid="10">
                                            <p:txEl>
                                              <p:pRg st="2" end="2"/>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box(in)">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nodeType="clickEffect">
                                  <p:stCondLst>
                                    <p:cond delay="0"/>
                                  </p:stCondLst>
                                  <p:childTnLst>
                                    <p:anim calcmode="discrete" valueType="str">
                                      <p:cBhvr>
                                        <p:cTn id="34" dur="1000" fill="hold"/>
                                        <p:tgtEl>
                                          <p:spTgt spid="10">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dissolve">
                                      <p:cBhvr>
                                        <p:cTn id="39" dur="500"/>
                                        <p:tgtEl>
                                          <p:spTgt spid="1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emph" presetSubtype="0" fill="hold" nodeType="clickEffect">
                                  <p:stCondLst>
                                    <p:cond delay="0"/>
                                  </p:stCondLst>
                                  <p:childTnLst>
                                    <p:anim calcmode="discrete" valueType="str">
                                      <p:cBhvr>
                                        <p:cTn id="43" dur="1000" fill="hold"/>
                                        <p:tgtEl>
                                          <p:spTgt spid="10">
                                            <p:txEl>
                                              <p:pRg st="4" end="4"/>
                                            </p:txEl>
                                          </p:spTgt>
                                        </p:tgtEl>
                                        <p:attrNameLst>
                                          <p:attrName>style.visibility</p:attrName>
                                        </p:attrNameLst>
                                      </p:cBhvr>
                                      <p:tavLst>
                                        <p:tav tm="0">
                                          <p:val>
                                            <p:strVal val="hidden"/>
                                          </p:val>
                                        </p:tav>
                                        <p:tav tm="50000">
                                          <p:val>
                                            <p:strVal val="visible"/>
                                          </p:val>
                                        </p:tav>
                                      </p:tavLst>
                                    </p:anim>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Effect transition="in" filter="blinds(horizontal)">
                                      <p:cBhvr>
                                        <p:cTn id="48" dur="500"/>
                                        <p:tgtEl>
                                          <p:spTgt spid="11">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0">
                                            <p:txEl>
                                              <p:pRg st="5" end="5"/>
                                            </p:txEl>
                                          </p:spTgt>
                                        </p:tgtEl>
                                      </p:cBhvr>
                                    </p:animEffect>
                                    <p:animScale>
                                      <p:cBhvr>
                                        <p:cTn id="53" dur="250" autoRev="1" fill="hold"/>
                                        <p:tgtEl>
                                          <p:spTgt spid="10">
                                            <p:txEl>
                                              <p:pRg st="5" end="5"/>
                                            </p:txEl>
                                          </p:spTgt>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nodeType="clickEffect">
                                  <p:stCondLst>
                                    <p:cond delay="0"/>
                                  </p:stCondLst>
                                  <p:childTnLst>
                                    <p:set>
                                      <p:cBhvr>
                                        <p:cTn id="57" dur="1" fill="hold">
                                          <p:stCondLst>
                                            <p:cond delay="0"/>
                                          </p:stCondLst>
                                        </p:cTn>
                                        <p:tgtEl>
                                          <p:spTgt spid="11">
                                            <p:txEl>
                                              <p:pRg st="5" end="5"/>
                                            </p:txEl>
                                          </p:spTgt>
                                        </p:tgtEl>
                                        <p:attrNameLst>
                                          <p:attrName>style.visibility</p:attrName>
                                        </p:attrNameLst>
                                      </p:cBhvr>
                                      <p:to>
                                        <p:strVal val="visible"/>
                                      </p:to>
                                    </p:set>
                                    <p:anim calcmode="lin" valueType="num">
                                      <p:cBhvr>
                                        <p:cTn id="58" dur="1000" fill="hold"/>
                                        <p:tgtEl>
                                          <p:spTgt spid="11">
                                            <p:txEl>
                                              <p:pRg st="5" end="5"/>
                                            </p:txEl>
                                          </p:spTgt>
                                        </p:tgtEl>
                                        <p:attrNameLst>
                                          <p:attrName>ppt_x</p:attrName>
                                        </p:attrNameLst>
                                      </p:cBhvr>
                                      <p:tavLst>
                                        <p:tav tm="0">
                                          <p:val>
                                            <p:strVal val="#ppt_x-.2"/>
                                          </p:val>
                                        </p:tav>
                                        <p:tav tm="100000">
                                          <p:val>
                                            <p:strVal val="#ppt_x"/>
                                          </p:val>
                                        </p:tav>
                                      </p:tavLst>
                                    </p:anim>
                                    <p:anim calcmode="lin" valueType="num">
                                      <p:cBhvr>
                                        <p:cTn id="59" dur="1000" fill="hold"/>
                                        <p:tgtEl>
                                          <p:spTgt spid="11">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1">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xit" presetSubtype="16" fill="hold" grpId="0" nodeType="clickEffect">
                                  <p:stCondLst>
                                    <p:cond delay="0"/>
                                  </p:stCondLst>
                                  <p:childTnLst>
                                    <p:animEffect transition="out" filter="diamond(in)">
                                      <p:cBhvr>
                                        <p:cTn id="64" dur="2000"/>
                                        <p:tgtEl>
                                          <p:spTgt spid="10">
                                            <p:txEl>
                                              <p:pRg st="0" end="0"/>
                                            </p:txEl>
                                          </p:spTgt>
                                        </p:tgtEl>
                                      </p:cBhvr>
                                    </p:animEffect>
                                    <p:set>
                                      <p:cBhvr>
                                        <p:cTn id="65" dur="1" fill="hold">
                                          <p:stCondLst>
                                            <p:cond delay="1999"/>
                                          </p:stCondLst>
                                        </p:cTn>
                                        <p:tgtEl>
                                          <p:spTgt spid="10">
                                            <p:txEl>
                                              <p:pRg st="0" end="0"/>
                                            </p:txEl>
                                          </p:spTgt>
                                        </p:tgtEl>
                                        <p:attrNameLst>
                                          <p:attrName>style.visibility</p:attrName>
                                        </p:attrNameLst>
                                      </p:cBhvr>
                                      <p:to>
                                        <p:strVal val="hidden"/>
                                      </p:to>
                                    </p:set>
                                  </p:childTnLst>
                                </p:cTn>
                              </p:par>
                              <p:par>
                                <p:cTn id="66" presetID="8" presetClass="exit" presetSubtype="16" fill="hold" grpId="0" nodeType="withEffect">
                                  <p:stCondLst>
                                    <p:cond delay="0"/>
                                  </p:stCondLst>
                                  <p:childTnLst>
                                    <p:animEffect transition="out" filter="diamond(in)">
                                      <p:cBhvr>
                                        <p:cTn id="67" dur="2000"/>
                                        <p:tgtEl>
                                          <p:spTgt spid="10">
                                            <p:txEl>
                                              <p:pRg st="1" end="1"/>
                                            </p:txEl>
                                          </p:spTgt>
                                        </p:tgtEl>
                                      </p:cBhvr>
                                    </p:animEffect>
                                    <p:set>
                                      <p:cBhvr>
                                        <p:cTn id="68" dur="1" fill="hold">
                                          <p:stCondLst>
                                            <p:cond delay="1999"/>
                                          </p:stCondLst>
                                        </p:cTn>
                                        <p:tgtEl>
                                          <p:spTgt spid="10">
                                            <p:txEl>
                                              <p:pRg st="1" end="1"/>
                                            </p:txEl>
                                          </p:spTgt>
                                        </p:tgtEl>
                                        <p:attrNameLst>
                                          <p:attrName>style.visibility</p:attrName>
                                        </p:attrNameLst>
                                      </p:cBhvr>
                                      <p:to>
                                        <p:strVal val="hidden"/>
                                      </p:to>
                                    </p:set>
                                  </p:childTnLst>
                                </p:cTn>
                              </p:par>
                              <p:par>
                                <p:cTn id="69" presetID="8" presetClass="exit" presetSubtype="16" fill="hold" grpId="0" nodeType="withEffect">
                                  <p:stCondLst>
                                    <p:cond delay="0"/>
                                  </p:stCondLst>
                                  <p:childTnLst>
                                    <p:animEffect transition="out" filter="diamond(in)">
                                      <p:cBhvr>
                                        <p:cTn id="70" dur="2000"/>
                                        <p:tgtEl>
                                          <p:spTgt spid="10">
                                            <p:txEl>
                                              <p:pRg st="2" end="2"/>
                                            </p:txEl>
                                          </p:spTgt>
                                        </p:tgtEl>
                                      </p:cBhvr>
                                    </p:animEffect>
                                    <p:set>
                                      <p:cBhvr>
                                        <p:cTn id="71" dur="1" fill="hold">
                                          <p:stCondLst>
                                            <p:cond delay="1999"/>
                                          </p:stCondLst>
                                        </p:cTn>
                                        <p:tgtEl>
                                          <p:spTgt spid="10">
                                            <p:txEl>
                                              <p:pRg st="2" end="2"/>
                                            </p:txEl>
                                          </p:spTgt>
                                        </p:tgtEl>
                                        <p:attrNameLst>
                                          <p:attrName>style.visibility</p:attrName>
                                        </p:attrNameLst>
                                      </p:cBhvr>
                                      <p:to>
                                        <p:strVal val="hidden"/>
                                      </p:to>
                                    </p:set>
                                  </p:childTnLst>
                                </p:cTn>
                              </p:par>
                              <p:par>
                                <p:cTn id="72" presetID="8" presetClass="exit" presetSubtype="16" fill="hold" grpId="0" nodeType="withEffect">
                                  <p:stCondLst>
                                    <p:cond delay="0"/>
                                  </p:stCondLst>
                                  <p:childTnLst>
                                    <p:animEffect transition="out" filter="diamond(in)">
                                      <p:cBhvr>
                                        <p:cTn id="73" dur="2000"/>
                                        <p:tgtEl>
                                          <p:spTgt spid="10">
                                            <p:txEl>
                                              <p:pRg st="3" end="3"/>
                                            </p:txEl>
                                          </p:spTgt>
                                        </p:tgtEl>
                                      </p:cBhvr>
                                    </p:animEffect>
                                    <p:set>
                                      <p:cBhvr>
                                        <p:cTn id="74" dur="1" fill="hold">
                                          <p:stCondLst>
                                            <p:cond delay="1999"/>
                                          </p:stCondLst>
                                        </p:cTn>
                                        <p:tgtEl>
                                          <p:spTgt spid="10">
                                            <p:txEl>
                                              <p:pRg st="3" end="3"/>
                                            </p:txEl>
                                          </p:spTgt>
                                        </p:tgtEl>
                                        <p:attrNameLst>
                                          <p:attrName>style.visibility</p:attrName>
                                        </p:attrNameLst>
                                      </p:cBhvr>
                                      <p:to>
                                        <p:strVal val="hidden"/>
                                      </p:to>
                                    </p:set>
                                  </p:childTnLst>
                                </p:cTn>
                              </p:par>
                              <p:par>
                                <p:cTn id="75" presetID="8" presetClass="exit" presetSubtype="16" fill="hold" grpId="0" nodeType="withEffect">
                                  <p:stCondLst>
                                    <p:cond delay="0"/>
                                  </p:stCondLst>
                                  <p:childTnLst>
                                    <p:animEffect transition="out" filter="diamond(in)">
                                      <p:cBhvr>
                                        <p:cTn id="76" dur="2000"/>
                                        <p:tgtEl>
                                          <p:spTgt spid="10">
                                            <p:txEl>
                                              <p:pRg st="4" end="4"/>
                                            </p:txEl>
                                          </p:spTgt>
                                        </p:tgtEl>
                                      </p:cBhvr>
                                    </p:animEffect>
                                    <p:set>
                                      <p:cBhvr>
                                        <p:cTn id="77" dur="1" fill="hold">
                                          <p:stCondLst>
                                            <p:cond delay="1999"/>
                                          </p:stCondLst>
                                        </p:cTn>
                                        <p:tgtEl>
                                          <p:spTgt spid="10">
                                            <p:txEl>
                                              <p:pRg st="4" end="4"/>
                                            </p:txEl>
                                          </p:spTgt>
                                        </p:tgtEl>
                                        <p:attrNameLst>
                                          <p:attrName>style.visibility</p:attrName>
                                        </p:attrNameLst>
                                      </p:cBhvr>
                                      <p:to>
                                        <p:strVal val="hidden"/>
                                      </p:to>
                                    </p:set>
                                  </p:childTnLst>
                                </p:cTn>
                              </p:par>
                              <p:par>
                                <p:cTn id="78" presetID="8" presetClass="exit" presetSubtype="16" fill="hold" grpId="0" nodeType="withEffect">
                                  <p:stCondLst>
                                    <p:cond delay="0"/>
                                  </p:stCondLst>
                                  <p:childTnLst>
                                    <p:animEffect transition="out" filter="diamond(in)">
                                      <p:cBhvr>
                                        <p:cTn id="79" dur="2000"/>
                                        <p:tgtEl>
                                          <p:spTgt spid="10">
                                            <p:txEl>
                                              <p:pRg st="5" end="5"/>
                                            </p:txEl>
                                          </p:spTgt>
                                        </p:tgtEl>
                                      </p:cBhvr>
                                    </p:animEffect>
                                    <p:set>
                                      <p:cBhvr>
                                        <p:cTn id="80" dur="1" fill="hold">
                                          <p:stCondLst>
                                            <p:cond delay="1999"/>
                                          </p:stCondLst>
                                        </p:cTn>
                                        <p:tgtEl>
                                          <p:spTgt spid="10">
                                            <p:txEl>
                                              <p:pRg st="5" end="5"/>
                                            </p:txEl>
                                          </p:spTgt>
                                        </p:tgtEl>
                                        <p:attrNameLst>
                                          <p:attrName>style.visibility</p:attrName>
                                        </p:attrNameLst>
                                      </p:cBhvr>
                                      <p:to>
                                        <p:strVal val="hidden"/>
                                      </p:to>
                                    </p:set>
                                  </p:childTnLst>
                                </p:cTn>
                              </p:par>
                              <p:par>
                                <p:cTn id="81" presetID="8" presetClass="exit" presetSubtype="16" fill="hold" grpId="0" nodeType="withEffect">
                                  <p:stCondLst>
                                    <p:cond delay="0"/>
                                  </p:stCondLst>
                                  <p:childTnLst>
                                    <p:animEffect transition="out" filter="diamond(in)">
                                      <p:cBhvr>
                                        <p:cTn id="82" dur="2000"/>
                                        <p:tgtEl>
                                          <p:spTgt spid="10">
                                            <p:bg/>
                                          </p:spTgt>
                                        </p:tgtEl>
                                      </p:cBhvr>
                                    </p:animEffect>
                                    <p:set>
                                      <p:cBhvr>
                                        <p:cTn id="83" dur="1" fill="hold">
                                          <p:stCondLst>
                                            <p:cond delay="1999"/>
                                          </p:stCondLst>
                                        </p:cTn>
                                        <p:tgtEl>
                                          <p:spTgt spid="10">
                                            <p:bg/>
                                          </p:spTgt>
                                        </p:tgtEl>
                                        <p:attrNameLst>
                                          <p:attrName>style.visibility</p:attrName>
                                        </p:attrNameLst>
                                      </p:cBhvr>
                                      <p:to>
                                        <p:strVal val="hidden"/>
                                      </p:to>
                                    </p:set>
                                  </p:childTnLst>
                                </p:cTn>
                              </p:par>
                              <p:par>
                                <p:cTn id="84" presetID="8" presetClass="exit" presetSubtype="16" fill="hold" grpId="0" nodeType="withEffect">
                                  <p:stCondLst>
                                    <p:cond delay="0"/>
                                  </p:stCondLst>
                                  <p:childTnLst>
                                    <p:animEffect transition="out" filter="diamond(in)">
                                      <p:cBhvr>
                                        <p:cTn id="85" dur="2000"/>
                                        <p:tgtEl>
                                          <p:spTgt spid="11">
                                            <p:txEl>
                                              <p:pRg st="0" end="0"/>
                                            </p:txEl>
                                          </p:spTgt>
                                        </p:tgtEl>
                                      </p:cBhvr>
                                    </p:animEffect>
                                    <p:set>
                                      <p:cBhvr>
                                        <p:cTn id="86" dur="1" fill="hold">
                                          <p:stCondLst>
                                            <p:cond delay="1999"/>
                                          </p:stCondLst>
                                        </p:cTn>
                                        <p:tgtEl>
                                          <p:spTgt spid="11">
                                            <p:txEl>
                                              <p:pRg st="0" end="0"/>
                                            </p:txEl>
                                          </p:spTgt>
                                        </p:tgtEl>
                                        <p:attrNameLst>
                                          <p:attrName>style.visibility</p:attrName>
                                        </p:attrNameLst>
                                      </p:cBhvr>
                                      <p:to>
                                        <p:strVal val="hidden"/>
                                      </p:to>
                                    </p:set>
                                  </p:childTnLst>
                                </p:cTn>
                              </p:par>
                              <p:par>
                                <p:cTn id="87" presetID="8" presetClass="exit" presetSubtype="16" fill="hold" grpId="0" nodeType="withEffect">
                                  <p:stCondLst>
                                    <p:cond delay="0"/>
                                  </p:stCondLst>
                                  <p:childTnLst>
                                    <p:animEffect transition="out" filter="diamond(in)">
                                      <p:cBhvr>
                                        <p:cTn id="88" dur="2000"/>
                                        <p:tgtEl>
                                          <p:spTgt spid="11">
                                            <p:txEl>
                                              <p:pRg st="1" end="1"/>
                                            </p:txEl>
                                          </p:spTgt>
                                        </p:tgtEl>
                                      </p:cBhvr>
                                    </p:animEffect>
                                    <p:set>
                                      <p:cBhvr>
                                        <p:cTn id="89" dur="1" fill="hold">
                                          <p:stCondLst>
                                            <p:cond delay="1999"/>
                                          </p:stCondLst>
                                        </p:cTn>
                                        <p:tgtEl>
                                          <p:spTgt spid="11">
                                            <p:txEl>
                                              <p:pRg st="1" end="1"/>
                                            </p:txEl>
                                          </p:spTgt>
                                        </p:tgtEl>
                                        <p:attrNameLst>
                                          <p:attrName>style.visibility</p:attrName>
                                        </p:attrNameLst>
                                      </p:cBhvr>
                                      <p:to>
                                        <p:strVal val="hidden"/>
                                      </p:to>
                                    </p:set>
                                  </p:childTnLst>
                                </p:cTn>
                              </p:par>
                              <p:par>
                                <p:cTn id="90" presetID="8" presetClass="exit" presetSubtype="16" fill="hold" grpId="0" nodeType="withEffect">
                                  <p:stCondLst>
                                    <p:cond delay="0"/>
                                  </p:stCondLst>
                                  <p:childTnLst>
                                    <p:animEffect transition="out" filter="diamond(in)">
                                      <p:cBhvr>
                                        <p:cTn id="91" dur="2000"/>
                                        <p:tgtEl>
                                          <p:spTgt spid="11">
                                            <p:txEl>
                                              <p:pRg st="2" end="2"/>
                                            </p:txEl>
                                          </p:spTgt>
                                        </p:tgtEl>
                                      </p:cBhvr>
                                    </p:animEffect>
                                    <p:set>
                                      <p:cBhvr>
                                        <p:cTn id="92" dur="1" fill="hold">
                                          <p:stCondLst>
                                            <p:cond delay="1999"/>
                                          </p:stCondLst>
                                        </p:cTn>
                                        <p:tgtEl>
                                          <p:spTgt spid="11">
                                            <p:txEl>
                                              <p:pRg st="2" end="2"/>
                                            </p:txEl>
                                          </p:spTgt>
                                        </p:tgtEl>
                                        <p:attrNameLst>
                                          <p:attrName>style.visibility</p:attrName>
                                        </p:attrNameLst>
                                      </p:cBhvr>
                                      <p:to>
                                        <p:strVal val="hidden"/>
                                      </p:to>
                                    </p:set>
                                  </p:childTnLst>
                                </p:cTn>
                              </p:par>
                              <p:par>
                                <p:cTn id="93" presetID="8" presetClass="exit" presetSubtype="16" fill="hold" grpId="0" nodeType="withEffect">
                                  <p:stCondLst>
                                    <p:cond delay="0"/>
                                  </p:stCondLst>
                                  <p:childTnLst>
                                    <p:animEffect transition="out" filter="diamond(in)">
                                      <p:cBhvr>
                                        <p:cTn id="94" dur="2000"/>
                                        <p:tgtEl>
                                          <p:spTgt spid="11">
                                            <p:txEl>
                                              <p:pRg st="3" end="3"/>
                                            </p:txEl>
                                          </p:spTgt>
                                        </p:tgtEl>
                                      </p:cBhvr>
                                    </p:animEffect>
                                    <p:set>
                                      <p:cBhvr>
                                        <p:cTn id="95" dur="1" fill="hold">
                                          <p:stCondLst>
                                            <p:cond delay="1999"/>
                                          </p:stCondLst>
                                        </p:cTn>
                                        <p:tgtEl>
                                          <p:spTgt spid="11">
                                            <p:txEl>
                                              <p:pRg st="3" end="3"/>
                                            </p:txEl>
                                          </p:spTgt>
                                        </p:tgtEl>
                                        <p:attrNameLst>
                                          <p:attrName>style.visibility</p:attrName>
                                        </p:attrNameLst>
                                      </p:cBhvr>
                                      <p:to>
                                        <p:strVal val="hidden"/>
                                      </p:to>
                                    </p:set>
                                  </p:childTnLst>
                                </p:cTn>
                              </p:par>
                              <p:par>
                                <p:cTn id="96" presetID="8" presetClass="exit" presetSubtype="16" fill="hold" grpId="0" nodeType="withEffect">
                                  <p:stCondLst>
                                    <p:cond delay="0"/>
                                  </p:stCondLst>
                                  <p:childTnLst>
                                    <p:animEffect transition="out" filter="diamond(in)">
                                      <p:cBhvr>
                                        <p:cTn id="97" dur="2000"/>
                                        <p:tgtEl>
                                          <p:spTgt spid="11">
                                            <p:txEl>
                                              <p:pRg st="4" end="4"/>
                                            </p:txEl>
                                          </p:spTgt>
                                        </p:tgtEl>
                                      </p:cBhvr>
                                    </p:animEffect>
                                    <p:set>
                                      <p:cBhvr>
                                        <p:cTn id="98" dur="1" fill="hold">
                                          <p:stCondLst>
                                            <p:cond delay="1999"/>
                                          </p:stCondLst>
                                        </p:cTn>
                                        <p:tgtEl>
                                          <p:spTgt spid="11">
                                            <p:txEl>
                                              <p:pRg st="4" end="4"/>
                                            </p:txEl>
                                          </p:spTgt>
                                        </p:tgtEl>
                                        <p:attrNameLst>
                                          <p:attrName>style.visibility</p:attrName>
                                        </p:attrNameLst>
                                      </p:cBhvr>
                                      <p:to>
                                        <p:strVal val="hidden"/>
                                      </p:to>
                                    </p:set>
                                  </p:childTnLst>
                                </p:cTn>
                              </p:par>
                              <p:par>
                                <p:cTn id="99" presetID="8" presetClass="exit" presetSubtype="16" fill="hold" grpId="0" nodeType="withEffect">
                                  <p:stCondLst>
                                    <p:cond delay="0"/>
                                  </p:stCondLst>
                                  <p:childTnLst>
                                    <p:animEffect transition="out" filter="diamond(in)">
                                      <p:cBhvr>
                                        <p:cTn id="100" dur="2000"/>
                                        <p:tgtEl>
                                          <p:spTgt spid="11">
                                            <p:txEl>
                                              <p:pRg st="5" end="5"/>
                                            </p:txEl>
                                          </p:spTgt>
                                        </p:tgtEl>
                                      </p:cBhvr>
                                    </p:animEffect>
                                    <p:set>
                                      <p:cBhvr>
                                        <p:cTn id="101" dur="1" fill="hold">
                                          <p:stCondLst>
                                            <p:cond delay="1999"/>
                                          </p:stCondLst>
                                        </p:cTn>
                                        <p:tgtEl>
                                          <p:spTgt spid="11">
                                            <p:txEl>
                                              <p:pRg st="5" end="5"/>
                                            </p:txEl>
                                          </p:spTgt>
                                        </p:tgtEl>
                                        <p:attrNameLst>
                                          <p:attrName>style.visibility</p:attrName>
                                        </p:attrNameLst>
                                      </p:cBhvr>
                                      <p:to>
                                        <p:strVal val="hidden"/>
                                      </p:to>
                                    </p:set>
                                  </p:childTnLst>
                                </p:cTn>
                              </p:par>
                              <p:par>
                                <p:cTn id="102" presetID="8" presetClass="exit" presetSubtype="16" fill="hold" grpId="0" nodeType="withEffect">
                                  <p:stCondLst>
                                    <p:cond delay="0"/>
                                  </p:stCondLst>
                                  <p:childTnLst>
                                    <p:animEffect transition="out" filter="diamond(in)">
                                      <p:cBhvr>
                                        <p:cTn id="103" dur="2000"/>
                                        <p:tgtEl>
                                          <p:spTgt spid="11">
                                            <p:bg/>
                                          </p:spTgt>
                                        </p:tgtEl>
                                      </p:cBhvr>
                                    </p:animEffect>
                                    <p:set>
                                      <p:cBhvr>
                                        <p:cTn id="104" dur="1" fill="hold">
                                          <p:stCondLst>
                                            <p:cond delay="1999"/>
                                          </p:stCondLst>
                                        </p:cTn>
                                        <p:tgtEl>
                                          <p:spTgt spid="1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tx1">
              <a:lumMod val="95000"/>
              <a:lumOff val="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9" name="Picture 2" descr="http://www.rajanews.com/Files_Upload/55242.jpg"/>
          <p:cNvPicPr>
            <a:picLocks noChangeAspect="1" noChangeArrowheads="1"/>
          </p:cNvPicPr>
          <p:nvPr/>
        </p:nvPicPr>
        <p:blipFill>
          <a:blip r:embed="rId2" cstate="print"/>
          <a:srcRect l="10182"/>
          <a:stretch>
            <a:fillRect/>
          </a:stretch>
        </p:blipFill>
        <p:spPr bwMode="auto">
          <a:xfrm>
            <a:off x="0" y="0"/>
            <a:ext cx="9144000" cy="6858000"/>
          </a:xfrm>
          <a:prstGeom prst="rect">
            <a:avLst/>
          </a:prstGeom>
          <a:ln>
            <a:noFill/>
          </a:ln>
          <a:effectLst>
            <a:softEdge rad="112500"/>
          </a:effectLst>
        </p:spPr>
      </p:pic>
      <p:sp>
        <p:nvSpPr>
          <p:cNvPr id="21" name="Rounded Rectangle 20"/>
          <p:cNvSpPr/>
          <p:nvPr/>
        </p:nvSpPr>
        <p:spPr>
          <a:xfrm>
            <a:off x="2667000" y="304800"/>
            <a:ext cx="3581400" cy="838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Rectangle 21"/>
          <p:cNvSpPr/>
          <p:nvPr/>
        </p:nvSpPr>
        <p:spPr>
          <a:xfrm>
            <a:off x="2743200" y="381000"/>
            <a:ext cx="3429000" cy="769441"/>
          </a:xfrm>
          <a:prstGeom prst="rect">
            <a:avLst/>
          </a:prstGeom>
        </p:spPr>
        <p:txBody>
          <a:bodyPr wrap="square">
            <a:spAutoFit/>
          </a:bodyPr>
          <a:lstStyle/>
          <a:p>
            <a:pPr algn="ctr"/>
            <a:r>
              <a:rPr lang="fa-IR" sz="4400" b="1" dirty="0" smtClean="0">
                <a:ln w="1905">
                  <a:solidFill>
                    <a:srgbClr val="004821"/>
                  </a:solidFill>
                </a:ln>
                <a:solidFill>
                  <a:schemeClr val="bg1"/>
                </a:solidFill>
                <a:effectLst>
                  <a:innerShdw blurRad="69850" dist="43180" dir="5400000">
                    <a:srgbClr val="000000">
                      <a:alpha val="65000"/>
                    </a:srgbClr>
                  </a:innerShdw>
                </a:effectLst>
                <a:cs typeface="B Esfehan" pitchFamily="2" charset="-78"/>
              </a:rPr>
              <a:t>اَلفِعلُ المُضارِعُ</a:t>
            </a:r>
            <a:endParaRPr lang="fa-IR" sz="4400" dirty="0">
              <a:cs typeface="B Esfehan" pitchFamily="2" charset="-78"/>
            </a:endParaRPr>
          </a:p>
        </p:txBody>
      </p:sp>
      <p:sp>
        <p:nvSpPr>
          <p:cNvPr id="23" name="Rectangle 22"/>
          <p:cNvSpPr/>
          <p:nvPr/>
        </p:nvSpPr>
        <p:spPr>
          <a:xfrm>
            <a:off x="6781800" y="1447800"/>
            <a:ext cx="1981200" cy="854080"/>
          </a:xfrm>
          <a:prstGeom prst="rect">
            <a:avLst/>
          </a:prstGeom>
          <a:ln>
            <a:solidFill>
              <a:schemeClr val="bg1"/>
            </a:solidFill>
          </a:ln>
        </p:spPr>
        <p:txBody>
          <a:bodyPr wrap="square">
            <a:spAutoFit/>
          </a:bodyPr>
          <a:lstStyle/>
          <a:p>
            <a:pPr algn="ctr" rtl="1">
              <a:lnSpc>
                <a:spcPct val="150000"/>
              </a:lnSpc>
              <a:spcBef>
                <a:spcPts val="600"/>
              </a:spcBef>
              <a:spcAft>
                <a:spcPts val="600"/>
              </a:spcAft>
            </a:pPr>
            <a:r>
              <a:rPr lang="fa-IR" sz="3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يَـ</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فعَلـ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ونَ</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  </a:t>
            </a:r>
            <a:endParaRPr lang="en-US" sz="3600" b="1" dirty="0">
              <a:ln w="1905">
                <a:solidFill>
                  <a:schemeClr val="bg1"/>
                </a:solidFill>
              </a:ln>
              <a:solidFill>
                <a:schemeClr val="bg1"/>
              </a:solidFill>
              <a:effectLst>
                <a:innerShdw blurRad="69850" dist="43180" dir="5400000">
                  <a:srgbClr val="000000">
                    <a:alpha val="65000"/>
                  </a:srgbClr>
                </a:innerShdw>
              </a:effectLst>
              <a:cs typeface="B Titr" pitchFamily="2" charset="-78"/>
            </a:endParaRPr>
          </a:p>
        </p:txBody>
      </p:sp>
      <p:sp>
        <p:nvSpPr>
          <p:cNvPr id="24" name="Rectangle 23"/>
          <p:cNvSpPr/>
          <p:nvPr/>
        </p:nvSpPr>
        <p:spPr>
          <a:xfrm>
            <a:off x="4648200" y="1447800"/>
            <a:ext cx="1981200" cy="854080"/>
          </a:xfrm>
          <a:prstGeom prst="rect">
            <a:avLst/>
          </a:prstGeom>
          <a:ln>
            <a:solidFill>
              <a:schemeClr val="bg1"/>
            </a:solidFill>
          </a:ln>
        </p:spPr>
        <p:txBody>
          <a:bodyPr wrap="square">
            <a:spAutoFit/>
          </a:bodyPr>
          <a:lstStyle/>
          <a:p>
            <a:pPr algn="ctr" rtl="1">
              <a:lnSpc>
                <a:spcPct val="150000"/>
              </a:lnSpc>
              <a:spcBef>
                <a:spcPts val="600"/>
              </a:spcBef>
              <a:spcAft>
                <a:spcPts val="600"/>
              </a:spcAft>
            </a:pPr>
            <a:r>
              <a:rPr lang="fa-IR" sz="3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يَـ</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فعَلـ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نَ</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  </a:t>
            </a:r>
            <a:endParaRPr lang="en-US" sz="3600" b="1" dirty="0">
              <a:ln w="1905">
                <a:solidFill>
                  <a:schemeClr val="bg1"/>
                </a:solidFill>
              </a:ln>
              <a:solidFill>
                <a:schemeClr val="bg1"/>
              </a:solidFill>
              <a:effectLst>
                <a:innerShdw blurRad="69850" dist="43180" dir="5400000">
                  <a:srgbClr val="000000">
                    <a:alpha val="65000"/>
                  </a:srgbClr>
                </a:innerShdw>
              </a:effectLst>
              <a:cs typeface="B Titr" pitchFamily="2" charset="-78"/>
            </a:endParaRPr>
          </a:p>
        </p:txBody>
      </p:sp>
      <p:sp>
        <p:nvSpPr>
          <p:cNvPr id="25" name="Rectangle 24"/>
          <p:cNvSpPr/>
          <p:nvPr/>
        </p:nvSpPr>
        <p:spPr>
          <a:xfrm>
            <a:off x="2514600" y="1447800"/>
            <a:ext cx="1981200" cy="854080"/>
          </a:xfrm>
          <a:prstGeom prst="rect">
            <a:avLst/>
          </a:prstGeom>
          <a:ln>
            <a:solidFill>
              <a:schemeClr val="bg1"/>
            </a:solidFill>
          </a:ln>
        </p:spPr>
        <p:txBody>
          <a:bodyPr wrap="square">
            <a:spAutoFit/>
          </a:bodyPr>
          <a:lstStyle/>
          <a:p>
            <a:pPr algn="ctr" rtl="1">
              <a:lnSpc>
                <a:spcPct val="150000"/>
              </a:lnSpc>
              <a:spcBef>
                <a:spcPts val="600"/>
              </a:spcBef>
              <a:spcAft>
                <a:spcPts val="600"/>
              </a:spcAft>
            </a:pPr>
            <a:r>
              <a:rPr lang="fa-IR" sz="3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يَـ</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فعَلـ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انِ</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  </a:t>
            </a:r>
            <a:endParaRPr lang="en-US" sz="3600" b="1" dirty="0">
              <a:ln w="1905">
                <a:solidFill>
                  <a:schemeClr val="bg1"/>
                </a:solidFill>
              </a:ln>
              <a:solidFill>
                <a:schemeClr val="bg1"/>
              </a:solidFill>
              <a:effectLst>
                <a:innerShdw blurRad="69850" dist="43180" dir="5400000">
                  <a:srgbClr val="000000">
                    <a:alpha val="65000"/>
                  </a:srgbClr>
                </a:innerShdw>
              </a:effectLst>
              <a:cs typeface="B Titr" pitchFamily="2" charset="-78"/>
            </a:endParaRPr>
          </a:p>
        </p:txBody>
      </p:sp>
      <p:sp>
        <p:nvSpPr>
          <p:cNvPr id="26" name="Rectangle 25"/>
          <p:cNvSpPr/>
          <p:nvPr/>
        </p:nvSpPr>
        <p:spPr>
          <a:xfrm>
            <a:off x="381000" y="1447800"/>
            <a:ext cx="1981200" cy="854080"/>
          </a:xfrm>
          <a:prstGeom prst="rect">
            <a:avLst/>
          </a:prstGeom>
          <a:ln>
            <a:solidFill>
              <a:schemeClr val="bg1"/>
            </a:solidFill>
          </a:ln>
        </p:spPr>
        <p:txBody>
          <a:bodyPr wrap="square">
            <a:spAutoFit/>
          </a:bodyPr>
          <a:lstStyle/>
          <a:p>
            <a:pPr algn="ctr" rtl="1">
              <a:lnSpc>
                <a:spcPct val="150000"/>
              </a:lnSpc>
              <a:spcBef>
                <a:spcPts val="600"/>
              </a:spcBef>
              <a:spcAft>
                <a:spcPts val="600"/>
              </a:spcAft>
            </a:pPr>
            <a:r>
              <a:rPr lang="fa-IR" sz="3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تَـ</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فعَلـ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انِ</a:t>
            </a:r>
            <a:r>
              <a:rPr lang="fa-IR" sz="3600" b="1" dirty="0" smtClean="0">
                <a:ln w="1905">
                  <a:solidFill>
                    <a:schemeClr val="bg1"/>
                  </a:solidFill>
                </a:ln>
                <a:solidFill>
                  <a:schemeClr val="bg1"/>
                </a:solidFill>
                <a:effectLst>
                  <a:innerShdw blurRad="69850" dist="43180" dir="5400000">
                    <a:srgbClr val="000000">
                      <a:alpha val="65000"/>
                    </a:srgbClr>
                  </a:innerShdw>
                </a:effectLst>
                <a:cs typeface="B Titr" pitchFamily="2" charset="-78"/>
              </a:rPr>
              <a:t>  </a:t>
            </a:r>
            <a:endParaRPr lang="en-US" sz="3600" b="1" dirty="0">
              <a:ln w="1905">
                <a:solidFill>
                  <a:schemeClr val="bg1"/>
                </a:solidFill>
              </a:ln>
              <a:solidFill>
                <a:schemeClr val="bg1"/>
              </a:solidFill>
              <a:effectLst>
                <a:innerShdw blurRad="69850" dist="43180" dir="5400000">
                  <a:srgbClr val="000000">
                    <a:alpha val="65000"/>
                  </a:srgbClr>
                </a:innerShdw>
              </a:effectLst>
              <a:cs typeface="B Titr" pitchFamily="2" charset="-78"/>
            </a:endParaRPr>
          </a:p>
        </p:txBody>
      </p:sp>
      <p:sp>
        <p:nvSpPr>
          <p:cNvPr id="10" name="Rectangle 9"/>
          <p:cNvSpPr/>
          <p:nvPr/>
        </p:nvSpPr>
        <p:spPr>
          <a:xfrm>
            <a:off x="2514600" y="2803520"/>
            <a:ext cx="1981200" cy="600164"/>
          </a:xfrm>
          <a:prstGeom prst="rect">
            <a:avLst/>
          </a:prstGeom>
          <a:ln>
            <a:solidFill>
              <a:schemeClr val="bg1"/>
            </a:solidFill>
          </a:ln>
        </p:spPr>
        <p:txBody>
          <a:bodyPr wrap="square">
            <a:spAutoFit/>
          </a:bodyPr>
          <a:lstStyle/>
          <a:p>
            <a:pPr algn="ctr" rtl="1">
              <a:lnSpc>
                <a:spcPct val="150000"/>
              </a:lnSpc>
              <a:spcBef>
                <a:spcPts val="600"/>
              </a:spcBef>
              <a:spcAft>
                <a:spcPts val="600"/>
              </a:spcAft>
            </a:pPr>
            <a:r>
              <a:rPr lang="fa-IR" sz="2400" b="1" dirty="0" smtClean="0">
                <a:ln w="1905">
                  <a:solidFill>
                    <a:srgbClr val="2BCD05"/>
                  </a:solidFill>
                </a:ln>
                <a:solidFill>
                  <a:schemeClr val="bg1"/>
                </a:solidFill>
                <a:effectLst>
                  <a:innerShdw blurRad="69850" dist="43180" dir="5400000">
                    <a:srgbClr val="000000">
                      <a:alpha val="65000"/>
                    </a:srgbClr>
                  </a:innerShdw>
                </a:effectLst>
                <a:cs typeface="B Titr" pitchFamily="2" charset="-78"/>
              </a:rPr>
              <a:t>انجام می دهند .  </a:t>
            </a:r>
            <a:endParaRPr lang="en-US" sz="2400" b="1" dirty="0">
              <a:ln w="1905">
                <a:solidFill>
                  <a:srgbClr val="2BCD05"/>
                </a:solidFill>
              </a:ln>
              <a:solidFill>
                <a:schemeClr val="bg1"/>
              </a:solidFill>
              <a:effectLst>
                <a:innerShdw blurRad="69850" dist="43180" dir="5400000">
                  <a:srgbClr val="000000">
                    <a:alpha val="65000"/>
                  </a:srgbClr>
                </a:innerShdw>
              </a:effectLst>
              <a:cs typeface="B Titr" pitchFamily="2" charset="-78"/>
            </a:endParaRPr>
          </a:p>
        </p:txBody>
      </p:sp>
      <p:sp>
        <p:nvSpPr>
          <p:cNvPr id="11" name="Rectangle 10"/>
          <p:cNvSpPr/>
          <p:nvPr/>
        </p:nvSpPr>
        <p:spPr>
          <a:xfrm>
            <a:off x="152400" y="6151602"/>
            <a:ext cx="1981200" cy="553998"/>
          </a:xfrm>
          <a:prstGeom prst="rect">
            <a:avLst/>
          </a:prstGeom>
          <a:solidFill>
            <a:schemeClr val="tx1">
              <a:lumMod val="65000"/>
              <a:lumOff val="35000"/>
            </a:schemeClr>
          </a:solidFill>
          <a:ln>
            <a:solidFill>
              <a:schemeClr val="bg1"/>
            </a:solidFill>
          </a:ln>
        </p:spPr>
        <p:txBody>
          <a:bodyPr wrap="square">
            <a:spAutoFit/>
          </a:bodyPr>
          <a:lstStyle/>
          <a:p>
            <a:pPr algn="ctr" rtl="1">
              <a:lnSpc>
                <a:spcPct val="150000"/>
              </a:lnSpc>
              <a:spcBef>
                <a:spcPts val="600"/>
              </a:spcBef>
              <a:spcAft>
                <a:spcPts val="600"/>
              </a:spcAft>
            </a:pPr>
            <a:r>
              <a:rPr lang="fa-IR" sz="2000" b="1" dirty="0" smtClean="0">
                <a:ln w="1905">
                  <a:solidFill>
                    <a:srgbClr val="2BCD05"/>
                  </a:solidFill>
                </a:ln>
                <a:solidFill>
                  <a:schemeClr val="bg1"/>
                </a:solidFill>
                <a:effectLst>
                  <a:innerShdw blurRad="69850" dist="43180" dir="5400000">
                    <a:srgbClr val="000000">
                      <a:alpha val="65000"/>
                    </a:srgbClr>
                  </a:innerShdw>
                </a:effectLst>
                <a:cs typeface="B Koodak" pitchFamily="2" charset="-78"/>
              </a:rPr>
              <a:t>آرامگاه سعدی</a:t>
            </a:r>
            <a:endParaRPr lang="en-US" sz="2000" b="1" dirty="0">
              <a:ln w="1905">
                <a:solidFill>
                  <a:srgbClr val="2BCD05"/>
                </a:solidFill>
              </a:ln>
              <a:solidFill>
                <a:schemeClr val="bg1"/>
              </a:solidFill>
              <a:effectLst>
                <a:innerShdw blurRad="69850" dist="43180" dir="5400000">
                  <a:srgbClr val="000000">
                    <a:alpha val="65000"/>
                  </a:srgbClr>
                </a:innerShdw>
              </a:effectLst>
              <a:cs typeface="B Koodak"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3"/>
                                        </p:tgtEl>
                                        <p:attrNameLst>
                                          <p:attrName>style.visibility</p:attrName>
                                        </p:attrNameLst>
                                      </p:cBhvr>
                                      <p:to>
                                        <p:strVal val="visible"/>
                                      </p:to>
                                    </p:set>
                                    <p:anim calcmode="discrete" valueType="clr">
                                      <p:cBhvr override="childStyle">
                                        <p:cTn id="15"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3"/>
                                        </p:tgtEl>
                                        <p:attrNameLst>
                                          <p:attrName>fillcolor</p:attrName>
                                        </p:attrNameLst>
                                      </p:cBhvr>
                                      <p:tavLst>
                                        <p:tav tm="0">
                                          <p:val>
                                            <p:clrVal>
                                              <a:schemeClr val="accent2"/>
                                            </p:clrVal>
                                          </p:val>
                                        </p:tav>
                                        <p:tav tm="50000">
                                          <p:val>
                                            <p:clrVal>
                                              <a:schemeClr val="hlink"/>
                                            </p:clrVal>
                                          </p:val>
                                        </p:tav>
                                      </p:tavLst>
                                    </p:anim>
                                    <p:set>
                                      <p:cBhvr>
                                        <p:cTn id="17" dur="80"/>
                                        <p:tgtEl>
                                          <p:spTgt spid="2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4"/>
                                        </p:tgtEl>
                                        <p:attrNameLst>
                                          <p:attrName>style.visibility</p:attrName>
                                        </p:attrNameLst>
                                      </p:cBhvr>
                                      <p:to>
                                        <p:strVal val="visible"/>
                                      </p:to>
                                    </p:set>
                                    <p:anim calcmode="discrete" valueType="clr">
                                      <p:cBhvr override="childStyle">
                                        <p:cTn id="22"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4"/>
                                        </p:tgtEl>
                                        <p:attrNameLst>
                                          <p:attrName>fillcolor</p:attrName>
                                        </p:attrNameLst>
                                      </p:cBhvr>
                                      <p:tavLst>
                                        <p:tav tm="0">
                                          <p:val>
                                            <p:clrVal>
                                              <a:schemeClr val="accent2"/>
                                            </p:clrVal>
                                          </p:val>
                                        </p:tav>
                                        <p:tav tm="50000">
                                          <p:val>
                                            <p:clrVal>
                                              <a:schemeClr val="hlink"/>
                                            </p:clrVal>
                                          </p:val>
                                        </p:tav>
                                      </p:tavLst>
                                    </p:anim>
                                    <p:set>
                                      <p:cBhvr>
                                        <p:cTn id="24" dur="80"/>
                                        <p:tgtEl>
                                          <p:spTgt spid="24"/>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5"/>
                                        </p:tgtEl>
                                        <p:attrNameLst>
                                          <p:attrName>style.visibility</p:attrName>
                                        </p:attrNameLst>
                                      </p:cBhvr>
                                      <p:to>
                                        <p:strVal val="visible"/>
                                      </p:to>
                                    </p:set>
                                    <p:anim calcmode="discrete" valueType="clr">
                                      <p:cBhvr override="childStyle">
                                        <p:cTn id="2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5"/>
                                        </p:tgtEl>
                                        <p:attrNameLst>
                                          <p:attrName>fillcolor</p:attrName>
                                        </p:attrNameLst>
                                      </p:cBhvr>
                                      <p:tavLst>
                                        <p:tav tm="0">
                                          <p:val>
                                            <p:clrVal>
                                              <a:schemeClr val="accent2"/>
                                            </p:clrVal>
                                          </p:val>
                                        </p:tav>
                                        <p:tav tm="50000">
                                          <p:val>
                                            <p:clrVal>
                                              <a:schemeClr val="hlink"/>
                                            </p:clrVal>
                                          </p:val>
                                        </p:tav>
                                      </p:tavLst>
                                    </p:anim>
                                    <p:set>
                                      <p:cBhvr>
                                        <p:cTn id="31" dur="80"/>
                                        <p:tgtEl>
                                          <p:spTgt spid="25"/>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26"/>
                                        </p:tgtEl>
                                        <p:attrNameLst>
                                          <p:attrName>style.visibility</p:attrName>
                                        </p:attrNameLst>
                                      </p:cBhvr>
                                      <p:to>
                                        <p:strVal val="visible"/>
                                      </p:to>
                                    </p:set>
                                    <p:anim calcmode="discrete" valueType="clr">
                                      <p:cBhvr override="childStyle">
                                        <p:cTn id="36"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26"/>
                                        </p:tgtEl>
                                        <p:attrNameLst>
                                          <p:attrName>fillcolor</p:attrName>
                                        </p:attrNameLst>
                                      </p:cBhvr>
                                      <p:tavLst>
                                        <p:tav tm="0">
                                          <p:val>
                                            <p:clrVal>
                                              <a:schemeClr val="accent2"/>
                                            </p:clrVal>
                                          </p:val>
                                        </p:tav>
                                        <p:tav tm="50000">
                                          <p:val>
                                            <p:clrVal>
                                              <a:schemeClr val="hlink"/>
                                            </p:clrVal>
                                          </p:val>
                                        </p:tav>
                                      </p:tavLst>
                                    </p:anim>
                                    <p:set>
                                      <p:cBhvr>
                                        <p:cTn id="38" dur="80"/>
                                        <p:tgtEl>
                                          <p:spTgt spid="26"/>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0"/>
                                        </p:tgtEl>
                                        <p:attrNameLst>
                                          <p:attrName>style.visibility</p:attrName>
                                        </p:attrNameLst>
                                      </p:cBhvr>
                                      <p:to>
                                        <p:strVal val="visible"/>
                                      </p:to>
                                    </p:set>
                                    <p:anim calcmode="discrete" valueType="clr">
                                      <p:cBhvr override="childStyle">
                                        <p:cTn id="43"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0"/>
                                        </p:tgtEl>
                                        <p:attrNameLst>
                                          <p:attrName>fillcolor</p:attrName>
                                        </p:attrNameLst>
                                      </p:cBhvr>
                                      <p:tavLst>
                                        <p:tav tm="0">
                                          <p:val>
                                            <p:clrVal>
                                              <a:schemeClr val="accent2"/>
                                            </p:clrVal>
                                          </p:val>
                                        </p:tav>
                                        <p:tav tm="50000">
                                          <p:val>
                                            <p:clrVal>
                                              <a:schemeClr val="hlink"/>
                                            </p:clrVal>
                                          </p:val>
                                        </p:tav>
                                      </p:tavLst>
                                    </p:anim>
                                    <p:set>
                                      <p:cBhvr>
                                        <p:cTn id="45"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animBg="1"/>
      <p:bldP spid="25" grpId="0" animBg="1"/>
      <p:bldP spid="2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482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28" name="Picture 4" descr="http://www.miyanali.com/patch2image.php?patch=usr/pomona/gal15.jpg&amp;330964019"/>
          <p:cNvPicPr>
            <a:picLocks noChangeAspect="1" noChangeArrowheads="1"/>
          </p:cNvPicPr>
          <p:nvPr/>
        </p:nvPicPr>
        <p:blipFill>
          <a:blip r:embed="rId2" cstate="print"/>
          <a:srcRect b="7778"/>
          <a:stretch>
            <a:fillRect/>
          </a:stretch>
        </p:blipFill>
        <p:spPr bwMode="auto">
          <a:xfrm>
            <a:off x="0" y="0"/>
            <a:ext cx="9144000" cy="6858000"/>
          </a:xfrm>
          <a:prstGeom prst="rect">
            <a:avLst/>
          </a:prstGeom>
          <a:ln>
            <a:noFill/>
          </a:ln>
          <a:effectLst>
            <a:softEdge rad="112500"/>
          </a:effectLst>
        </p:spPr>
      </p:pic>
      <p:sp>
        <p:nvSpPr>
          <p:cNvPr id="7" name="Rectangle 6"/>
          <p:cNvSpPr/>
          <p:nvPr/>
        </p:nvSpPr>
        <p:spPr>
          <a:xfrm>
            <a:off x="152400" y="6151602"/>
            <a:ext cx="1981200" cy="515526"/>
          </a:xfrm>
          <a:prstGeom prst="rect">
            <a:avLst/>
          </a:prstGeom>
          <a:solidFill>
            <a:schemeClr val="tx1">
              <a:lumMod val="65000"/>
              <a:lumOff val="35000"/>
            </a:schemeClr>
          </a:solidFill>
          <a:ln>
            <a:solidFill>
              <a:schemeClr val="bg1"/>
            </a:solidFill>
          </a:ln>
        </p:spPr>
        <p:txBody>
          <a:bodyPr wrap="square">
            <a:spAutoFit/>
          </a:bodyPr>
          <a:lstStyle/>
          <a:p>
            <a:pPr algn="ctr" rtl="1">
              <a:lnSpc>
                <a:spcPct val="150000"/>
              </a:lnSpc>
              <a:spcBef>
                <a:spcPts val="600"/>
              </a:spcBef>
              <a:spcAft>
                <a:spcPts val="600"/>
              </a:spcAft>
            </a:pPr>
            <a:r>
              <a:rPr lang="fa-IR" sz="2000" b="1" dirty="0" smtClean="0">
                <a:ln w="1905">
                  <a:solidFill>
                    <a:srgbClr val="2BCD05"/>
                  </a:solidFill>
                </a:ln>
                <a:solidFill>
                  <a:schemeClr val="bg1"/>
                </a:solidFill>
                <a:effectLst>
                  <a:innerShdw blurRad="69850" dist="43180" dir="5400000">
                    <a:srgbClr val="000000">
                      <a:alpha val="65000"/>
                    </a:srgbClr>
                  </a:innerShdw>
                </a:effectLst>
                <a:cs typeface="B Koodak" pitchFamily="2" charset="-78"/>
              </a:rPr>
              <a:t>تخت جمشید</a:t>
            </a:r>
            <a:endParaRPr lang="en-US" sz="2000" b="1" dirty="0">
              <a:ln w="1905">
                <a:solidFill>
                  <a:srgbClr val="2BCD05"/>
                </a:solidFill>
              </a:ln>
              <a:solidFill>
                <a:schemeClr val="bg1"/>
              </a:solidFill>
              <a:effectLst>
                <a:innerShdw blurRad="69850" dist="43180" dir="5400000">
                  <a:srgbClr val="000000">
                    <a:alpha val="65000"/>
                  </a:srgbClr>
                </a:innerShdw>
              </a:effectLst>
              <a:cs typeface="B Koodak" pitchFamily="2" charset="-78"/>
            </a:endParaRPr>
          </a:p>
        </p:txBody>
      </p:sp>
      <p:sp>
        <p:nvSpPr>
          <p:cNvPr id="8" name="Rounded Rectangle 7"/>
          <p:cNvSpPr/>
          <p:nvPr/>
        </p:nvSpPr>
        <p:spPr>
          <a:xfrm>
            <a:off x="504796" y="152400"/>
            <a:ext cx="8105804" cy="6572272"/>
          </a:xfrm>
          <a:prstGeom prst="roundRect">
            <a:avLst/>
          </a:prstGeom>
          <a:solidFill>
            <a:srgbClr val="004821">
              <a:alpha val="90000"/>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ectangle 8"/>
          <p:cNvSpPr/>
          <p:nvPr/>
        </p:nvSpPr>
        <p:spPr>
          <a:xfrm>
            <a:off x="6124539" y="390516"/>
            <a:ext cx="1643074" cy="1285884"/>
          </a:xfrm>
          <a:prstGeom prst="rect">
            <a:avLst/>
          </a:prstGeom>
          <a:solidFill>
            <a:srgbClr val="00B050">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یَـ</a:t>
            </a:r>
            <a:endParaRPr lang="fa-IR" sz="6600" dirty="0">
              <a:ln w="1905">
                <a:solidFill>
                  <a:srgbClr val="FF0000"/>
                </a:solidFill>
              </a:ln>
              <a:solidFill>
                <a:srgbClr val="FFFF00"/>
              </a:solidFill>
              <a:cs typeface="B Titr" pitchFamily="2" charset="-78"/>
            </a:endParaRPr>
          </a:p>
        </p:txBody>
      </p:sp>
      <p:sp>
        <p:nvSpPr>
          <p:cNvPr id="10" name="Rectangle 9"/>
          <p:cNvSpPr/>
          <p:nvPr/>
        </p:nvSpPr>
        <p:spPr>
          <a:xfrm>
            <a:off x="3481334" y="390516"/>
            <a:ext cx="2500329" cy="1285884"/>
          </a:xfrm>
          <a:prstGeom prst="rect">
            <a:avLst/>
          </a:prstGeom>
          <a:solidFill>
            <a:srgbClr val="66FF33">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0070C0"/>
                </a:solidFill>
                <a:effectLst>
                  <a:innerShdw blurRad="69850" dist="43180" dir="5400000">
                    <a:srgbClr val="000000">
                      <a:alpha val="65000"/>
                    </a:srgbClr>
                  </a:innerShdw>
                </a:effectLst>
                <a:cs typeface="B Titr" pitchFamily="2" charset="-78"/>
              </a:rPr>
              <a:t>ـفعَلـ</a:t>
            </a:r>
            <a:endParaRPr lang="fa-IR" sz="6600" dirty="0">
              <a:ln w="1905">
                <a:solidFill>
                  <a:srgbClr val="002060"/>
                </a:solidFill>
              </a:ln>
              <a:solidFill>
                <a:srgbClr val="0070C0"/>
              </a:solidFill>
              <a:cs typeface="B Titr" pitchFamily="2" charset="-78"/>
            </a:endParaRPr>
          </a:p>
        </p:txBody>
      </p:sp>
      <p:sp>
        <p:nvSpPr>
          <p:cNvPr id="11" name="Rectangle 10"/>
          <p:cNvSpPr/>
          <p:nvPr/>
        </p:nvSpPr>
        <p:spPr>
          <a:xfrm>
            <a:off x="6124539" y="1752600"/>
            <a:ext cx="1643073" cy="1285884"/>
          </a:xfrm>
          <a:prstGeom prst="rect">
            <a:avLst/>
          </a:prstGeom>
          <a:solidFill>
            <a:srgbClr val="00B050">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یَـ</a:t>
            </a:r>
            <a:endParaRPr lang="fa-IR" sz="6600" dirty="0">
              <a:ln w="1905">
                <a:solidFill>
                  <a:srgbClr val="FF0000"/>
                </a:solidFill>
              </a:ln>
              <a:solidFill>
                <a:srgbClr val="FFFF00"/>
              </a:solidFill>
              <a:cs typeface="B Titr" pitchFamily="2" charset="-78"/>
            </a:endParaRPr>
          </a:p>
        </p:txBody>
      </p:sp>
      <p:sp>
        <p:nvSpPr>
          <p:cNvPr id="12" name="Rectangle 11"/>
          <p:cNvSpPr/>
          <p:nvPr/>
        </p:nvSpPr>
        <p:spPr>
          <a:xfrm>
            <a:off x="3481334" y="1752600"/>
            <a:ext cx="2500330" cy="1285884"/>
          </a:xfrm>
          <a:prstGeom prst="rect">
            <a:avLst/>
          </a:prstGeom>
          <a:solidFill>
            <a:srgbClr val="66FF33">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0070C0"/>
                </a:solidFill>
                <a:effectLst>
                  <a:innerShdw blurRad="69850" dist="43180" dir="5400000">
                    <a:srgbClr val="000000">
                      <a:alpha val="65000"/>
                    </a:srgbClr>
                  </a:innerShdw>
                </a:effectLst>
                <a:cs typeface="B Titr" pitchFamily="2" charset="-78"/>
              </a:rPr>
              <a:t>ـفعَلـ</a:t>
            </a:r>
            <a:endParaRPr lang="fa-IR" sz="6600" dirty="0">
              <a:ln w="1905">
                <a:solidFill>
                  <a:srgbClr val="002060"/>
                </a:solidFill>
              </a:ln>
              <a:solidFill>
                <a:srgbClr val="0070C0"/>
              </a:solidFill>
              <a:cs typeface="B Titr" pitchFamily="2" charset="-78"/>
            </a:endParaRPr>
          </a:p>
        </p:txBody>
      </p:sp>
      <p:sp>
        <p:nvSpPr>
          <p:cNvPr id="13" name="Rectangle 12"/>
          <p:cNvSpPr/>
          <p:nvPr/>
        </p:nvSpPr>
        <p:spPr>
          <a:xfrm>
            <a:off x="6082777" y="3124200"/>
            <a:ext cx="1684837" cy="1285884"/>
          </a:xfrm>
          <a:prstGeom prst="rect">
            <a:avLst/>
          </a:prstGeom>
          <a:solidFill>
            <a:srgbClr val="00B050">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یَـ</a:t>
            </a:r>
            <a:endParaRPr lang="fa-IR" sz="6600" dirty="0">
              <a:ln w="1905">
                <a:solidFill>
                  <a:srgbClr val="FF0000"/>
                </a:solidFill>
              </a:ln>
              <a:solidFill>
                <a:srgbClr val="FFFF00"/>
              </a:solidFill>
              <a:cs typeface="B Titr" pitchFamily="2" charset="-78"/>
            </a:endParaRPr>
          </a:p>
        </p:txBody>
      </p:sp>
      <p:sp>
        <p:nvSpPr>
          <p:cNvPr id="14" name="Rectangle 13"/>
          <p:cNvSpPr/>
          <p:nvPr/>
        </p:nvSpPr>
        <p:spPr>
          <a:xfrm>
            <a:off x="3481334" y="3124200"/>
            <a:ext cx="2500330" cy="1285884"/>
          </a:xfrm>
          <a:prstGeom prst="rect">
            <a:avLst/>
          </a:prstGeom>
          <a:solidFill>
            <a:srgbClr val="66FF33">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0070C0"/>
                </a:solidFill>
                <a:effectLst>
                  <a:innerShdw blurRad="69850" dist="43180" dir="5400000">
                    <a:srgbClr val="000000">
                      <a:alpha val="65000"/>
                    </a:srgbClr>
                  </a:innerShdw>
                </a:effectLst>
                <a:cs typeface="B Titr" pitchFamily="2" charset="-78"/>
              </a:rPr>
              <a:t>ـفعَلـ</a:t>
            </a:r>
            <a:endParaRPr lang="fa-IR" sz="6600" dirty="0">
              <a:ln w="1905">
                <a:solidFill>
                  <a:srgbClr val="002060"/>
                </a:solidFill>
              </a:ln>
              <a:solidFill>
                <a:srgbClr val="0070C0"/>
              </a:solidFill>
              <a:cs typeface="B Titr" pitchFamily="2" charset="-78"/>
            </a:endParaRPr>
          </a:p>
        </p:txBody>
      </p:sp>
      <p:sp>
        <p:nvSpPr>
          <p:cNvPr id="15" name="Rectangle 14"/>
          <p:cNvSpPr/>
          <p:nvPr/>
        </p:nvSpPr>
        <p:spPr>
          <a:xfrm>
            <a:off x="1338193" y="3124200"/>
            <a:ext cx="2042027" cy="1285884"/>
          </a:xfrm>
          <a:prstGeom prst="rect">
            <a:avLst/>
          </a:prstGeom>
          <a:solidFill>
            <a:srgbClr val="FF99CC">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انِ</a:t>
            </a:r>
            <a:endParaRPr lang="fa-IR" sz="6600" dirty="0">
              <a:ln w="1905">
                <a:solidFill>
                  <a:srgbClr val="FF0000"/>
                </a:solidFill>
              </a:ln>
              <a:solidFill>
                <a:srgbClr val="FF0000"/>
              </a:solidFill>
              <a:cs typeface="B Titr" pitchFamily="2" charset="-78"/>
            </a:endParaRPr>
          </a:p>
        </p:txBody>
      </p:sp>
      <p:sp>
        <p:nvSpPr>
          <p:cNvPr id="16" name="Rectangle 15"/>
          <p:cNvSpPr/>
          <p:nvPr/>
        </p:nvSpPr>
        <p:spPr>
          <a:xfrm>
            <a:off x="1338193" y="1752600"/>
            <a:ext cx="2042027" cy="1285884"/>
          </a:xfrm>
          <a:prstGeom prst="rect">
            <a:avLst/>
          </a:prstGeom>
          <a:solidFill>
            <a:srgbClr val="FF99CC">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ـنَ</a:t>
            </a:r>
            <a:endParaRPr lang="fa-IR" sz="6600" dirty="0">
              <a:ln w="1905">
                <a:solidFill>
                  <a:srgbClr val="FF0000"/>
                </a:solidFill>
              </a:ln>
              <a:solidFill>
                <a:srgbClr val="FF0000"/>
              </a:solidFill>
              <a:cs typeface="B Titr" pitchFamily="2" charset="-78"/>
            </a:endParaRPr>
          </a:p>
        </p:txBody>
      </p:sp>
      <p:sp>
        <p:nvSpPr>
          <p:cNvPr id="17" name="Rectangle 16"/>
          <p:cNvSpPr/>
          <p:nvPr/>
        </p:nvSpPr>
        <p:spPr>
          <a:xfrm>
            <a:off x="1338193" y="390516"/>
            <a:ext cx="2042027" cy="1285884"/>
          </a:xfrm>
          <a:prstGeom prst="rect">
            <a:avLst/>
          </a:prstGeom>
          <a:solidFill>
            <a:srgbClr val="FF99CC">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ـونَ</a:t>
            </a:r>
            <a:endParaRPr lang="fa-IR" sz="6600" dirty="0">
              <a:ln w="1905">
                <a:solidFill>
                  <a:srgbClr val="FF0000"/>
                </a:solidFill>
              </a:ln>
              <a:solidFill>
                <a:srgbClr val="FF0000"/>
              </a:solidFill>
              <a:cs typeface="B Titr" pitchFamily="2" charset="-78"/>
            </a:endParaRPr>
          </a:p>
        </p:txBody>
      </p:sp>
      <p:sp>
        <p:nvSpPr>
          <p:cNvPr id="18" name="Rectangle 17"/>
          <p:cNvSpPr/>
          <p:nvPr/>
        </p:nvSpPr>
        <p:spPr>
          <a:xfrm>
            <a:off x="1295400" y="5867400"/>
            <a:ext cx="6477000" cy="647688"/>
          </a:xfrm>
          <a:prstGeom prst="rect">
            <a:avLst/>
          </a:prstGeom>
          <a:solidFill>
            <a:schemeClr val="bg2">
              <a:lumMod val="9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ln>
                <a:solidFill>
                  <a:schemeClr val="bg1"/>
                </a:solidFill>
                <a:effectLst>
                  <a:innerShdw blurRad="69850" dist="43180" dir="5400000">
                    <a:srgbClr val="000000">
                      <a:alpha val="65000"/>
                    </a:srgbClr>
                  </a:innerShdw>
                </a:effectLst>
                <a:cs typeface="B Koodak" pitchFamily="2" charset="-78"/>
              </a:rPr>
              <a:t>انجام می دهند . ( دو یا چند مرد و زن  )</a:t>
            </a:r>
            <a:endParaRPr lang="fa-IR" sz="2800" dirty="0">
              <a:ln w="1905">
                <a:solidFill>
                  <a:srgbClr val="FF0000"/>
                </a:solidFill>
              </a:ln>
              <a:solidFill>
                <a:schemeClr val="bg1"/>
              </a:solidFill>
              <a:cs typeface="B Koodak" pitchFamily="2" charset="-78"/>
            </a:endParaRPr>
          </a:p>
        </p:txBody>
      </p:sp>
      <p:sp>
        <p:nvSpPr>
          <p:cNvPr id="19" name="Rectangle 18"/>
          <p:cNvSpPr/>
          <p:nvPr/>
        </p:nvSpPr>
        <p:spPr>
          <a:xfrm>
            <a:off x="6087563" y="4505316"/>
            <a:ext cx="1684837" cy="1285884"/>
          </a:xfrm>
          <a:prstGeom prst="rect">
            <a:avLst/>
          </a:prstGeom>
          <a:solidFill>
            <a:srgbClr val="00B050">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FF00"/>
                </a:solidFill>
                <a:effectLst>
                  <a:innerShdw blurRad="69850" dist="43180" dir="5400000">
                    <a:srgbClr val="000000">
                      <a:alpha val="65000"/>
                    </a:srgbClr>
                  </a:innerShdw>
                </a:effectLst>
                <a:cs typeface="B Titr" pitchFamily="2" charset="-78"/>
              </a:rPr>
              <a:t>یَـ</a:t>
            </a:r>
            <a:endParaRPr lang="fa-IR" sz="6600" dirty="0">
              <a:ln w="1905">
                <a:solidFill>
                  <a:srgbClr val="FF0000"/>
                </a:solidFill>
              </a:ln>
              <a:solidFill>
                <a:srgbClr val="FFFF00"/>
              </a:solidFill>
              <a:cs typeface="B Titr" pitchFamily="2" charset="-78"/>
            </a:endParaRPr>
          </a:p>
        </p:txBody>
      </p:sp>
      <p:sp>
        <p:nvSpPr>
          <p:cNvPr id="20" name="Rectangle 19"/>
          <p:cNvSpPr/>
          <p:nvPr/>
        </p:nvSpPr>
        <p:spPr>
          <a:xfrm>
            <a:off x="3486120" y="4505316"/>
            <a:ext cx="2500330" cy="1285884"/>
          </a:xfrm>
          <a:prstGeom prst="rect">
            <a:avLst/>
          </a:prstGeom>
          <a:solidFill>
            <a:srgbClr val="66FF33">
              <a:alpha val="8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0070C0"/>
                </a:solidFill>
                <a:effectLst>
                  <a:innerShdw blurRad="69850" dist="43180" dir="5400000">
                    <a:srgbClr val="000000">
                      <a:alpha val="65000"/>
                    </a:srgbClr>
                  </a:innerShdw>
                </a:effectLst>
                <a:cs typeface="B Titr" pitchFamily="2" charset="-78"/>
              </a:rPr>
              <a:t>ـفعَلـ</a:t>
            </a:r>
            <a:endParaRPr lang="fa-IR" sz="6600" dirty="0">
              <a:ln w="1905">
                <a:solidFill>
                  <a:srgbClr val="002060"/>
                </a:solidFill>
              </a:ln>
              <a:solidFill>
                <a:srgbClr val="0070C0"/>
              </a:solidFill>
              <a:cs typeface="B Titr" pitchFamily="2" charset="-78"/>
            </a:endParaRPr>
          </a:p>
        </p:txBody>
      </p:sp>
      <p:sp>
        <p:nvSpPr>
          <p:cNvPr id="21" name="Rectangle 20"/>
          <p:cNvSpPr/>
          <p:nvPr/>
        </p:nvSpPr>
        <p:spPr>
          <a:xfrm>
            <a:off x="1342979" y="4505316"/>
            <a:ext cx="2042027" cy="1285884"/>
          </a:xfrm>
          <a:prstGeom prst="rect">
            <a:avLst/>
          </a:prstGeom>
          <a:solidFill>
            <a:srgbClr val="FF99CC">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600" b="1" dirty="0" smtClean="0">
                <a:ln w="1905">
                  <a:solidFill>
                    <a:srgbClr val="FF0000"/>
                  </a:solidFill>
                </a:ln>
                <a:solidFill>
                  <a:srgbClr val="FF0000"/>
                </a:solidFill>
                <a:effectLst>
                  <a:innerShdw blurRad="69850" dist="43180" dir="5400000">
                    <a:srgbClr val="000000">
                      <a:alpha val="65000"/>
                    </a:srgbClr>
                  </a:innerShdw>
                </a:effectLst>
                <a:cs typeface="B Titr" pitchFamily="2" charset="-78"/>
              </a:rPr>
              <a:t>انِ</a:t>
            </a:r>
            <a:endParaRPr lang="fa-IR" sz="6600" dirty="0">
              <a:ln w="1905">
                <a:solidFill>
                  <a:srgbClr val="FF0000"/>
                </a:solidFill>
              </a:ln>
              <a:solidFill>
                <a:srgbClr val="FF0000"/>
              </a:solidFill>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
                                        <p:tgtEl>
                                          <p:spTgt spid="9"/>
                                        </p:tgtEl>
                                      </p:cBhvr>
                                    </p:animEffect>
                                    <p:anim calcmode="lin" valueType="num">
                                      <p:cBhvr>
                                        <p:cTn id="12" dur="400" fill="hold"/>
                                        <p:tgtEl>
                                          <p:spTgt spid="9"/>
                                        </p:tgtEl>
                                        <p:attrNameLst>
                                          <p:attrName>ppt_x</p:attrName>
                                        </p:attrNameLst>
                                      </p:cBhvr>
                                      <p:tavLst>
                                        <p:tav tm="0">
                                          <p:val>
                                            <p:strVal val="#ppt_x"/>
                                          </p:val>
                                        </p:tav>
                                        <p:tav tm="100000">
                                          <p:val>
                                            <p:strVal val="#ppt_x"/>
                                          </p:val>
                                        </p:tav>
                                      </p:tavLst>
                                    </p:anim>
                                    <p:anim calcmode="lin" valueType="num">
                                      <p:cBhvr>
                                        <p:cTn id="13" dur="400" fill="hold"/>
                                        <p:tgtEl>
                                          <p:spTgt spid="9"/>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heckerboard(across)">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mph" presetSubtype="0" fill="hold" grpId="0" nodeType="clickEffect">
                                  <p:stCondLst>
                                    <p:cond delay="0"/>
                                  </p:stCondLst>
                                  <p:childTnLst>
                                    <p:anim calcmode="discrete" valueType="str">
                                      <p:cBhvr>
                                        <p:cTn id="24"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ppt_x</p:attrName>
                                        </p:attrNameLst>
                                      </p:cBhvr>
                                      <p:tavLst>
                                        <p:tav tm="0">
                                          <p:val>
                                            <p:strVal val="#ppt_x-.2"/>
                                          </p:val>
                                        </p:tav>
                                        <p:tav tm="100000">
                                          <p:val>
                                            <p:strVal val="#ppt_x"/>
                                          </p:val>
                                        </p:tav>
                                      </p:tavLst>
                                    </p:anim>
                                    <p:anim calcmode="lin" valueType="num">
                                      <p:cBhvr>
                                        <p:cTn id="3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35" presetClass="emph" presetSubtype="0" fill="hold" grpId="0" nodeType="clickEffect">
                                  <p:stCondLst>
                                    <p:cond delay="0"/>
                                  </p:stCondLst>
                                  <p:childTnLst>
                                    <p:anim calcmode="discrete" valueType="str">
                                      <p:cBhvr>
                                        <p:cTn id="40"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to="" calcmode="lin" valueType="num">
                                      <p:cBhvr>
                                        <p:cTn id="45" dur="1" fill="hold"/>
                                        <p:tgtEl>
                                          <p:spTgt spid="13"/>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heel(4)">
                                      <p:cBhvr>
                                        <p:cTn id="50" dur="2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0" nodeType="clickEffect">
                                  <p:stCondLst>
                                    <p:cond delay="0"/>
                                  </p:stCondLst>
                                  <p:childTnLst>
                                    <p:anim calcmode="discrete" valueType="str">
                                      <p:cBhvr>
                                        <p:cTn id="5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900" decel="100000" fill="hold"/>
                                        <p:tgtEl>
                                          <p:spTgt spid="19"/>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9" presetClass="entr" presetSubtype="0" accel="10000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xit" presetSubtype="12" fill="hold" grpId="0" nodeType="clickEffect">
                                  <p:stCondLst>
                                    <p:cond delay="0"/>
                                  </p:stCondLst>
                                  <p:childTnLst>
                                    <p:animEffect transition="out" filter="strips(downLeft)">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8" presetClass="exit" presetSubtype="12" fill="hold" grpId="1" nodeType="withEffect">
                                  <p:stCondLst>
                                    <p:cond delay="0"/>
                                  </p:stCondLst>
                                  <p:childTnLst>
                                    <p:animEffect transition="out" filter="strips(downLeft)">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8" presetClass="exit" presetSubtype="12" fill="hold" grpId="1" nodeType="withEffect">
                                  <p:stCondLst>
                                    <p:cond delay="0"/>
                                  </p:stCondLst>
                                  <p:childTnLst>
                                    <p:animEffect transition="out" filter="strips(downLeft)">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8" presetClass="exit" presetSubtype="12" fill="hold" grpId="1" nodeType="withEffect">
                                  <p:stCondLst>
                                    <p:cond delay="0"/>
                                  </p:stCondLst>
                                  <p:childTnLst>
                                    <p:animEffect transition="out" filter="strips(downLeft)">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8" presetClass="exit" presetSubtype="12" fill="hold" grpId="1" nodeType="withEffect">
                                  <p:stCondLst>
                                    <p:cond delay="0"/>
                                  </p:stCondLst>
                                  <p:childTnLst>
                                    <p:animEffect transition="out" filter="strips(downLeft)">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8" presetClass="exit" presetSubtype="12" fill="hold" grpId="1" nodeType="withEffect">
                                  <p:stCondLst>
                                    <p:cond delay="0"/>
                                  </p:stCondLst>
                                  <p:childTnLst>
                                    <p:animEffect transition="out" filter="strips(downLeft)">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8" presetClass="exit" presetSubtype="12" fill="hold" grpId="1" nodeType="withEffect">
                                  <p:stCondLst>
                                    <p:cond delay="0"/>
                                  </p:stCondLst>
                                  <p:childTnLst>
                                    <p:animEffect transition="out" filter="strips(downLeft)">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8" presetClass="exit" presetSubtype="12" fill="hold" grpId="1" nodeType="withEffect">
                                  <p:stCondLst>
                                    <p:cond delay="0"/>
                                  </p:stCondLst>
                                  <p:childTnLst>
                                    <p:animEffect transition="out" filter="strips(downLeft)">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8" presetClass="exit" presetSubtype="12" fill="hold" grpId="1" nodeType="withEffect">
                                  <p:stCondLst>
                                    <p:cond delay="0"/>
                                  </p:stCondLst>
                                  <p:childTnLst>
                                    <p:animEffect transition="out" filter="strips(downLeft)">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18" presetClass="exit" presetSubtype="12" fill="hold" grpId="1" nodeType="withEffect">
                                  <p:stCondLst>
                                    <p:cond delay="0"/>
                                  </p:stCondLst>
                                  <p:childTnLst>
                                    <p:animEffect transition="out" filter="strips(downLeft)">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18" presetClass="exit" presetSubtype="12" fill="hold" grpId="1" nodeType="withEffect">
                                  <p:stCondLst>
                                    <p:cond delay="0"/>
                                  </p:stCondLst>
                                  <p:childTnLst>
                                    <p:animEffect transition="out" filter="strips(downLeft)">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18" presetClass="exit" presetSubtype="12" fill="hold" grpId="1" nodeType="withEffect">
                                  <p:stCondLst>
                                    <p:cond delay="0"/>
                                  </p:stCondLst>
                                  <p:childTnLst>
                                    <p:animEffect transition="out" filter="strips(downLeft)">
                                      <p:cBhvr>
                                        <p:cTn id="114" dur="500"/>
                                        <p:tgtEl>
                                          <p:spTgt spid="19"/>
                                        </p:tgtEl>
                                      </p:cBhvr>
                                    </p:animEffect>
                                    <p:set>
                                      <p:cBhvr>
                                        <p:cTn id="115" dur="1" fill="hold">
                                          <p:stCondLst>
                                            <p:cond delay="499"/>
                                          </p:stCondLst>
                                        </p:cTn>
                                        <p:tgtEl>
                                          <p:spTgt spid="19"/>
                                        </p:tgtEl>
                                        <p:attrNameLst>
                                          <p:attrName>style.visibility</p:attrName>
                                        </p:attrNameLst>
                                      </p:cBhvr>
                                      <p:to>
                                        <p:strVal val="hidden"/>
                                      </p:to>
                                    </p:set>
                                  </p:childTnLst>
                                </p:cTn>
                              </p:par>
                              <p:par>
                                <p:cTn id="116" presetID="18" presetClass="exit" presetSubtype="12" fill="hold" grpId="1" nodeType="withEffect">
                                  <p:stCondLst>
                                    <p:cond delay="0"/>
                                  </p:stCondLst>
                                  <p:childTnLst>
                                    <p:animEffect transition="out" filter="strips(downLeft)">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par>
                                <p:cTn id="119" presetID="18" presetClass="exit" presetSubtype="12" fill="hold" grpId="1" nodeType="withEffect">
                                  <p:stCondLst>
                                    <p:cond delay="0"/>
                                  </p:stCondLst>
                                  <p:childTnLst>
                                    <p:animEffect transition="out" filter="strips(downLeft)">
                                      <p:cBhvr>
                                        <p:cTn id="120" dur="500"/>
                                        <p:tgtEl>
                                          <p:spTgt spid="21"/>
                                        </p:tgtEl>
                                      </p:cBhvr>
                                    </p:animEffect>
                                    <p:set>
                                      <p:cBhvr>
                                        <p:cTn id="12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BCD05"/>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Picture 2" descr="http://dc393.4shared.com/img/VrZ3OIlH/s3/0.9705832659013628/P1010490.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15" name="Rectangle 14"/>
          <p:cNvSpPr/>
          <p:nvPr/>
        </p:nvSpPr>
        <p:spPr>
          <a:xfrm>
            <a:off x="4648200" y="5715000"/>
            <a:ext cx="4114800" cy="609600"/>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گل های بهاری در دشت های بهشت یاسوج</a:t>
            </a:r>
          </a:p>
        </p:txBody>
      </p:sp>
      <p:sp>
        <p:nvSpPr>
          <p:cNvPr id="16" name="Rounded Rectangle 15"/>
          <p:cNvSpPr/>
          <p:nvPr/>
        </p:nvSpPr>
        <p:spPr>
          <a:xfrm>
            <a:off x="4648200" y="3657600"/>
            <a:ext cx="4114800" cy="1447800"/>
          </a:xfrm>
          <a:prstGeom prst="round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Rounded Rectangle 16"/>
          <p:cNvSpPr/>
          <p:nvPr/>
        </p:nvSpPr>
        <p:spPr>
          <a:xfrm>
            <a:off x="304800" y="3657600"/>
            <a:ext cx="4114800" cy="144780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Rectangle 17"/>
          <p:cNvSpPr/>
          <p:nvPr/>
        </p:nvSpPr>
        <p:spPr>
          <a:xfrm>
            <a:off x="4800600" y="3733800"/>
            <a:ext cx="3733800" cy="1354217"/>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ماذا </a:t>
            </a:r>
            <a:r>
              <a:rPr lang="fa-IR" sz="36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فعَلـ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ونَ</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36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 </a:t>
            </a:r>
          </a:p>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هُمْ </a:t>
            </a:r>
            <a:r>
              <a:rPr lang="fa-IR" sz="36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سمَعـ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ونَ</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القُرآنَ </a:t>
            </a:r>
            <a:r>
              <a:rPr lang="fa-IR" sz="36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 </a:t>
            </a:r>
            <a:endParaRPr lang="en-US" sz="36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9" name="Rectangle 18"/>
          <p:cNvSpPr/>
          <p:nvPr/>
        </p:nvSpPr>
        <p:spPr>
          <a:xfrm>
            <a:off x="533400" y="3674983"/>
            <a:ext cx="3581400" cy="1354217"/>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ماذا </a:t>
            </a:r>
            <a:r>
              <a:rPr lang="fa-IR" sz="36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فعَلـ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نَ</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36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a:t>
            </a:r>
          </a:p>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هُنَّ </a:t>
            </a:r>
            <a:r>
              <a:rPr lang="fa-IR" sz="36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سمَعـ</a:t>
            </a:r>
            <a:r>
              <a:rPr lang="fa-IR" sz="36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نَ</a:t>
            </a: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القُرآنَ </a:t>
            </a:r>
            <a:r>
              <a:rPr lang="fa-IR" sz="36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a:t>
            </a:r>
            <a:endParaRPr lang="en-US" sz="36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20" name="Rectangle 19"/>
          <p:cNvSpPr/>
          <p:nvPr/>
        </p:nvSpPr>
        <p:spPr>
          <a:xfrm>
            <a:off x="4648200" y="5257800"/>
            <a:ext cx="4114800" cy="1143000"/>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Rectangle 20"/>
          <p:cNvSpPr/>
          <p:nvPr/>
        </p:nvSpPr>
        <p:spPr>
          <a:xfrm>
            <a:off x="304800" y="5257800"/>
            <a:ext cx="4114800" cy="11430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Rectangle 21"/>
          <p:cNvSpPr/>
          <p:nvPr/>
        </p:nvSpPr>
        <p:spPr>
          <a:xfrm>
            <a:off x="4724400" y="5334000"/>
            <a:ext cx="394788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  چه کار می کنند ؟</a:t>
            </a:r>
          </a:p>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ـ  آن ها ، به قرآن گوش می سپارند .</a:t>
            </a:r>
            <a:endParaRPr lang="fa-IR" sz="2400" dirty="0">
              <a:ln w="1905">
                <a:solidFill>
                  <a:srgbClr val="00B050"/>
                </a:solidFill>
              </a:ln>
              <a:solidFill>
                <a:srgbClr val="004821"/>
              </a:solidFill>
              <a:cs typeface="B Koodak" pitchFamily="2" charset="-78"/>
            </a:endParaRPr>
          </a:p>
        </p:txBody>
      </p:sp>
      <p:sp>
        <p:nvSpPr>
          <p:cNvPr id="23" name="Rectangle 22"/>
          <p:cNvSpPr/>
          <p:nvPr/>
        </p:nvSpPr>
        <p:spPr>
          <a:xfrm>
            <a:off x="381000" y="5334000"/>
            <a:ext cx="3962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  چه کار می کنند ؟</a:t>
            </a:r>
          </a:p>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ـ  آن ها ، به قرآن گوش می سپارند .</a:t>
            </a:r>
            <a:endParaRPr lang="fa-IR" sz="2400" dirty="0">
              <a:ln w="1905">
                <a:solidFill>
                  <a:srgbClr val="00B050"/>
                </a:solidFill>
              </a:ln>
              <a:solidFill>
                <a:srgbClr val="004821"/>
              </a:solidFill>
              <a:cs typeface="B Koodak" pitchFamily="2" charset="-78"/>
            </a:endParaRPr>
          </a:p>
        </p:txBody>
      </p:sp>
      <p:pic>
        <p:nvPicPr>
          <p:cNvPr id="24" name="Picture 4" descr="http://hajj.ir/_Shared/_Sites/Site(14)/a/jozkhani-dar-sahne-azadi%20(14).jpg"/>
          <p:cNvPicPr>
            <a:picLocks noChangeAspect="1" noChangeArrowheads="1"/>
          </p:cNvPicPr>
          <p:nvPr/>
        </p:nvPicPr>
        <p:blipFill>
          <a:blip r:embed="rId3" cstate="print"/>
          <a:srcRect r="6286" b="6849"/>
          <a:stretch>
            <a:fillRect/>
          </a:stretch>
        </p:blipFill>
        <p:spPr bwMode="auto">
          <a:xfrm>
            <a:off x="4724400" y="457200"/>
            <a:ext cx="4038600" cy="2819400"/>
          </a:xfrm>
          <a:prstGeom prst="roundRect">
            <a:avLst>
              <a:gd name="adj" fmla="val 4167"/>
            </a:avLst>
          </a:prstGeom>
          <a:solidFill>
            <a:srgbClr val="FFFFFF"/>
          </a:solidFill>
          <a:ln w="76200" cap="sq">
            <a:solidFill>
              <a:srgbClr val="FF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6" descr="https://encrypted-tbn1.gstatic.com/images?q=tbn:ANd9GcQUa46Rw1BpLfq45C2wp7gLuMvV-RfPfsntPaxrrC9dTkLdNBKSWg"/>
          <p:cNvPicPr>
            <a:picLocks noChangeAspect="1" noChangeArrowheads="1"/>
          </p:cNvPicPr>
          <p:nvPr/>
        </p:nvPicPr>
        <p:blipFill>
          <a:blip r:embed="rId4" cstate="print"/>
          <a:srcRect/>
          <a:stretch>
            <a:fillRect/>
          </a:stretch>
        </p:blipFill>
        <p:spPr bwMode="auto">
          <a:xfrm>
            <a:off x="381000" y="457200"/>
            <a:ext cx="4038600" cy="2819400"/>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18"/>
                                        </p:tgtEl>
                                      </p:cBhvr>
                                    </p:animEffect>
                                    <p:animScale>
                                      <p:cBhvr>
                                        <p:cTn id="14" dur="250" autoRev="1" fill="hold"/>
                                        <p:tgtEl>
                                          <p:spTgt spid="18"/>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ppt_x</p:attrName>
                                        </p:attrNameLst>
                                      </p:cBhvr>
                                      <p:tavLst>
                                        <p:tav tm="0">
                                          <p:val>
                                            <p:strVal val="#ppt_x-.2"/>
                                          </p:val>
                                        </p:tav>
                                        <p:tav tm="100000">
                                          <p:val>
                                            <p:strVal val="#ppt_x"/>
                                          </p:val>
                                        </p:tav>
                                      </p:tavLst>
                                    </p:anim>
                                    <p:anim calcmode="lin" valueType="num">
                                      <p:cBhvr>
                                        <p:cTn id="20"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25"/>
                                        </p:tgtEl>
                                      </p:cBhvr>
                                    </p:animEffect>
                                    <p:animScale>
                                      <p:cBhvr>
                                        <p:cTn id="31" dur="250" autoRev="1" fill="hold"/>
                                        <p:tgtEl>
                                          <p:spTgt spid="2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5" presetClass="emph" presetSubtype="0" fill="hold" grpId="0" nodeType="clickEffect">
                                  <p:stCondLst>
                                    <p:cond delay="0"/>
                                  </p:stCondLst>
                                  <p:childTnLst>
                                    <p:anim calcmode="discrete" valueType="str">
                                      <p:cBhvr>
                                        <p:cTn id="35" dur="1000" fill="hold"/>
                                        <p:tgtEl>
                                          <p:spTgt spid="17"/>
                                        </p:tgtEl>
                                        <p:attrNameLst>
                                          <p:attrName>style.visibility</p:attrName>
                                        </p:attrNameLst>
                                      </p:cBhvr>
                                      <p:tavLst>
                                        <p:tav tm="0">
                                          <p:val>
                                            <p:strVal val="hidden"/>
                                          </p:val>
                                        </p:tav>
                                        <p:tav tm="50000">
                                          <p:val>
                                            <p:strVal val="visible"/>
                                          </p:val>
                                        </p:tav>
                                      </p:tavLst>
                                    </p:anim>
                                  </p:childTnLst>
                                </p:cTn>
                              </p:par>
                              <p:par>
                                <p:cTn id="36" presetID="35" presetClass="emph" presetSubtype="0" fill="hold" grpId="0" nodeType="withEffect">
                                  <p:stCondLst>
                                    <p:cond delay="0"/>
                                  </p:stCondLst>
                                  <p:childTnLst>
                                    <p:anim calcmode="discrete" valueType="str">
                                      <p:cBhvr>
                                        <p:cTn id="37"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43"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
                                        <p:tgtEl>
                                          <p:spTgt spid="21"/>
                                        </p:tgtEl>
                                      </p:cBhvr>
                                    </p:animEffect>
                                    <p:anim calcmode="lin" valueType="num">
                                      <p:cBhvr>
                                        <p:cTn id="43" dur="400" fill="hold"/>
                                        <p:tgtEl>
                                          <p:spTgt spid="21"/>
                                        </p:tgtEl>
                                        <p:attrNameLst>
                                          <p:attrName>ppt_x</p:attrName>
                                        </p:attrNameLst>
                                      </p:cBhvr>
                                      <p:tavLst>
                                        <p:tav tm="0">
                                          <p:val>
                                            <p:strVal val="#ppt_x"/>
                                          </p:val>
                                        </p:tav>
                                        <p:tav tm="100000">
                                          <p:val>
                                            <p:strVal val="#ppt_x"/>
                                          </p:val>
                                        </p:tav>
                                      </p:tavLst>
                                    </p:anim>
                                    <p:anim calcmode="lin" valueType="num">
                                      <p:cBhvr>
                                        <p:cTn id="44" dur="400" fill="hold"/>
                                        <p:tgtEl>
                                          <p:spTgt spid="21"/>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7" presetID="43"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
                                        <p:tgtEl>
                                          <p:spTgt spid="23"/>
                                        </p:tgtEl>
                                      </p:cBhvr>
                                    </p:animEffect>
                                    <p:anim calcmode="lin" valueType="num">
                                      <p:cBhvr>
                                        <p:cTn id="50" dur="400" fill="hold"/>
                                        <p:tgtEl>
                                          <p:spTgt spid="23"/>
                                        </p:tgtEl>
                                        <p:attrNameLst>
                                          <p:attrName>ppt_x</p:attrName>
                                        </p:attrNameLst>
                                      </p:cBhvr>
                                      <p:tavLst>
                                        <p:tav tm="0">
                                          <p:val>
                                            <p:strVal val="#ppt_x"/>
                                          </p:val>
                                        </p:tav>
                                        <p:tav tm="100000">
                                          <p:val>
                                            <p:strVal val="#ppt_x"/>
                                          </p:val>
                                        </p:tav>
                                      </p:tavLst>
                                    </p:anim>
                                    <p:anim calcmode="lin" valueType="num">
                                      <p:cBhvr>
                                        <p:cTn id="51" dur="400" fill="hold"/>
                                        <p:tgtEl>
                                          <p:spTgt spid="23"/>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8" presetClass="exit" presetSubtype="12" fill="hold" grpId="1" nodeType="clickEffect">
                                  <p:stCondLst>
                                    <p:cond delay="0"/>
                                  </p:stCondLst>
                                  <p:childTnLst>
                                    <p:animEffect transition="out" filter="strips(downLeft)">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8" presetClass="exit" presetSubtype="12" fill="hold" grpId="1" nodeType="withEffect">
                                  <p:stCondLst>
                                    <p:cond delay="0"/>
                                  </p:stCondLst>
                                  <p:childTnLst>
                                    <p:animEffect transition="out" filter="strips(downLeft)">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8" presetClass="exit" presetSubtype="12" fill="hold" grpId="1" nodeType="withEffect">
                                  <p:stCondLst>
                                    <p:cond delay="0"/>
                                  </p:stCondLst>
                                  <p:childTnLst>
                                    <p:animEffect transition="out" filter="strips(downLeft)">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8" presetClass="exit" presetSubtype="12" fill="hold" grpId="1" nodeType="withEffect">
                                  <p:stCondLst>
                                    <p:cond delay="0"/>
                                  </p:stCondLst>
                                  <p:childTnLst>
                                    <p:animEffect transition="out" filter="strips(downLeft)">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8" presetClass="exit" presetSubtype="12" fill="hold" grpId="1" nodeType="withEffect">
                                  <p:stCondLst>
                                    <p:cond delay="0"/>
                                  </p:stCondLst>
                                  <p:childTnLst>
                                    <p:animEffect transition="out" filter="strips(downLeft)">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8" presetClass="exit" presetSubtype="12" fill="hold" grpId="1" nodeType="withEffect">
                                  <p:stCondLst>
                                    <p:cond delay="0"/>
                                  </p:stCondLst>
                                  <p:childTnLst>
                                    <p:animEffect transition="out" filter="strips(downLeft)">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8" presetClass="exit" presetSubtype="12" fill="hold" grpId="1" nodeType="withEffect">
                                  <p:stCondLst>
                                    <p:cond delay="0"/>
                                  </p:stCondLst>
                                  <p:childTnLst>
                                    <p:animEffect transition="out" filter="strips(downLeft)">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18" presetClass="exit" presetSubtype="12" fill="hold" grpId="1" nodeType="withEffect">
                                  <p:stCondLst>
                                    <p:cond delay="0"/>
                                  </p:stCondLst>
                                  <p:childTnLst>
                                    <p:animEffect transition="out" filter="strips(downLeft)">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par>
                                <p:cTn id="80" presetID="18" presetClass="exit" presetSubtype="12" fill="hold" nodeType="withEffect">
                                  <p:stCondLst>
                                    <p:cond delay="0"/>
                                  </p:stCondLst>
                                  <p:childTnLst>
                                    <p:animEffect transition="out" filter="strips(downLeft)">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8" presetClass="exit" presetSubtype="12" fill="hold" nodeType="withEffect">
                                  <p:stCondLst>
                                    <p:cond delay="0"/>
                                  </p:stCondLst>
                                  <p:childTnLst>
                                    <p:animEffect transition="out" filter="strips(downLeft)">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p:bldP spid="18" grpId="1"/>
      <p:bldP spid="19" grpId="0"/>
      <p:bldP spid="19" grpId="1"/>
      <p:bldP spid="20" grpId="0" animBg="1"/>
      <p:bldP spid="20" grpId="1" animBg="1"/>
      <p:bldP spid="21" grpId="0" animBg="1"/>
      <p:bldP spid="21" grpId="1" animBg="1"/>
      <p:bldP spid="22" grpId="0"/>
      <p:bldP spid="22" grpId="1"/>
      <p:bldP spid="23" grpId="0"/>
      <p:bldP spid="2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BCD05"/>
          </a:solidFill>
          <a:ln w="57150">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upload.iranvij.ir/images/422zf3r21l6y2g2wqog.jpg"/>
          <p:cNvPicPr>
            <a:picLocks noChangeAspect="1" noChangeArrowheads="1"/>
          </p:cNvPicPr>
          <p:nvPr/>
        </p:nvPicPr>
        <p:blipFill>
          <a:blip r:embed="rId2" cstate="print"/>
          <a:srcRect b="10048"/>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4724400" y="5867400"/>
            <a:ext cx="3962400" cy="685800"/>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روستایی زیبا در استان کهگیلویه</a:t>
            </a:r>
            <a:endParaRPr lang="fa-IR" sz="2400" dirty="0">
              <a:ln w="1905">
                <a:solidFill>
                  <a:srgbClr val="002060"/>
                </a:solidFill>
              </a:ln>
              <a:solidFill>
                <a:srgbClr val="FF0000"/>
              </a:solidFill>
              <a:cs typeface="B Koodak" pitchFamily="2" charset="-78"/>
            </a:endParaRPr>
          </a:p>
        </p:txBody>
      </p:sp>
      <p:sp>
        <p:nvSpPr>
          <p:cNvPr id="7" name="Rounded Rectangle 6"/>
          <p:cNvSpPr/>
          <p:nvPr/>
        </p:nvSpPr>
        <p:spPr>
          <a:xfrm>
            <a:off x="4648200" y="3886200"/>
            <a:ext cx="4114800" cy="144780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ounded Rectangle 7"/>
          <p:cNvSpPr/>
          <p:nvPr/>
        </p:nvSpPr>
        <p:spPr>
          <a:xfrm>
            <a:off x="304800" y="3886200"/>
            <a:ext cx="4114800" cy="14478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ectangle 8"/>
          <p:cNvSpPr/>
          <p:nvPr/>
        </p:nvSpPr>
        <p:spPr>
          <a:xfrm>
            <a:off x="4648200" y="5486400"/>
            <a:ext cx="4114800" cy="1143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ectangle 9"/>
          <p:cNvSpPr/>
          <p:nvPr/>
        </p:nvSpPr>
        <p:spPr>
          <a:xfrm>
            <a:off x="304800" y="5486400"/>
            <a:ext cx="4114800" cy="11430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ectangle 10"/>
          <p:cNvSpPr/>
          <p:nvPr/>
        </p:nvSpPr>
        <p:spPr>
          <a:xfrm>
            <a:off x="4953000" y="3962400"/>
            <a:ext cx="3505200" cy="1231106"/>
          </a:xfrm>
          <a:prstGeom prst="rect">
            <a:avLst/>
          </a:prstGeom>
        </p:spPr>
        <p:txBody>
          <a:bodyPr wrap="square">
            <a:spAutoFit/>
          </a:bodyPr>
          <a:lstStyle/>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ماذا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فعَلـ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انِ</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32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 </a:t>
            </a:r>
          </a:p>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هُما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جمَعـ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انِ</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الأزهارَ </a:t>
            </a:r>
            <a:r>
              <a:rPr lang="fa-IR" sz="32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 </a:t>
            </a:r>
            <a:endParaRPr lang="en-US" sz="32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2" name="Rectangle 11"/>
          <p:cNvSpPr/>
          <p:nvPr/>
        </p:nvSpPr>
        <p:spPr>
          <a:xfrm>
            <a:off x="381000" y="4038600"/>
            <a:ext cx="4114800" cy="1231106"/>
          </a:xfrm>
          <a:prstGeom prst="rect">
            <a:avLst/>
          </a:prstGeom>
        </p:spPr>
        <p:txBody>
          <a:bodyPr wrap="square">
            <a:spAutoFit/>
          </a:bodyPr>
          <a:lstStyle/>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ماذا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تَـ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فعَلـ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انِ</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32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a:t>
            </a:r>
          </a:p>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هُما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تَـ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جمَعـ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rPr>
              <a:t>انِ</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وَرَقَ الشّایِ </a:t>
            </a:r>
            <a:r>
              <a:rPr lang="fa-IR" sz="3200" b="1" dirty="0">
                <a:ln w="1905">
                  <a:solidFill>
                    <a:srgbClr val="7030A0"/>
                  </a:solidFill>
                </a:ln>
                <a:solidFill>
                  <a:srgbClr val="002060"/>
                </a:solidFill>
                <a:effectLst>
                  <a:innerShdw blurRad="69850" dist="43180" dir="5400000">
                    <a:srgbClr val="000000">
                      <a:alpha val="65000"/>
                    </a:srgbClr>
                  </a:innerShdw>
                </a:effectLst>
                <a:cs typeface="B Badr" pitchFamily="2" charset="-78"/>
              </a:rPr>
              <a:t>.</a:t>
            </a:r>
            <a:endParaRPr lang="en-US" sz="32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3" name="Rectangle 12"/>
          <p:cNvSpPr/>
          <p:nvPr/>
        </p:nvSpPr>
        <p:spPr>
          <a:xfrm>
            <a:off x="4724400" y="5562600"/>
            <a:ext cx="381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  چه کار می کنند ؟</a:t>
            </a:r>
          </a:p>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ـ  آن ها ، گل ها را جمع می کنند .</a:t>
            </a:r>
            <a:endParaRPr lang="fa-IR" sz="2400" dirty="0">
              <a:ln w="1905">
                <a:solidFill>
                  <a:srgbClr val="0070C0"/>
                </a:solidFill>
              </a:ln>
              <a:solidFill>
                <a:srgbClr val="FF0000"/>
              </a:solidFill>
              <a:cs typeface="B Koodak" pitchFamily="2" charset="-78"/>
            </a:endParaRPr>
          </a:p>
        </p:txBody>
      </p:sp>
      <p:sp>
        <p:nvSpPr>
          <p:cNvPr id="14" name="Rectangle 13"/>
          <p:cNvSpPr/>
          <p:nvPr/>
        </p:nvSpPr>
        <p:spPr>
          <a:xfrm>
            <a:off x="457200" y="5562600"/>
            <a:ext cx="381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  چه کار می کنند ؟</a:t>
            </a:r>
          </a:p>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ـ  آن ها ، برگ چای جمع می کنند .</a:t>
            </a:r>
            <a:endParaRPr lang="fa-IR" sz="2400" dirty="0">
              <a:ln w="1905">
                <a:solidFill>
                  <a:srgbClr val="0070C0"/>
                </a:solidFill>
              </a:ln>
              <a:solidFill>
                <a:srgbClr val="FF0000"/>
              </a:solidFill>
              <a:cs typeface="B Koodak" pitchFamily="2" charset="-78"/>
            </a:endParaRPr>
          </a:p>
        </p:txBody>
      </p:sp>
      <p:pic>
        <p:nvPicPr>
          <p:cNvPr id="15" name="Picture 2" descr="http://www.aftabir.com/e_card/photos/GZB99022.jpg"/>
          <p:cNvPicPr>
            <a:picLocks noChangeAspect="1" noChangeArrowheads="1"/>
          </p:cNvPicPr>
          <p:nvPr/>
        </p:nvPicPr>
        <p:blipFill>
          <a:blip r:embed="rId3" cstate="print"/>
          <a:srcRect/>
          <a:stretch>
            <a:fillRect/>
          </a:stretch>
        </p:blipFill>
        <p:spPr bwMode="auto">
          <a:xfrm>
            <a:off x="381000" y="533400"/>
            <a:ext cx="4038600" cy="2971800"/>
          </a:xfrm>
          <a:prstGeom prst="roundRect">
            <a:avLst>
              <a:gd name="adj" fmla="val 4167"/>
            </a:avLst>
          </a:prstGeom>
          <a:solidFill>
            <a:srgbClr val="FFFFFF"/>
          </a:solidFill>
          <a:ln w="76200" cap="sq">
            <a:solidFill>
              <a:srgbClr val="00482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4" descr="http://cdn.bartarinha.ir/files/fa/news/1391/2/18/79632_582.jpg"/>
          <p:cNvPicPr>
            <a:picLocks noChangeAspect="1" noChangeArrowheads="1"/>
          </p:cNvPicPr>
          <p:nvPr/>
        </p:nvPicPr>
        <p:blipFill>
          <a:blip r:embed="rId4" cstate="print"/>
          <a:srcRect l="9412"/>
          <a:stretch>
            <a:fillRect/>
          </a:stretch>
        </p:blipFill>
        <p:spPr bwMode="auto">
          <a:xfrm>
            <a:off x="4724400" y="533400"/>
            <a:ext cx="3962400" cy="2971799"/>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par>
                                <p:cTn id="43" presetID="29"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ppt_x</p:attrName>
                                        </p:attrNameLst>
                                      </p:cBhvr>
                                      <p:tavLst>
                                        <p:tav tm="0">
                                          <p:val>
                                            <p:strVal val="#ppt_x-.2"/>
                                          </p:val>
                                        </p:tav>
                                        <p:tav tm="100000">
                                          <p:val>
                                            <p:strVal val="#ppt_x"/>
                                          </p:val>
                                        </p:tav>
                                      </p:tavLst>
                                    </p:anim>
                                    <p:anim calcmode="lin" valueType="num">
                                      <p:cBhvr>
                                        <p:cTn id="4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xit" presetSubtype="12" fill="hold" grpId="1" nodeType="clickEffect">
                                  <p:stCondLst>
                                    <p:cond delay="0"/>
                                  </p:stCondLst>
                                  <p:childTnLst>
                                    <p:animEffect transition="out" filter="strips(downLeft)">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8" presetClass="exit" presetSubtype="12" fill="hold" grpId="1" nodeType="withEffect">
                                  <p:stCondLst>
                                    <p:cond delay="0"/>
                                  </p:stCondLst>
                                  <p:childTnLst>
                                    <p:animEffect transition="out" filter="strips(downLeft)">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8" presetClass="exit" presetSubtype="12" fill="hold" grpId="1" nodeType="withEffect">
                                  <p:stCondLst>
                                    <p:cond delay="0"/>
                                  </p:stCondLst>
                                  <p:childTnLst>
                                    <p:animEffect transition="out" filter="strips(downLeft)">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8" presetClass="exit" presetSubtype="12" fill="hold" grpId="1" nodeType="withEffect">
                                  <p:stCondLst>
                                    <p:cond delay="0"/>
                                  </p:stCondLst>
                                  <p:childTnLst>
                                    <p:animEffect transition="out" filter="strips(downLeft)">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8" presetClass="exit" presetSubtype="12" fill="hold" grpId="1" nodeType="withEffect">
                                  <p:stCondLst>
                                    <p:cond delay="0"/>
                                  </p:stCondLst>
                                  <p:childTnLst>
                                    <p:animEffect transition="out" filter="strips(downLeft)">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8" presetClass="exit" presetSubtype="12" fill="hold" grpId="1" nodeType="withEffect">
                                  <p:stCondLst>
                                    <p:cond delay="0"/>
                                  </p:stCondLst>
                                  <p:childTnLst>
                                    <p:animEffect transition="out" filter="strips(downLeft)">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8" presetClass="exit" presetSubtype="12" fill="hold" grpId="1" nodeType="withEffect">
                                  <p:stCondLst>
                                    <p:cond delay="0"/>
                                  </p:stCondLst>
                                  <p:childTnLst>
                                    <p:animEffect transition="out" filter="strips(downLeft)">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8" presetClass="exit" presetSubtype="12" fill="hold" grpId="1" nodeType="withEffect">
                                  <p:stCondLst>
                                    <p:cond delay="0"/>
                                  </p:stCondLst>
                                  <p:childTnLst>
                                    <p:animEffect transition="out" filter="strips(downLeft)">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8" presetClass="exit" presetSubtype="12" fill="hold" nodeType="withEffect">
                                  <p:stCondLst>
                                    <p:cond delay="0"/>
                                  </p:stCondLst>
                                  <p:childTnLst>
                                    <p:animEffect transition="out" filter="strips(downLeft)">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8" presetClass="exit" presetSubtype="12" fill="hold" nodeType="withEffect">
                                  <p:stCondLst>
                                    <p:cond delay="0"/>
                                  </p:stCondLst>
                                  <p:childTnLst>
                                    <p:animEffect transition="out" filter="strips(downLeft)">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p:bldP spid="11" grpId="1"/>
      <p:bldP spid="12" grpId="0"/>
      <p:bldP spid="12" grpId="1"/>
      <p:bldP spid="13" grpId="0"/>
      <p:bldP spid="13"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482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4" descr="http://www.eshghentezar.com/imgcenter/uploads/1395893830.gif"/>
          <p:cNvPicPr>
            <a:picLocks noChangeAspect="1" noChangeArrowheads="1"/>
          </p:cNvPicPr>
          <p:nvPr/>
        </p:nvPicPr>
        <p:blipFill>
          <a:blip r:embed="rId2" cstate="print"/>
          <a:srcRect/>
          <a:stretch>
            <a:fillRect/>
          </a:stretch>
        </p:blipFill>
        <p:spPr bwMode="auto">
          <a:xfrm>
            <a:off x="304800" y="228600"/>
            <a:ext cx="8534400" cy="63246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 name="Oval 6"/>
          <p:cNvSpPr/>
          <p:nvPr/>
        </p:nvSpPr>
        <p:spPr>
          <a:xfrm>
            <a:off x="3124200" y="762000"/>
            <a:ext cx="3124200" cy="1295400"/>
          </a:xfrm>
          <a:prstGeom prst="ellipse">
            <a:avLst/>
          </a:prstGeom>
          <a:noFill/>
          <a:ln>
            <a:solidFill>
              <a:srgbClr val="2BCD0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3048000" y="1066800"/>
            <a:ext cx="3124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6000" b="1" dirty="0" smtClean="0">
                <a:ln w="1905">
                  <a:solidFill>
                    <a:srgbClr val="FF0000"/>
                  </a:solidFill>
                </a:ln>
                <a:solidFill>
                  <a:srgbClr val="2BCD05"/>
                </a:solidFill>
                <a:effectLst>
                  <a:innerShdw blurRad="69850" dist="43180" dir="5400000">
                    <a:srgbClr val="000000">
                      <a:alpha val="65000"/>
                    </a:srgbClr>
                  </a:innerShdw>
                </a:effectLst>
                <a:cs typeface="B Jadid" pitchFamily="2" charset="-78"/>
              </a:rPr>
              <a:t>بدانیم </a:t>
            </a:r>
            <a:endParaRPr lang="fa-IR" sz="6000" dirty="0">
              <a:ln w="1905">
                <a:solidFill>
                  <a:srgbClr val="FF0000"/>
                </a:solidFill>
              </a:ln>
              <a:solidFill>
                <a:srgbClr val="2BCD05"/>
              </a:solidFill>
              <a:cs typeface="B Jadid"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Picture 2" descr="http://dc362.4shared.com/img/5poPljlk/s7/01042011793.jpg"/>
          <p:cNvPicPr>
            <a:picLocks noChangeAspect="1" noChangeArrowheads="1"/>
          </p:cNvPicPr>
          <p:nvPr/>
        </p:nvPicPr>
        <p:blipFill>
          <a:blip r:embed="rId2" cstate="print"/>
          <a:srcRect/>
          <a:stretch>
            <a:fillRect/>
          </a:stretch>
        </p:blipFill>
        <p:spPr bwMode="auto">
          <a:xfrm>
            <a:off x="0" y="0"/>
            <a:ext cx="9144000" cy="6857999"/>
          </a:xfrm>
          <a:prstGeom prst="rect">
            <a:avLst/>
          </a:prstGeom>
          <a:ln>
            <a:noFill/>
          </a:ln>
          <a:effectLst>
            <a:softEdge rad="112500"/>
          </a:effectLst>
        </p:spPr>
      </p:pic>
      <p:sp>
        <p:nvSpPr>
          <p:cNvPr id="5" name="Rounded Rectangle 4"/>
          <p:cNvSpPr/>
          <p:nvPr/>
        </p:nvSpPr>
        <p:spPr>
          <a:xfrm>
            <a:off x="1600200" y="1752600"/>
            <a:ext cx="5791200" cy="4343400"/>
          </a:xfrm>
          <a:prstGeom prst="roundRect">
            <a:avLst/>
          </a:prstGeom>
          <a:solidFill>
            <a:srgbClr val="5DFA38"/>
          </a:solidFill>
          <a:ln w="28575">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fa-IR"/>
          </a:p>
        </p:txBody>
      </p:sp>
      <p:sp>
        <p:nvSpPr>
          <p:cNvPr id="6" name="Rectangle 5"/>
          <p:cNvSpPr/>
          <p:nvPr/>
        </p:nvSpPr>
        <p:spPr>
          <a:xfrm>
            <a:off x="1981200" y="2209800"/>
            <a:ext cx="4724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3600" b="1" dirty="0" smtClean="0">
                <a:ln w="1905">
                  <a:solidFill>
                    <a:srgbClr val="00B050"/>
                  </a:solidFill>
                </a:ln>
                <a:solidFill>
                  <a:srgbClr val="002060"/>
                </a:solidFill>
                <a:effectLst>
                  <a:innerShdw blurRad="69850" dist="43180" dir="5400000">
                    <a:srgbClr val="000000">
                      <a:alpha val="65000"/>
                    </a:srgbClr>
                  </a:innerShdw>
                </a:effectLst>
                <a:cs typeface="B Badr" pitchFamily="2" charset="-78"/>
              </a:rPr>
              <a:t>:  کیفَ حالُکَ ؟     ـ  أنَا بِـخیرٍ . </a:t>
            </a:r>
            <a:endParaRPr lang="fa-IR" sz="3600" dirty="0">
              <a:ln w="1905">
                <a:solidFill>
                  <a:srgbClr val="00B050"/>
                </a:solidFill>
              </a:ln>
              <a:solidFill>
                <a:srgbClr val="002060"/>
              </a:solidFill>
              <a:cs typeface="B Badr" pitchFamily="2" charset="-78"/>
            </a:endParaRPr>
          </a:p>
        </p:txBody>
      </p:sp>
      <p:sp>
        <p:nvSpPr>
          <p:cNvPr id="7" name="Rectangle 6"/>
          <p:cNvSpPr/>
          <p:nvPr/>
        </p:nvSpPr>
        <p:spPr>
          <a:xfrm>
            <a:off x="1981200" y="4038600"/>
            <a:ext cx="4724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3600" b="1" dirty="0" smtClean="0">
                <a:ln w="1905">
                  <a:solidFill>
                    <a:srgbClr val="00B050"/>
                  </a:solidFill>
                </a:ln>
                <a:solidFill>
                  <a:srgbClr val="002060"/>
                </a:solidFill>
                <a:effectLst>
                  <a:innerShdw blurRad="69850" dist="43180" dir="5400000">
                    <a:srgbClr val="000000">
                      <a:alpha val="65000"/>
                    </a:srgbClr>
                  </a:innerShdw>
                </a:effectLst>
                <a:cs typeface="B Badr" pitchFamily="2" charset="-78"/>
              </a:rPr>
              <a:t>:  کیفَ وَصَلتَ ؟    ـ  بِـسُرعَۀٍ . </a:t>
            </a:r>
            <a:endParaRPr lang="fa-IR" sz="3600" dirty="0">
              <a:ln w="1905">
                <a:solidFill>
                  <a:srgbClr val="00B050"/>
                </a:solidFill>
              </a:ln>
              <a:solidFill>
                <a:srgbClr val="002060"/>
              </a:solidFill>
              <a:cs typeface="B Badr" pitchFamily="2" charset="-78"/>
            </a:endParaRPr>
          </a:p>
        </p:txBody>
      </p:sp>
      <p:sp>
        <p:nvSpPr>
          <p:cNvPr id="8" name="Rectangle 7"/>
          <p:cNvSpPr/>
          <p:nvPr/>
        </p:nvSpPr>
        <p:spPr>
          <a:xfrm>
            <a:off x="2362200" y="3124200"/>
            <a:ext cx="4343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3200" b="1" dirty="0" smtClean="0">
                <a:ln w="1905">
                  <a:solidFill>
                    <a:srgbClr val="FF0000"/>
                  </a:solidFill>
                </a:ln>
                <a:solidFill>
                  <a:srgbClr val="7030A0"/>
                </a:solidFill>
                <a:effectLst>
                  <a:innerShdw blurRad="69850" dist="43180" dir="5400000">
                    <a:srgbClr val="000000">
                      <a:alpha val="65000"/>
                    </a:srgbClr>
                  </a:innerShdw>
                </a:effectLst>
                <a:cs typeface="B Kamran" pitchFamily="2" charset="-78"/>
              </a:rPr>
              <a:t>:  حالت چطوره ؟          ــ  من خوبم .</a:t>
            </a:r>
            <a:endParaRPr lang="fa-IR" sz="3200" dirty="0">
              <a:ln w="1905">
                <a:solidFill>
                  <a:srgbClr val="FF0000"/>
                </a:solidFill>
              </a:ln>
              <a:solidFill>
                <a:srgbClr val="7030A0"/>
              </a:solidFill>
              <a:cs typeface="B Kamran" pitchFamily="2" charset="-78"/>
            </a:endParaRPr>
          </a:p>
        </p:txBody>
      </p:sp>
      <p:sp>
        <p:nvSpPr>
          <p:cNvPr id="9" name="Rectangle 8"/>
          <p:cNvSpPr/>
          <p:nvPr/>
        </p:nvSpPr>
        <p:spPr>
          <a:xfrm>
            <a:off x="1981200" y="4953000"/>
            <a:ext cx="47244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3200" b="1" dirty="0" smtClean="0">
                <a:ln w="1905">
                  <a:solidFill>
                    <a:srgbClr val="FF0000"/>
                  </a:solidFill>
                </a:ln>
                <a:solidFill>
                  <a:srgbClr val="7030A0"/>
                </a:solidFill>
                <a:effectLst>
                  <a:innerShdw blurRad="69850" dist="43180" dir="5400000">
                    <a:srgbClr val="000000">
                      <a:alpha val="65000"/>
                    </a:srgbClr>
                  </a:innerShdw>
                </a:effectLst>
                <a:cs typeface="B Kamran" pitchFamily="2" charset="-78"/>
              </a:rPr>
              <a:t>:  چگونه رسیدی ؟         ــ  به سرعت .</a:t>
            </a:r>
            <a:endParaRPr lang="fa-IR" sz="3200" dirty="0">
              <a:ln w="1905">
                <a:solidFill>
                  <a:srgbClr val="FF0000"/>
                </a:solidFill>
              </a:ln>
              <a:solidFill>
                <a:srgbClr val="7030A0"/>
              </a:solidFill>
              <a:cs typeface="B Kamran" pitchFamily="2" charset="-78"/>
            </a:endParaRPr>
          </a:p>
        </p:txBody>
      </p:sp>
      <p:sp>
        <p:nvSpPr>
          <p:cNvPr id="10" name="Rounded Rectangle 9"/>
          <p:cNvSpPr/>
          <p:nvPr/>
        </p:nvSpPr>
        <p:spPr>
          <a:xfrm>
            <a:off x="533400" y="533400"/>
            <a:ext cx="8077200" cy="990600"/>
          </a:xfrm>
          <a:prstGeom prst="roundRect">
            <a:avLst/>
          </a:prstGeom>
          <a:solidFill>
            <a:srgbClr val="92D050"/>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endParaRPr>
          </a:p>
        </p:txBody>
      </p:sp>
      <p:sp>
        <p:nvSpPr>
          <p:cNvPr id="11" name="Rectangle 10"/>
          <p:cNvSpPr/>
          <p:nvPr/>
        </p:nvSpPr>
        <p:spPr>
          <a:xfrm>
            <a:off x="685800" y="685800"/>
            <a:ext cx="7696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3200" b="1" dirty="0" smtClean="0">
                <a:ln w="1905">
                  <a:solidFill>
                    <a:srgbClr val="FF0000"/>
                  </a:solidFill>
                </a:ln>
                <a:solidFill>
                  <a:schemeClr val="bg1"/>
                </a:solidFill>
                <a:effectLst>
                  <a:innerShdw blurRad="69850" dist="43180" dir="5400000">
                    <a:srgbClr val="000000">
                      <a:alpha val="65000"/>
                    </a:srgbClr>
                  </a:innerShdw>
                </a:effectLst>
                <a:cs typeface="B Homa" pitchFamily="2" charset="-78"/>
              </a:rPr>
              <a:t>پرسش و پاسخ با کلمه ی پرسشی « کیفَ : چگونه » :</a:t>
            </a:r>
            <a:endParaRPr lang="fa-IR" sz="3200" dirty="0">
              <a:ln w="1905">
                <a:solidFill>
                  <a:srgbClr val="FF0000"/>
                </a:solidFill>
              </a:ln>
              <a:solidFill>
                <a:schemeClr val="bg1"/>
              </a:solidFill>
              <a:cs typeface="B Hom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anim calcmode="lin" valueType="num">
                                      <p:cBhvr>
                                        <p:cTn id="20" dur="400" fill="hold"/>
                                        <p:tgtEl>
                                          <p:spTgt spid="5"/>
                                        </p:tgtEl>
                                        <p:attrNameLst>
                                          <p:attrName>ppt_x</p:attrName>
                                        </p:attrNameLst>
                                      </p:cBhvr>
                                      <p:tavLst>
                                        <p:tav tm="0">
                                          <p:val>
                                            <p:strVal val="#ppt_x"/>
                                          </p:val>
                                        </p:tav>
                                        <p:tav tm="100000">
                                          <p:val>
                                            <p:strVal val="#ppt_x"/>
                                          </p:val>
                                        </p:tav>
                                      </p:tavLst>
                                    </p:anim>
                                    <p:anim calcmode="lin" valueType="num">
                                      <p:cBhvr>
                                        <p:cTn id="21" dur="400" fill="hold"/>
                                        <p:tgtEl>
                                          <p:spTgt spid="5"/>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360"/>
                                          </p:val>
                                        </p:tav>
                                        <p:tav tm="100000">
                                          <p:val>
                                            <p:fltVal val="0"/>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
                                        <p:tgtEl>
                                          <p:spTgt spid="8"/>
                                        </p:tgtEl>
                                      </p:cBhvr>
                                    </p:animEffect>
                                    <p:anim calcmode="lin" valueType="num">
                                      <p:cBhvr>
                                        <p:cTn id="37" dur="400" fill="hold"/>
                                        <p:tgtEl>
                                          <p:spTgt spid="8"/>
                                        </p:tgtEl>
                                        <p:attrNameLst>
                                          <p:attrName>ppt_x</p:attrName>
                                        </p:attrNameLst>
                                      </p:cBhvr>
                                      <p:tavLst>
                                        <p:tav tm="0">
                                          <p:val>
                                            <p:strVal val="#ppt_x"/>
                                          </p:val>
                                        </p:tav>
                                        <p:tav tm="100000">
                                          <p:val>
                                            <p:strVal val="#ppt_x"/>
                                          </p:val>
                                        </p:tav>
                                      </p:tavLst>
                                    </p:anim>
                                    <p:anim calcmode="lin" valueType="num">
                                      <p:cBhvr>
                                        <p:cTn id="38" dur="400" fill="hold"/>
                                        <p:tgtEl>
                                          <p:spTgt spid="8"/>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 calcmode="lin" valueType="num">
                                      <p:cBhvr>
                                        <p:cTn id="47" dur="500" fill="hold"/>
                                        <p:tgtEl>
                                          <p:spTgt spid="7"/>
                                        </p:tgtEl>
                                        <p:attrNameLst>
                                          <p:attrName>style.rotation</p:attrName>
                                        </p:attrNameLst>
                                      </p:cBhvr>
                                      <p:tavLst>
                                        <p:tav tm="0">
                                          <p:val>
                                            <p:fltVal val="360"/>
                                          </p:val>
                                        </p:tav>
                                        <p:tav tm="100000">
                                          <p:val>
                                            <p:fltVal val="0"/>
                                          </p:val>
                                        </p:tav>
                                      </p:tavLst>
                                    </p:anim>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ppt_x</p:attrName>
                                        </p:attrNameLst>
                                      </p:cBhvr>
                                      <p:tavLst>
                                        <p:tav tm="0">
                                          <p:val>
                                            <p:strVal val="#ppt_x-.2"/>
                                          </p:val>
                                        </p:tav>
                                        <p:tav tm="100000">
                                          <p:val>
                                            <p:strVal val="#ppt_x"/>
                                          </p:val>
                                        </p:tav>
                                      </p:tavLst>
                                    </p:anim>
                                    <p:anim calcmode="lin" valueType="num">
                                      <p:cBhvr>
                                        <p:cTn id="5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5" dur="1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xit" presetSubtype="12" fill="hold" grpId="1" nodeType="clickEffect">
                                  <p:stCondLst>
                                    <p:cond delay="0"/>
                                  </p:stCondLst>
                                  <p:childTnLst>
                                    <p:animEffect transition="out" filter="strips(downLeft)">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8" presetClass="exit" presetSubtype="12" fill="hold" grpId="1" nodeType="withEffect">
                                  <p:stCondLst>
                                    <p:cond delay="0"/>
                                  </p:stCondLst>
                                  <p:childTnLst>
                                    <p:animEffect transition="out" filter="strips(downLeft)">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8" presetClass="exit" presetSubtype="12" fill="hold" grpId="1" nodeType="withEffect">
                                  <p:stCondLst>
                                    <p:cond delay="0"/>
                                  </p:stCondLst>
                                  <p:childTnLst>
                                    <p:animEffect transition="out" filter="strips(downLeft)">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8" presetClass="exit" presetSubtype="12" fill="hold" grpId="1" nodeType="withEffect">
                                  <p:stCondLst>
                                    <p:cond delay="0"/>
                                  </p:stCondLst>
                                  <p:childTnLst>
                                    <p:animEffect transition="out" filter="strips(downLeft)">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8" presetClass="exit" presetSubtype="12" fill="hold" grpId="1" nodeType="withEffect">
                                  <p:stCondLst>
                                    <p:cond delay="0"/>
                                  </p:stCondLst>
                                  <p:childTnLst>
                                    <p:animEffect transition="out" filter="strips(downLeft)">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8" presetClass="exit" presetSubtype="12" fill="hold" grpId="1" nodeType="withEffect">
                                  <p:stCondLst>
                                    <p:cond delay="0"/>
                                  </p:stCondLst>
                                  <p:childTnLst>
                                    <p:animEffect transition="out" filter="strips(downLeft)">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8" presetClass="exit" presetSubtype="12" fill="hold" grpId="1" nodeType="withEffect">
                                  <p:stCondLst>
                                    <p:cond delay="0"/>
                                  </p:stCondLst>
                                  <p:childTnLst>
                                    <p:animEffect transition="out" filter="strips(downLeft)">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P spid="7" grpId="1"/>
      <p:bldP spid="8" grpId="0"/>
      <p:bldP spid="8" grpId="1"/>
      <p:bldP spid="9" grpId="0"/>
      <p:bldP spid="9" grpId="1"/>
      <p:bldP spid="10" grpId="0" animBg="1"/>
      <p:bldP spid="10" grpId="1" animBg="1"/>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4" descr="http://s5.picofile.com/file/8123685792/AKSGIF_IR_qorangif_%D8%AA%D8%B5%D8%A7%D9%88%DB%8C%D8%B1_%D9%85%D8%AA%D8%AD%D8%B1%DA%A9_%D9%82%D8%B1%D8%A2%D9%86islamic_animation2.gif"/>
          <p:cNvPicPr>
            <a:picLocks noChangeAspect="1" noChangeArrowheads="1" noCrop="1"/>
          </p:cNvPicPr>
          <p:nvPr/>
        </p:nvPicPr>
        <p:blipFill>
          <a:blip r:embed="rId2" cstate="print"/>
          <a:srcRect/>
          <a:stretch>
            <a:fillRect/>
          </a:stretch>
        </p:blipFill>
        <p:spPr bwMode="auto">
          <a:xfrm>
            <a:off x="0" y="0"/>
            <a:ext cx="9144000" cy="6858000"/>
          </a:xfrm>
          <a:prstGeom prst="rect">
            <a:avLst/>
          </a:prstGeom>
          <a:ln w="228600" cap="sq" cmpd="thickThin">
            <a:solidFill>
              <a:schemeClr val="tx1">
                <a:lumMod val="95000"/>
                <a:lumOff val="5000"/>
              </a:schemeClr>
            </a:solidFill>
            <a:prstDash val="solid"/>
            <a:miter lim="800000"/>
          </a:ln>
          <a:effectLst>
            <a:innerShdw blurRad="76200">
              <a:srgbClr val="000000"/>
            </a:innerShdw>
          </a:effectLst>
        </p:spPr>
      </p:pic>
      <p:pic>
        <p:nvPicPr>
          <p:cNvPr id="6" name="Picture 2" descr="http://www.askquran.ir/gallery/images/25519/1_00001.gif"/>
          <p:cNvPicPr>
            <a:picLocks noChangeAspect="1" noChangeArrowheads="1" noCrop="1"/>
          </p:cNvPicPr>
          <p:nvPr/>
        </p:nvPicPr>
        <p:blipFill>
          <a:blip r:embed="rId3" cstate="print"/>
          <a:srcRect/>
          <a:stretch>
            <a:fillRect/>
          </a:stretch>
        </p:blipFill>
        <p:spPr bwMode="auto">
          <a:xfrm>
            <a:off x="3124200" y="3200400"/>
            <a:ext cx="3130148" cy="1981200"/>
          </a:xfrm>
          <a:prstGeom prst="rect">
            <a:avLst/>
          </a:prstGeom>
          <a:noFill/>
        </p:spPr>
      </p:pic>
      <p:sp>
        <p:nvSpPr>
          <p:cNvPr id="7" name="Rectangle 6"/>
          <p:cNvSpPr/>
          <p:nvPr/>
        </p:nvSpPr>
        <p:spPr>
          <a:xfrm>
            <a:off x="0" y="0"/>
            <a:ext cx="1524000" cy="304800"/>
          </a:xfrm>
          <a:prstGeom prst="rect">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 name="Picture 2" descr="http://dc393.4shared.com/img/Z1RZTCAc/s3/0.5716210602231185/P1010491.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8" name="Rounded Rectangle 7"/>
          <p:cNvSpPr/>
          <p:nvPr/>
        </p:nvSpPr>
        <p:spPr>
          <a:xfrm>
            <a:off x="4648200" y="3733800"/>
            <a:ext cx="4114800" cy="14478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ounded Rectangle 8"/>
          <p:cNvSpPr/>
          <p:nvPr/>
        </p:nvSpPr>
        <p:spPr>
          <a:xfrm>
            <a:off x="304800" y="3733800"/>
            <a:ext cx="4114800" cy="1447800"/>
          </a:xfrm>
          <a:prstGeom prst="roundRect">
            <a:avLst/>
          </a:prstGeom>
          <a:gradFill flip="none" rotWithShape="1">
            <a:gsLst>
              <a:gs pos="0">
                <a:schemeClr val="bg2">
                  <a:lumMod val="25000"/>
                  <a:tint val="66000"/>
                  <a:satMod val="160000"/>
                </a:schemeClr>
              </a:gs>
              <a:gs pos="50000">
                <a:schemeClr val="bg2">
                  <a:lumMod val="25000"/>
                  <a:tint val="44500"/>
                  <a:satMod val="160000"/>
                </a:schemeClr>
              </a:gs>
              <a:gs pos="100000">
                <a:schemeClr val="bg2">
                  <a:lumMod val="25000"/>
                  <a:tint val="23500"/>
                  <a:satMod val="160000"/>
                </a:schemeClr>
              </a:gs>
            </a:gsLst>
            <a:path path="circle">
              <a:fillToRect t="100000" r="100000"/>
            </a:path>
            <a:tileRect l="-100000" b="-100000"/>
          </a:gra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ectangle 9"/>
          <p:cNvSpPr/>
          <p:nvPr/>
        </p:nvSpPr>
        <p:spPr>
          <a:xfrm>
            <a:off x="4648200" y="5334000"/>
            <a:ext cx="4114800" cy="11430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ectangle 10"/>
          <p:cNvSpPr/>
          <p:nvPr/>
        </p:nvSpPr>
        <p:spPr>
          <a:xfrm>
            <a:off x="304800" y="5334000"/>
            <a:ext cx="4114800" cy="1143000"/>
          </a:xfrm>
          <a:prstGeom prst="rect">
            <a:avLst/>
          </a:prstGeom>
          <a:gradFill flip="none" rotWithShape="1">
            <a:gsLst>
              <a:gs pos="0">
                <a:schemeClr val="bg2">
                  <a:lumMod val="25000"/>
                  <a:tint val="66000"/>
                  <a:satMod val="160000"/>
                </a:schemeClr>
              </a:gs>
              <a:gs pos="50000">
                <a:schemeClr val="bg2">
                  <a:lumMod val="25000"/>
                  <a:tint val="44500"/>
                  <a:satMod val="160000"/>
                </a:schemeClr>
              </a:gs>
              <a:gs pos="100000">
                <a:schemeClr val="bg2">
                  <a:lumMod val="25000"/>
                  <a:tint val="23500"/>
                  <a:satMod val="160000"/>
                </a:schemeClr>
              </a:gs>
            </a:gsLst>
            <a:path path="circle">
              <a:fillToRect l="50000" t="50000" r="50000" b="50000"/>
            </a:path>
            <a:tileRect/>
          </a:gra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Rectangle 11"/>
          <p:cNvSpPr/>
          <p:nvPr/>
        </p:nvSpPr>
        <p:spPr>
          <a:xfrm>
            <a:off x="4648200" y="3886200"/>
            <a:ext cx="4191000" cy="1231106"/>
          </a:xfrm>
          <a:prstGeom prst="rect">
            <a:avLst/>
          </a:prstGeom>
        </p:spPr>
        <p:txBody>
          <a:bodyPr wrap="square">
            <a:spAutoFit/>
          </a:bodyPr>
          <a:lstStyle/>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کیفَ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خرُجُ الولدُ مِن الصّفِّ ؟ </a:t>
            </a:r>
            <a:endParaRPr lang="fa-IR" sz="32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يَـ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خرُجُ سَریعًا . </a:t>
            </a:r>
            <a:endParaRPr lang="en-US" sz="32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3" name="Rectangle 12"/>
          <p:cNvSpPr/>
          <p:nvPr/>
        </p:nvSpPr>
        <p:spPr>
          <a:xfrm>
            <a:off x="493058" y="3874294"/>
            <a:ext cx="3697942" cy="1231106"/>
          </a:xfrm>
          <a:prstGeom prst="rect">
            <a:avLst/>
          </a:prstGeom>
        </p:spPr>
        <p:txBody>
          <a:bodyPr wrap="square">
            <a:spAutoFit/>
          </a:bodyPr>
          <a:lstStyle/>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کیفَ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تَـ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سألُ الطّالبَۀُ ؟</a:t>
            </a:r>
            <a:endParaRPr lang="fa-IR" sz="32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تَـ</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سألُ مسرورَۀً .</a:t>
            </a:r>
            <a:endParaRPr lang="en-US" sz="32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4" name="Rectangle 13"/>
          <p:cNvSpPr/>
          <p:nvPr/>
        </p:nvSpPr>
        <p:spPr>
          <a:xfrm>
            <a:off x="4495800" y="5410200"/>
            <a:ext cx="4343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  پسر چگونه از کلاس خارج می شود ؟</a:t>
            </a:r>
          </a:p>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ــ شتابان خارج می شود .</a:t>
            </a:r>
            <a:endParaRPr lang="fa-IR" sz="2400" dirty="0">
              <a:ln w="1905">
                <a:solidFill>
                  <a:srgbClr val="0070C0"/>
                </a:solidFill>
              </a:ln>
              <a:solidFill>
                <a:srgbClr val="FF0000"/>
              </a:solidFill>
              <a:cs typeface="B Koodak" pitchFamily="2" charset="-78"/>
            </a:endParaRPr>
          </a:p>
        </p:txBody>
      </p:sp>
      <p:sp>
        <p:nvSpPr>
          <p:cNvPr id="15" name="Rectangle 14"/>
          <p:cNvSpPr/>
          <p:nvPr/>
        </p:nvSpPr>
        <p:spPr>
          <a:xfrm>
            <a:off x="457200" y="5410200"/>
            <a:ext cx="381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  دانش آموز چگونه می پرسد ؟</a:t>
            </a:r>
          </a:p>
          <a:p>
            <a:pPr algn="ctr">
              <a:lnSpc>
                <a:spcPct val="150000"/>
              </a:lnSpc>
            </a:pPr>
            <a:r>
              <a:rPr lang="fa-IR" sz="2400" b="1" dirty="0" smtClean="0">
                <a:ln w="1905"/>
                <a:solidFill>
                  <a:srgbClr val="FF0000"/>
                </a:solidFill>
                <a:effectLst>
                  <a:innerShdw blurRad="69850" dist="43180" dir="5400000">
                    <a:srgbClr val="000000">
                      <a:alpha val="65000"/>
                    </a:srgbClr>
                  </a:innerShdw>
                </a:effectLst>
                <a:cs typeface="B Koodak" pitchFamily="2" charset="-78"/>
              </a:rPr>
              <a:t>ـ  با شادمانی می پرسد .</a:t>
            </a:r>
            <a:endParaRPr lang="fa-IR" sz="2400" dirty="0">
              <a:ln w="1905">
                <a:solidFill>
                  <a:srgbClr val="0070C0"/>
                </a:solidFill>
              </a:ln>
              <a:solidFill>
                <a:srgbClr val="FF0000"/>
              </a:solidFill>
              <a:cs typeface="B Koodak" pitchFamily="2" charset="-78"/>
            </a:endParaRPr>
          </a:p>
        </p:txBody>
      </p:sp>
      <p:pic>
        <p:nvPicPr>
          <p:cNvPr id="16" name="Picture 4" descr="https://encrypted-tbn2.gstatic.com/images?q=tbn:ANd9GcRRN2RXVFV-OZf3y03TPRBiJj1mlbcc9z19WsgkyohnpLv_sJm3ug"/>
          <p:cNvPicPr>
            <a:picLocks noChangeAspect="1" noChangeArrowheads="1"/>
          </p:cNvPicPr>
          <p:nvPr/>
        </p:nvPicPr>
        <p:blipFill>
          <a:blip r:embed="rId3" cstate="print"/>
          <a:srcRect/>
          <a:stretch>
            <a:fillRect/>
          </a:stretch>
        </p:blipFill>
        <p:spPr bwMode="auto">
          <a:xfrm>
            <a:off x="304800" y="381000"/>
            <a:ext cx="4038600" cy="3048000"/>
          </a:xfrm>
          <a:prstGeom prst="roundRect">
            <a:avLst>
              <a:gd name="adj" fmla="val 4167"/>
            </a:avLst>
          </a:prstGeom>
          <a:solidFill>
            <a:srgbClr val="FFFFFF"/>
          </a:solidFill>
          <a:ln w="76200" cap="sq">
            <a:solidFill>
              <a:schemeClr val="bg2">
                <a:lumMod val="2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Picture 4" descr="http://www.sedayeqazvin.ir/Image/News/2013/9/47762_635154527202965463_s.jpg"/>
          <p:cNvPicPr>
            <a:picLocks noChangeAspect="1" noChangeArrowheads="1"/>
          </p:cNvPicPr>
          <p:nvPr/>
        </p:nvPicPr>
        <p:blipFill>
          <a:blip r:embed="rId4" cstate="print"/>
          <a:srcRect t="17131" r="12000" b="7495"/>
          <a:stretch>
            <a:fillRect/>
          </a:stretch>
        </p:blipFill>
        <p:spPr bwMode="auto">
          <a:xfrm>
            <a:off x="4724400" y="381000"/>
            <a:ext cx="4038600" cy="3048000"/>
          </a:xfrm>
          <a:prstGeom prst="roundRect">
            <a:avLst>
              <a:gd name="adj" fmla="val 4167"/>
            </a:avLst>
          </a:prstGeom>
          <a:solidFill>
            <a:srgbClr val="FFFFFF"/>
          </a:solidFill>
          <a:ln w="76200" cap="sq">
            <a:solidFill>
              <a:schemeClr val="accent6">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nodeType="clickEffect">
                                  <p:stCondLst>
                                    <p:cond delay="0"/>
                                  </p:st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6" presetClass="emph" presetSubtype="0" fill="hold" grpId="0" nodeType="withEffect">
                                  <p:stCondLst>
                                    <p:cond delay="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to="" calcmode="lin" valueType="num">
                                      <p:cBhvr>
                                        <p:cTn id="39" dur="1" fill="hold"/>
                                        <p:tgtEl>
                                          <p:spTgt spid="11"/>
                                        </p:tgtEl>
                                        <p:attrNameLst>
                                          <p:attrName/>
                                        </p:attrNameLst>
                                      </p:cBhvr>
                                    </p:anim>
                                  </p:childTnLst>
                                </p:cTn>
                              </p:par>
                              <p:par>
                                <p:cTn id="40" presetID="24"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to="" calcmode="lin" valueType="num">
                                      <p:cBhvr>
                                        <p:cTn id="42" dur="1" fill="hold"/>
                                        <p:tgtEl>
                                          <p:spTgt spid="1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18" presetClass="exit" presetSubtype="12" fill="hold" grpId="1" nodeType="clickEffect">
                                  <p:stCondLst>
                                    <p:cond delay="0"/>
                                  </p:stCondLst>
                                  <p:childTnLst>
                                    <p:animEffect transition="out" filter="strips(downLeft)">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8" presetClass="exit" presetSubtype="12" fill="hold" grpId="1" nodeType="withEffect">
                                  <p:stCondLst>
                                    <p:cond delay="0"/>
                                  </p:stCondLst>
                                  <p:childTnLst>
                                    <p:animEffect transition="out" filter="strips(downLeft)">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8" presetClass="exit" presetSubtype="12" fill="hold" grpId="1" nodeType="withEffect">
                                  <p:stCondLst>
                                    <p:cond delay="0"/>
                                  </p:stCondLst>
                                  <p:childTnLst>
                                    <p:animEffect transition="out" filter="strips(downLeft)">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8" presetClass="exit" presetSubtype="12" fill="hold" grpId="1" nodeType="withEffect">
                                  <p:stCondLst>
                                    <p:cond delay="0"/>
                                  </p:stCondLst>
                                  <p:childTnLst>
                                    <p:animEffect transition="out" filter="strips(downLeft)">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8" presetClass="exit" presetSubtype="12" fill="hold" grpId="1" nodeType="withEffect">
                                  <p:stCondLst>
                                    <p:cond delay="0"/>
                                  </p:stCondLst>
                                  <p:childTnLst>
                                    <p:animEffect transition="out" filter="strips(downLeft)">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8" presetClass="exit" presetSubtype="12" fill="hold" grpId="1" nodeType="withEffect">
                                  <p:stCondLst>
                                    <p:cond delay="0"/>
                                  </p:stCondLst>
                                  <p:childTnLst>
                                    <p:animEffect transition="out" filter="strips(downLeft)">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8" presetClass="exit" presetSubtype="12" fill="hold" grpId="1" nodeType="withEffect">
                                  <p:stCondLst>
                                    <p:cond delay="0"/>
                                  </p:stCondLst>
                                  <p:childTnLst>
                                    <p:animEffect transition="out" filter="strips(downLeft)">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8" presetClass="exit" presetSubtype="12" fill="hold" grpId="1" nodeType="withEffect">
                                  <p:stCondLst>
                                    <p:cond delay="0"/>
                                  </p:stCondLst>
                                  <p:childTnLst>
                                    <p:animEffect transition="out" filter="strips(downLeft)">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8" presetClass="exit" presetSubtype="12" fill="hold" nodeType="withEffect">
                                  <p:stCondLst>
                                    <p:cond delay="0"/>
                                  </p:stCondLst>
                                  <p:childTnLst>
                                    <p:animEffect transition="out" filter="strips(downLeft)">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8" presetClass="exit" presetSubtype="12" fill="hold" nodeType="withEffect">
                                  <p:stCondLst>
                                    <p:cond delay="0"/>
                                  </p:stCondLst>
                                  <p:childTnLst>
                                    <p:animEffect transition="out" filter="strips(downLeft)">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p:bldP spid="12" grpId="1"/>
      <p:bldP spid="13" grpId="0"/>
      <p:bldP spid="13" grpId="1"/>
      <p:bldP spid="14" grpId="0"/>
      <p:bldP spid="14" grpId="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B0F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2948" name="Picture 4" descr="http://www.rajanews.com/Files_Upload/55235.jpg"/>
          <p:cNvPicPr>
            <a:picLocks noChangeAspect="1" noChangeArrowheads="1"/>
          </p:cNvPicPr>
          <p:nvPr/>
        </p:nvPicPr>
        <p:blipFill>
          <a:blip r:embed="rId2" cstate="print"/>
          <a:srcRect b="3750"/>
          <a:stretch>
            <a:fillRect/>
          </a:stretch>
        </p:blipFill>
        <p:spPr bwMode="auto">
          <a:xfrm>
            <a:off x="228601" y="228600"/>
            <a:ext cx="8686800" cy="6324600"/>
          </a:xfrm>
          <a:prstGeom prst="roundRect">
            <a:avLst>
              <a:gd name="adj" fmla="val 4167"/>
            </a:avLst>
          </a:prstGeom>
          <a:solidFill>
            <a:srgbClr val="FFFFFF"/>
          </a:solidFill>
          <a:ln w="76200" cap="sq">
            <a:solidFill>
              <a:srgbClr val="FF00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Rectangle 6"/>
          <p:cNvSpPr/>
          <p:nvPr/>
        </p:nvSpPr>
        <p:spPr>
          <a:xfrm>
            <a:off x="609600" y="5943600"/>
            <a:ext cx="3200400" cy="461665"/>
          </a:xfrm>
          <a:prstGeom prst="rect">
            <a:avLst/>
          </a:prstGeom>
          <a:solidFill>
            <a:srgbClr val="00B0F0"/>
          </a:solidFill>
          <a:ln w="12700">
            <a:solidFill>
              <a:srgbClr val="FF00FF"/>
            </a:solidFill>
          </a:ln>
        </p:spPr>
        <p:txBody>
          <a:bodyPr wrap="square">
            <a:spAutoFit/>
          </a:bodyPr>
          <a:lstStyle/>
          <a:p>
            <a:pPr algn="ctr"/>
            <a:r>
              <a:rPr lang="fa-IR" sz="2400" b="1" dirty="0" smtClean="0">
                <a:ln w="1905">
                  <a:solidFill>
                    <a:srgbClr val="FF0000"/>
                  </a:solidFill>
                </a:ln>
                <a:solidFill>
                  <a:schemeClr val="bg1"/>
                </a:solidFill>
                <a:effectLst>
                  <a:innerShdw blurRad="69850" dist="43180" dir="5400000">
                    <a:srgbClr val="000000">
                      <a:alpha val="65000"/>
                    </a:srgbClr>
                  </a:innerShdw>
                </a:effectLst>
                <a:cs typeface="B Koodak" pitchFamily="2" charset="-78"/>
              </a:rPr>
              <a:t>آرامگاه سعدی شیرازی</a:t>
            </a:r>
            <a:endParaRPr lang="fa-IR" sz="2400" b="1" dirty="0">
              <a:ln w="1905">
                <a:solidFill>
                  <a:srgbClr val="FF0000"/>
                </a:solidFill>
              </a:ln>
              <a:solidFill>
                <a:schemeClr val="bg1"/>
              </a:solidFill>
              <a:effectLst>
                <a:innerShdw blurRad="69850" dist="43180" dir="5400000">
                  <a:srgbClr val="000000">
                    <a:alpha val="65000"/>
                  </a:srgbClr>
                </a:innerShdw>
              </a:effectLst>
              <a:cs typeface="B Koodak" pitchFamily="2" charset="-78"/>
            </a:endParaRPr>
          </a:p>
        </p:txBody>
      </p:sp>
      <p:sp>
        <p:nvSpPr>
          <p:cNvPr id="5" name="Rectangle 4"/>
          <p:cNvSpPr/>
          <p:nvPr/>
        </p:nvSpPr>
        <p:spPr>
          <a:xfrm>
            <a:off x="3200400" y="381000"/>
            <a:ext cx="2743200" cy="838200"/>
          </a:xfrm>
          <a:prstGeom prst="rect">
            <a:avLst/>
          </a:prstGeom>
          <a:solidFill>
            <a:schemeClr val="tx2">
              <a:lumMod val="40000"/>
              <a:lumOff val="6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5400" b="1" dirty="0" smtClean="0">
                <a:ln w="1905"/>
                <a:solidFill>
                  <a:srgbClr val="FF0000"/>
                </a:solidFill>
                <a:effectLst>
                  <a:innerShdw blurRad="69850" dist="43180" dir="5400000">
                    <a:srgbClr val="000000">
                      <a:alpha val="65000"/>
                    </a:srgbClr>
                  </a:innerShdw>
                </a:effectLst>
                <a:cs typeface="B Esfehan" pitchFamily="2" charset="-78"/>
              </a:rPr>
              <a:t>فنّ ترجمه </a:t>
            </a:r>
          </a:p>
        </p:txBody>
      </p:sp>
      <p:sp>
        <p:nvSpPr>
          <p:cNvPr id="9" name="Rectangle 8"/>
          <p:cNvSpPr/>
          <p:nvPr/>
        </p:nvSpPr>
        <p:spPr>
          <a:xfrm>
            <a:off x="457200" y="1295400"/>
            <a:ext cx="8305800" cy="914400"/>
          </a:xfrm>
          <a:prstGeom prst="rect">
            <a:avLst/>
          </a:prstGeom>
          <a:solidFill>
            <a:schemeClr val="accent1">
              <a:lumMod val="60000"/>
              <a:lumOff val="4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600" b="1" dirty="0" smtClean="0">
                <a:ln w="1905">
                  <a:solidFill>
                    <a:srgbClr val="FF0000"/>
                  </a:solidFill>
                </a:ln>
                <a:solidFill>
                  <a:schemeClr val="bg1"/>
                </a:solidFill>
                <a:effectLst>
                  <a:innerShdw blurRad="69850" dist="43180" dir="5400000">
                    <a:srgbClr val="000000">
                      <a:alpha val="65000"/>
                    </a:srgbClr>
                  </a:innerShdw>
                </a:effectLst>
                <a:cs typeface="B Koodak" pitchFamily="2" charset="-78"/>
              </a:rPr>
              <a:t>گاهی کلمه ی « لِـ  ، لَـ  : برای » یا « عِندَ : نزد » برای مالکیّت به کار می رود :</a:t>
            </a:r>
            <a:endParaRPr lang="fa-IR" sz="2600" dirty="0">
              <a:ln w="1905">
                <a:solidFill>
                  <a:srgbClr val="FF0000"/>
                </a:solidFill>
              </a:ln>
              <a:solidFill>
                <a:schemeClr val="bg1"/>
              </a:solidFill>
              <a:cs typeface="B Koodak" pitchFamily="2" charset="-78"/>
            </a:endParaRPr>
          </a:p>
        </p:txBody>
      </p:sp>
      <p:sp>
        <p:nvSpPr>
          <p:cNvPr id="10" name="Rectangle 9"/>
          <p:cNvSpPr/>
          <p:nvPr/>
        </p:nvSpPr>
        <p:spPr>
          <a:xfrm>
            <a:off x="457200" y="2286000"/>
            <a:ext cx="8305800" cy="1066800"/>
          </a:xfrm>
          <a:prstGeom prst="rect">
            <a:avLst/>
          </a:prstGeom>
          <a:solidFill>
            <a:schemeClr val="tx2">
              <a:lumMod val="40000"/>
              <a:lumOff val="6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800" b="1" dirty="0" smtClean="0">
                <a:ln w="1905">
                  <a:solidFill>
                    <a:srgbClr val="004821"/>
                  </a:solidFill>
                </a:ln>
                <a:solidFill>
                  <a:srgbClr val="FF0000"/>
                </a:solidFill>
                <a:effectLst>
                  <a:innerShdw blurRad="69850" dist="43180" dir="5400000">
                    <a:srgbClr val="000000">
                      <a:alpha val="65000"/>
                    </a:srgbClr>
                  </a:innerShdw>
                </a:effectLst>
                <a:cs typeface="B Koodak" pitchFamily="2" charset="-78"/>
              </a:rPr>
              <a:t>توجّه : </a:t>
            </a:r>
            <a:r>
              <a:rPr lang="fa-IR" sz="2800" b="1" dirty="0" smtClean="0">
                <a:ln w="1905">
                  <a:solidFill>
                    <a:srgbClr val="004821"/>
                  </a:solidFill>
                </a:ln>
                <a:solidFill>
                  <a:schemeClr val="bg1"/>
                </a:solidFill>
                <a:effectLst>
                  <a:innerShdw blurRad="69850" dist="43180" dir="5400000">
                    <a:srgbClr val="000000">
                      <a:alpha val="65000"/>
                    </a:srgbClr>
                  </a:innerShdw>
                </a:effectLst>
                <a:cs typeface="B Koodak" pitchFamily="2" charset="-78"/>
              </a:rPr>
              <a:t>حرفِ « لِـ » بعد از ضمایر متّصل ، به صورت « لَـ » می آید : </a:t>
            </a:r>
          </a:p>
          <a:p>
            <a:pPr algn="r"/>
            <a:r>
              <a:rPr lang="fa-IR" sz="2800" b="1" dirty="0" smtClean="0">
                <a:ln w="1905">
                  <a:solidFill>
                    <a:srgbClr val="004821"/>
                  </a:solidFill>
                </a:ln>
                <a:solidFill>
                  <a:schemeClr val="bg1"/>
                </a:solidFill>
                <a:effectLst>
                  <a:innerShdw blurRad="69850" dist="43180" dir="5400000">
                    <a:srgbClr val="000000">
                      <a:alpha val="65000"/>
                    </a:srgbClr>
                  </a:innerShdw>
                </a:effectLst>
                <a:cs typeface="B Koodak" pitchFamily="2" charset="-78"/>
              </a:rPr>
              <a:t>                                           </a:t>
            </a:r>
            <a:r>
              <a:rPr lang="fa-IR" sz="2800" dirty="0" smtClean="0">
                <a:ln w="1905">
                  <a:solidFill>
                    <a:srgbClr val="004821"/>
                  </a:solidFill>
                </a:ln>
                <a:solidFill>
                  <a:srgbClr val="FF0000"/>
                </a:solidFill>
                <a:cs typeface="B Koodak" pitchFamily="2" charset="-78"/>
              </a:rPr>
              <a:t>«  لـِ + ـهُ = لَـهُ  »</a:t>
            </a:r>
            <a:endParaRPr lang="fa-IR" sz="2800" dirty="0">
              <a:ln w="1905">
                <a:solidFill>
                  <a:srgbClr val="004821"/>
                </a:solidFill>
              </a:ln>
              <a:solidFill>
                <a:srgbClr val="FF0000"/>
              </a:solidFill>
              <a:cs typeface="B Koodak"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
                                        <p:tgtEl>
                                          <p:spTgt spid="10"/>
                                        </p:tgtEl>
                                      </p:cBhvr>
                                    </p:animEffect>
                                    <p:anim calcmode="lin" valueType="num">
                                      <p:cBhvr>
                                        <p:cTn id="24" dur="400" fill="hold"/>
                                        <p:tgtEl>
                                          <p:spTgt spid="10"/>
                                        </p:tgtEl>
                                        <p:attrNameLst>
                                          <p:attrName>ppt_x</p:attrName>
                                        </p:attrNameLst>
                                      </p:cBhvr>
                                      <p:tavLst>
                                        <p:tav tm="0">
                                          <p:val>
                                            <p:strVal val="#ppt_x"/>
                                          </p:val>
                                        </p:tav>
                                        <p:tav tm="100000">
                                          <p:val>
                                            <p:strVal val="#ppt_x"/>
                                          </p:val>
                                        </p:tav>
                                      </p:tavLst>
                                    </p:anim>
                                    <p:anim calcmode="lin" valueType="num">
                                      <p:cBhvr>
                                        <p:cTn id="25" dur="400" fill="hold"/>
                                        <p:tgtEl>
                                          <p:spTgt spid="10"/>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8" presetClass="exit" presetSubtype="12" fill="hold" grpId="1" nodeType="clickEffect">
                                  <p:stCondLst>
                                    <p:cond delay="0"/>
                                  </p:stCondLst>
                                  <p:childTnLst>
                                    <p:animEffect transition="out" filter="strips(downLeft)">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8" presetClass="exit" presetSubtype="12" fill="hold" grpId="1" nodeType="withEffect">
                                  <p:stCondLst>
                                    <p:cond delay="0"/>
                                  </p:stCondLst>
                                  <p:childTnLst>
                                    <p:animEffect transition="out" filter="strips(downLeft)">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8" presetClass="exit" presetSubtype="12" fill="hold" grpId="1" nodeType="withEffect">
                                  <p:stCondLst>
                                    <p:cond delay="0"/>
                                  </p:stCondLst>
                                  <p:childTnLst>
                                    <p:animEffect transition="out" filter="strips(downLeft)">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BCD05"/>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 name="Picture 2" descr="http://s5.picofile.com/file/8118566126/%D8%AF%D8%B1%D8%AE%D8%AA_%DA%AF%D9%84.jpg"/>
          <p:cNvPicPr>
            <a:picLocks noChangeAspect="1" noChangeArrowheads="1"/>
          </p:cNvPicPr>
          <p:nvPr/>
        </p:nvPicPr>
        <p:blipFill>
          <a:blip r:embed="rId2" cstate="print"/>
          <a:srcRect b="8974"/>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267842" y="6260068"/>
            <a:ext cx="3008758" cy="400110"/>
          </a:xfrm>
          <a:prstGeom prst="rect">
            <a:avLst/>
          </a:prstGeom>
          <a:solidFill>
            <a:srgbClr val="42F917"/>
          </a:solidFill>
          <a:ln>
            <a:solidFill>
              <a:srgbClr val="FF0000"/>
            </a:solidFill>
          </a:ln>
        </p:spPr>
        <p:txBody>
          <a:bodyPr wrap="square">
            <a:spAutoFit/>
          </a:bodyPr>
          <a:lstStyle/>
          <a:p>
            <a:pPr algn="ctr"/>
            <a:r>
              <a:rPr lang="fa-IR" sz="2000" b="1" dirty="0" smtClean="0">
                <a:ln w="1905">
                  <a:solidFill>
                    <a:srgbClr val="FF0000"/>
                  </a:solidFill>
                </a:ln>
                <a:solidFill>
                  <a:schemeClr val="bg1"/>
                </a:solidFill>
                <a:effectLst>
                  <a:innerShdw blurRad="69850" dist="43180" dir="5400000">
                    <a:srgbClr val="000000">
                      <a:alpha val="65000"/>
                    </a:srgbClr>
                  </a:innerShdw>
                </a:effectLst>
                <a:cs typeface="B Koodak" pitchFamily="2" charset="-78"/>
              </a:rPr>
              <a:t> بهار در کهگیولیه و بويراحمد</a:t>
            </a:r>
            <a:endParaRPr lang="fa-IR" sz="2000" b="1" dirty="0">
              <a:ln w="1905">
                <a:solidFill>
                  <a:srgbClr val="FF0000"/>
                </a:solidFill>
              </a:ln>
              <a:solidFill>
                <a:schemeClr val="bg1"/>
              </a:solidFill>
              <a:effectLst>
                <a:innerShdw blurRad="69850" dist="43180" dir="5400000">
                  <a:srgbClr val="000000">
                    <a:alpha val="65000"/>
                  </a:srgbClr>
                </a:innerShdw>
              </a:effectLst>
              <a:cs typeface="B Koodak" pitchFamily="2" charset="-78"/>
            </a:endParaRPr>
          </a:p>
        </p:txBody>
      </p:sp>
      <p:sp>
        <p:nvSpPr>
          <p:cNvPr id="6" name="Rounded Rectangle 5"/>
          <p:cNvSpPr/>
          <p:nvPr/>
        </p:nvSpPr>
        <p:spPr>
          <a:xfrm>
            <a:off x="4220361" y="304800"/>
            <a:ext cx="4542639" cy="914400"/>
          </a:xfrm>
          <a:prstGeom prst="round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381000" y="304800"/>
            <a:ext cx="3691890" cy="914400"/>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533400" y="380999"/>
            <a:ext cx="3402330" cy="73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effectLst>
                  <a:innerShdw blurRad="69850" dist="43180" dir="5400000">
                    <a:srgbClr val="000000">
                      <a:alpha val="65000"/>
                    </a:srgbClr>
                  </a:innerShdw>
                </a:effectLst>
                <a:cs typeface="B Koodak" pitchFamily="2" charset="-78"/>
              </a:rPr>
              <a:t>خدا نام های نیکو دارد .</a:t>
            </a:r>
            <a:endParaRPr lang="fa-IR" sz="2800" dirty="0">
              <a:ln w="1905">
                <a:solidFill>
                  <a:srgbClr val="0070C0"/>
                </a:solidFill>
              </a:ln>
              <a:solidFill>
                <a:srgbClr val="FF0000"/>
              </a:solidFill>
              <a:cs typeface="B Koodak" pitchFamily="2" charset="-78"/>
            </a:endParaRPr>
          </a:p>
        </p:txBody>
      </p:sp>
      <p:sp>
        <p:nvSpPr>
          <p:cNvPr id="9" name="Rounded Rectangle 8"/>
          <p:cNvSpPr/>
          <p:nvPr/>
        </p:nvSpPr>
        <p:spPr>
          <a:xfrm>
            <a:off x="4220361" y="1371600"/>
            <a:ext cx="4542639" cy="91440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ectangle 9"/>
          <p:cNvSpPr/>
          <p:nvPr/>
        </p:nvSpPr>
        <p:spPr>
          <a:xfrm>
            <a:off x="381000" y="1371600"/>
            <a:ext cx="3691890" cy="9144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ectangle 10"/>
          <p:cNvSpPr/>
          <p:nvPr/>
        </p:nvSpPr>
        <p:spPr>
          <a:xfrm>
            <a:off x="4309844" y="420469"/>
            <a:ext cx="4239796" cy="646331"/>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لِـلّهِ الأسمآءُ الحسُنَی )»* </a:t>
            </a:r>
            <a:endParaRPr lang="fa-IR" sz="3600" b="1" dirty="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2" name="Rounded Rectangle 11"/>
          <p:cNvSpPr/>
          <p:nvPr/>
        </p:nvSpPr>
        <p:spPr>
          <a:xfrm>
            <a:off x="4220361" y="2438400"/>
            <a:ext cx="4542639" cy="914400"/>
          </a:xfrm>
          <a:prstGeom prst="roundRect">
            <a:avLst/>
          </a:prstGeom>
          <a:gradFill flip="none" rotWithShape="1">
            <a:gsLst>
              <a:gs pos="0">
                <a:srgbClr val="42F917">
                  <a:tint val="66000"/>
                  <a:satMod val="160000"/>
                </a:srgbClr>
              </a:gs>
              <a:gs pos="50000">
                <a:srgbClr val="42F917">
                  <a:tint val="44500"/>
                  <a:satMod val="160000"/>
                </a:srgbClr>
              </a:gs>
              <a:gs pos="100000">
                <a:srgbClr val="42F917">
                  <a:tint val="23500"/>
                  <a:satMod val="160000"/>
                </a:srgbClr>
              </a:gs>
            </a:gsLst>
            <a:lin ang="0" scaled="1"/>
            <a:tileRect/>
          </a:gradFill>
          <a:ln>
            <a:solidFill>
              <a:srgbClr val="2BCD0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Rectangle 12"/>
          <p:cNvSpPr/>
          <p:nvPr/>
        </p:nvSpPr>
        <p:spPr>
          <a:xfrm>
            <a:off x="381000" y="2438400"/>
            <a:ext cx="3691890" cy="914400"/>
          </a:xfrm>
          <a:prstGeom prst="rect">
            <a:avLst/>
          </a:prstGeom>
          <a:gradFill flip="none" rotWithShape="1">
            <a:gsLst>
              <a:gs pos="0">
                <a:srgbClr val="42F917">
                  <a:tint val="66000"/>
                  <a:satMod val="160000"/>
                </a:srgbClr>
              </a:gs>
              <a:gs pos="50000">
                <a:srgbClr val="42F917">
                  <a:tint val="44500"/>
                  <a:satMod val="160000"/>
                </a:srgbClr>
              </a:gs>
              <a:gs pos="100000">
                <a:srgbClr val="42F917">
                  <a:tint val="23500"/>
                  <a:satMod val="160000"/>
                </a:srgbClr>
              </a:gs>
            </a:gsLst>
            <a:lin ang="18900000" scaled="1"/>
            <a:tileRect/>
          </a:gradFill>
          <a:ln>
            <a:solidFill>
              <a:srgbClr val="2BCD0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Rectangle 13"/>
          <p:cNvSpPr/>
          <p:nvPr/>
        </p:nvSpPr>
        <p:spPr>
          <a:xfrm>
            <a:off x="4386044" y="1524000"/>
            <a:ext cx="4239796" cy="646331"/>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لِـاُمّی خاتَمٌ فِضّیٌّ .</a:t>
            </a:r>
          </a:p>
        </p:txBody>
      </p:sp>
      <p:sp>
        <p:nvSpPr>
          <p:cNvPr id="15" name="Rectangle 14"/>
          <p:cNvSpPr/>
          <p:nvPr/>
        </p:nvSpPr>
        <p:spPr>
          <a:xfrm>
            <a:off x="457200" y="1447799"/>
            <a:ext cx="3474720" cy="73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effectLst>
                  <a:innerShdw blurRad="69850" dist="43180" dir="5400000">
                    <a:srgbClr val="000000">
                      <a:alpha val="65000"/>
                    </a:srgbClr>
                  </a:innerShdw>
                </a:effectLst>
                <a:cs typeface="B Koodak" pitchFamily="2" charset="-78"/>
              </a:rPr>
              <a:t>مادرم انگشتر نقره ای دارد .</a:t>
            </a:r>
            <a:endParaRPr lang="fa-IR" sz="2800" dirty="0">
              <a:ln w="1905">
                <a:solidFill>
                  <a:srgbClr val="0070C0"/>
                </a:solidFill>
              </a:ln>
              <a:solidFill>
                <a:srgbClr val="FF0000"/>
              </a:solidFill>
              <a:cs typeface="B Koodak" pitchFamily="2" charset="-78"/>
            </a:endParaRPr>
          </a:p>
        </p:txBody>
      </p:sp>
      <p:sp>
        <p:nvSpPr>
          <p:cNvPr id="16" name="Rounded Rectangle 15"/>
          <p:cNvSpPr/>
          <p:nvPr/>
        </p:nvSpPr>
        <p:spPr>
          <a:xfrm>
            <a:off x="4220361" y="3524392"/>
            <a:ext cx="4542639" cy="9144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Rectangle 16"/>
          <p:cNvSpPr/>
          <p:nvPr/>
        </p:nvSpPr>
        <p:spPr>
          <a:xfrm>
            <a:off x="381000" y="3524392"/>
            <a:ext cx="3691890" cy="9144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Rectangle 17"/>
          <p:cNvSpPr/>
          <p:nvPr/>
        </p:nvSpPr>
        <p:spPr>
          <a:xfrm>
            <a:off x="4386044" y="2554069"/>
            <a:ext cx="4239796" cy="646331"/>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لَـنَا مَکتَبَۀٌ  .</a:t>
            </a:r>
          </a:p>
        </p:txBody>
      </p:sp>
      <p:sp>
        <p:nvSpPr>
          <p:cNvPr id="19" name="Rectangle 18"/>
          <p:cNvSpPr/>
          <p:nvPr/>
        </p:nvSpPr>
        <p:spPr>
          <a:xfrm>
            <a:off x="457200" y="2514599"/>
            <a:ext cx="3474720" cy="73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effectLst>
                  <a:innerShdw blurRad="69850" dist="43180" dir="5400000">
                    <a:srgbClr val="000000">
                      <a:alpha val="65000"/>
                    </a:srgbClr>
                  </a:innerShdw>
                </a:effectLst>
                <a:cs typeface="B Koodak" pitchFamily="2" charset="-78"/>
              </a:rPr>
              <a:t>کتابخانه ای داریم .</a:t>
            </a:r>
            <a:endParaRPr lang="fa-IR" sz="2800" dirty="0">
              <a:ln w="1905">
                <a:solidFill>
                  <a:srgbClr val="0070C0"/>
                </a:solidFill>
              </a:ln>
              <a:solidFill>
                <a:srgbClr val="FF0000"/>
              </a:solidFill>
              <a:cs typeface="B Koodak" pitchFamily="2" charset="-78"/>
            </a:endParaRPr>
          </a:p>
        </p:txBody>
      </p:sp>
      <p:sp>
        <p:nvSpPr>
          <p:cNvPr id="20" name="Rounded Rectangle 19"/>
          <p:cNvSpPr/>
          <p:nvPr/>
        </p:nvSpPr>
        <p:spPr>
          <a:xfrm>
            <a:off x="4220361" y="4572000"/>
            <a:ext cx="4542639" cy="9144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Rectangle 20"/>
          <p:cNvSpPr/>
          <p:nvPr/>
        </p:nvSpPr>
        <p:spPr>
          <a:xfrm>
            <a:off x="381000" y="4572000"/>
            <a:ext cx="369189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Rectangle 21"/>
          <p:cNvSpPr/>
          <p:nvPr/>
        </p:nvSpPr>
        <p:spPr>
          <a:xfrm>
            <a:off x="4389365" y="3657600"/>
            <a:ext cx="4164085" cy="646331"/>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لَـهُم حَدیقۀٌ جمیلَۀٌ .</a:t>
            </a:r>
          </a:p>
        </p:txBody>
      </p:sp>
      <p:sp>
        <p:nvSpPr>
          <p:cNvPr id="23" name="Rectangle 22"/>
          <p:cNvSpPr/>
          <p:nvPr/>
        </p:nvSpPr>
        <p:spPr>
          <a:xfrm>
            <a:off x="533400" y="3600591"/>
            <a:ext cx="3402330" cy="73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effectLst>
                  <a:innerShdw blurRad="69850" dist="43180" dir="5400000">
                    <a:srgbClr val="000000">
                      <a:alpha val="65000"/>
                    </a:srgbClr>
                  </a:innerShdw>
                </a:effectLst>
                <a:cs typeface="B Koodak" pitchFamily="2" charset="-78"/>
              </a:rPr>
              <a:t>باغ های زیبایی دارند .</a:t>
            </a:r>
            <a:endParaRPr lang="fa-IR" sz="2800" dirty="0">
              <a:ln w="1905">
                <a:solidFill>
                  <a:srgbClr val="0070C0"/>
                </a:solidFill>
              </a:ln>
              <a:solidFill>
                <a:srgbClr val="FF0000"/>
              </a:solidFill>
              <a:cs typeface="B Koodak" pitchFamily="2" charset="-78"/>
            </a:endParaRPr>
          </a:p>
        </p:txBody>
      </p:sp>
      <p:sp>
        <p:nvSpPr>
          <p:cNvPr id="24" name="Rounded Rectangle 23"/>
          <p:cNvSpPr/>
          <p:nvPr/>
        </p:nvSpPr>
        <p:spPr>
          <a:xfrm>
            <a:off x="4220361" y="5638800"/>
            <a:ext cx="4542639" cy="9144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b="100000"/>
            </a:path>
            <a:tileRect t="-100000" r="-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Rectangle 24"/>
          <p:cNvSpPr/>
          <p:nvPr/>
        </p:nvSpPr>
        <p:spPr>
          <a:xfrm>
            <a:off x="381000" y="5638800"/>
            <a:ext cx="3691890" cy="9144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Rectangle 25"/>
          <p:cNvSpPr/>
          <p:nvPr/>
        </p:nvSpPr>
        <p:spPr>
          <a:xfrm>
            <a:off x="4389365" y="5754469"/>
            <a:ext cx="4164085" cy="646331"/>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عِندَکَ أزهارٌ جمیلَۀٌ .</a:t>
            </a:r>
          </a:p>
        </p:txBody>
      </p:sp>
      <p:sp>
        <p:nvSpPr>
          <p:cNvPr id="27" name="Rectangle 26"/>
          <p:cNvSpPr/>
          <p:nvPr/>
        </p:nvSpPr>
        <p:spPr>
          <a:xfrm>
            <a:off x="4465565" y="4724400"/>
            <a:ext cx="4164085" cy="646331"/>
          </a:xfrm>
          <a:prstGeom prst="rect">
            <a:avLst/>
          </a:prstGeom>
        </p:spPr>
        <p:txBody>
          <a:bodyPr wrap="square">
            <a:spAutoFit/>
          </a:bodyPr>
          <a:lstStyle/>
          <a:p>
            <a:pPr algn="ctr" rtl="1">
              <a:spcBef>
                <a:spcPts val="600"/>
              </a:spcBef>
              <a:spcAft>
                <a:spcPts val="600"/>
              </a:spcAft>
            </a:pPr>
            <a:r>
              <a:rPr lang="fa-IR" sz="36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عِندَکُم بیتٌ کبیرٌ .</a:t>
            </a:r>
          </a:p>
        </p:txBody>
      </p:sp>
      <p:sp>
        <p:nvSpPr>
          <p:cNvPr id="28" name="Rectangle 27"/>
          <p:cNvSpPr/>
          <p:nvPr/>
        </p:nvSpPr>
        <p:spPr>
          <a:xfrm>
            <a:off x="457200" y="5714999"/>
            <a:ext cx="3474720" cy="73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effectLst>
                  <a:innerShdw blurRad="69850" dist="43180" dir="5400000">
                    <a:srgbClr val="000000">
                      <a:alpha val="65000"/>
                    </a:srgbClr>
                  </a:innerShdw>
                </a:effectLst>
                <a:cs typeface="B Koodak" pitchFamily="2" charset="-78"/>
              </a:rPr>
              <a:t>گل های زیبایی داری .</a:t>
            </a:r>
            <a:endParaRPr lang="fa-IR" sz="2800" dirty="0">
              <a:ln w="1905">
                <a:solidFill>
                  <a:srgbClr val="0070C0"/>
                </a:solidFill>
              </a:ln>
              <a:solidFill>
                <a:srgbClr val="FF0000"/>
              </a:solidFill>
              <a:cs typeface="B Koodak" pitchFamily="2" charset="-78"/>
            </a:endParaRPr>
          </a:p>
        </p:txBody>
      </p:sp>
      <p:sp>
        <p:nvSpPr>
          <p:cNvPr id="29" name="Rectangle 28"/>
          <p:cNvSpPr/>
          <p:nvPr/>
        </p:nvSpPr>
        <p:spPr>
          <a:xfrm>
            <a:off x="533400" y="4648199"/>
            <a:ext cx="3474720" cy="731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effectLst>
                  <a:innerShdw blurRad="69850" dist="43180" dir="5400000">
                    <a:srgbClr val="000000">
                      <a:alpha val="65000"/>
                    </a:srgbClr>
                  </a:innerShdw>
                </a:effectLst>
                <a:cs typeface="B Koodak" pitchFamily="2" charset="-78"/>
              </a:rPr>
              <a:t>خانه ی بزرگی دارید .</a:t>
            </a:r>
            <a:endParaRPr lang="fa-IR" sz="2800" dirty="0">
              <a:ln w="1905">
                <a:solidFill>
                  <a:srgbClr val="0070C0"/>
                </a:solidFill>
              </a:ln>
              <a:solidFill>
                <a:srgbClr val="FF0000"/>
              </a:solidFill>
              <a:cs typeface="B Koodak"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par>
                                <p:cTn id="7" presetID="35" presetClass="emph" presetSubtype="0" fill="hold" grpId="0" nodeType="withEffect">
                                  <p:stCondLst>
                                    <p:cond delay="0"/>
                                  </p:stCondLst>
                                  <p:childTnLst>
                                    <p:anim calcmode="discrete" valueType="str">
                                      <p:cBhvr>
                                        <p:cTn id="8"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5" presetClass="emph" presetSubtype="0" fill="hold" grpId="0" nodeType="clickEffect">
                                  <p:stCondLst>
                                    <p:cond delay="0"/>
                                  </p:stCondLst>
                                  <p:childTnLst>
                                    <p:anim calcmode="discrete" valueType="str">
                                      <p:cBhvr>
                                        <p:cTn id="20" dur="1000" fill="hold"/>
                                        <p:tgtEl>
                                          <p:spTgt spid="9"/>
                                        </p:tgtEl>
                                        <p:attrNameLst>
                                          <p:attrName>style.visibility</p:attrName>
                                        </p:attrNameLst>
                                      </p:cBhvr>
                                      <p:tavLst>
                                        <p:tav tm="0">
                                          <p:val>
                                            <p:strVal val="hidden"/>
                                          </p:val>
                                        </p:tav>
                                        <p:tav tm="50000">
                                          <p:val>
                                            <p:strVal val="visible"/>
                                          </p:val>
                                        </p:tav>
                                      </p:tavLst>
                                    </p:anim>
                                  </p:childTnLst>
                                </p:cTn>
                              </p:par>
                              <p:par>
                                <p:cTn id="21" presetID="35" presetClass="emph" presetSubtype="0" fill="hold" grpId="0" nodeType="withEffect">
                                  <p:stCondLst>
                                    <p:cond delay="0"/>
                                  </p:stCondLst>
                                  <p:childTnLst>
                                    <p:anim calcmode="discrete" valueType="str">
                                      <p:cBhvr>
                                        <p:cTn id="22"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1000" fill="hold"/>
                                        <p:tgtEl>
                                          <p:spTgt spid="12"/>
                                        </p:tgtEl>
                                        <p:attrNameLst>
                                          <p:attrName>style.visibility</p:attrName>
                                        </p:attrNameLst>
                                      </p:cBhvr>
                                      <p:tavLst>
                                        <p:tav tm="0">
                                          <p:val>
                                            <p:strVal val="hidden"/>
                                          </p:val>
                                        </p:tav>
                                        <p:tav tm="50000">
                                          <p:val>
                                            <p:strVal val="visible"/>
                                          </p:val>
                                        </p:tav>
                                      </p:tavLst>
                                    </p:anim>
                                  </p:childTnLst>
                                </p:cTn>
                              </p:par>
                              <p:par>
                                <p:cTn id="35" presetID="35" presetClass="emph" presetSubtype="0" fill="hold" grpId="0" nodeType="withEffect">
                                  <p:stCondLst>
                                    <p:cond delay="0"/>
                                  </p:stCondLst>
                                  <p:childTnLst>
                                    <p:anim calcmode="discrete" valueType="str">
                                      <p:cBhvr>
                                        <p:cTn id="36"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3"/>
                                        </p:tgtEl>
                                      </p:cBhvr>
                                    </p:animEffect>
                                    <p:animScale>
                                      <p:cBhvr>
                                        <p:cTn id="41" dur="250" autoRev="1" fill="hold"/>
                                        <p:tgtEl>
                                          <p:spTgt spid="13"/>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9"/>
                                        </p:tgtEl>
                                      </p:cBhvr>
                                    </p:animEffect>
                                    <p:animScale>
                                      <p:cBhvr>
                                        <p:cTn id="44" dur="250" autoRev="1" fill="hold"/>
                                        <p:tgtEl>
                                          <p:spTgt spid="19"/>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35" presetClass="emph" presetSubtype="0" fill="hold" grpId="0" nodeType="clickEffect">
                                  <p:stCondLst>
                                    <p:cond delay="0"/>
                                  </p:stCondLst>
                                  <p:childTnLst>
                                    <p:anim calcmode="discrete" valueType="str">
                                      <p:cBhvr>
                                        <p:cTn id="48" dur="1000" fill="hold"/>
                                        <p:tgtEl>
                                          <p:spTgt spid="16"/>
                                        </p:tgtEl>
                                        <p:attrNameLst>
                                          <p:attrName>style.visibility</p:attrName>
                                        </p:attrNameLst>
                                      </p:cBhvr>
                                      <p:tavLst>
                                        <p:tav tm="0">
                                          <p:val>
                                            <p:strVal val="hidden"/>
                                          </p:val>
                                        </p:tav>
                                        <p:tav tm="50000">
                                          <p:val>
                                            <p:strVal val="visible"/>
                                          </p:val>
                                        </p:tav>
                                      </p:tavLst>
                                    </p:anim>
                                  </p:childTnLst>
                                </p:cTn>
                              </p:par>
                              <p:par>
                                <p:cTn id="49" presetID="35" presetClass="emph" presetSubtype="0" fill="hold" grpId="0" nodeType="withEffect">
                                  <p:stCondLst>
                                    <p:cond delay="0"/>
                                  </p:stCondLst>
                                  <p:childTnLst>
                                    <p:anim calcmode="discrete" valueType="str">
                                      <p:cBhvr>
                                        <p:cTn id="50"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0" nodeType="clickEffect">
                                  <p:stCondLst>
                                    <p:cond delay="0"/>
                                  </p:stCondLst>
                                  <p:childTnLst>
                                    <p:animEffect transition="out" filter="fade">
                                      <p:cBhvr>
                                        <p:cTn id="54" dur="500" tmFilter="0, 0; .2, .5; .8, .5; 1, 0"/>
                                        <p:tgtEl>
                                          <p:spTgt spid="17"/>
                                        </p:tgtEl>
                                      </p:cBhvr>
                                    </p:animEffect>
                                    <p:animScale>
                                      <p:cBhvr>
                                        <p:cTn id="55" dur="250" autoRev="1" fill="hold"/>
                                        <p:tgtEl>
                                          <p:spTgt spid="17"/>
                                        </p:tgtEl>
                                      </p:cBhvr>
                                      <p:by x="105000" y="105000"/>
                                    </p:animScale>
                                  </p:childTnLst>
                                </p:cTn>
                              </p:par>
                              <p:par>
                                <p:cTn id="56" presetID="26" presetClass="emph" presetSubtype="0" fill="hold" grpId="0" nodeType="withEffect">
                                  <p:stCondLst>
                                    <p:cond delay="0"/>
                                  </p:stCondLst>
                                  <p:childTnLst>
                                    <p:animEffect transition="out" filter="fade">
                                      <p:cBhvr>
                                        <p:cTn id="57" dur="500" tmFilter="0, 0; .2, .5; .8, .5; 1, 0"/>
                                        <p:tgtEl>
                                          <p:spTgt spid="23"/>
                                        </p:tgtEl>
                                      </p:cBhvr>
                                    </p:animEffect>
                                    <p:animScale>
                                      <p:cBhvr>
                                        <p:cTn id="58" dur="250" autoRev="1" fill="hold"/>
                                        <p:tgtEl>
                                          <p:spTgt spid="23"/>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35" presetClass="emph" presetSubtype="0" fill="hold" grpId="0" nodeType="clickEffect">
                                  <p:stCondLst>
                                    <p:cond delay="0"/>
                                  </p:stCondLst>
                                  <p:childTnLst>
                                    <p:anim calcmode="discrete" valueType="str">
                                      <p:cBhvr>
                                        <p:cTn id="62" dur="1000" fill="hold"/>
                                        <p:tgtEl>
                                          <p:spTgt spid="20"/>
                                        </p:tgtEl>
                                        <p:attrNameLst>
                                          <p:attrName>style.visibility</p:attrName>
                                        </p:attrNameLst>
                                      </p:cBhvr>
                                      <p:tavLst>
                                        <p:tav tm="0">
                                          <p:val>
                                            <p:strVal val="hidden"/>
                                          </p:val>
                                        </p:tav>
                                        <p:tav tm="50000">
                                          <p:val>
                                            <p:strVal val="visible"/>
                                          </p:val>
                                        </p:tav>
                                      </p:tavLst>
                                    </p:anim>
                                  </p:childTnLst>
                                </p:cTn>
                              </p:par>
                              <p:par>
                                <p:cTn id="63" presetID="35" presetClass="emph" presetSubtype="0" fill="hold" grpId="0" nodeType="withEffect">
                                  <p:stCondLst>
                                    <p:cond delay="0"/>
                                  </p:stCondLst>
                                  <p:childTnLst>
                                    <p:anim calcmode="discrete" valueType="str">
                                      <p:cBhvr>
                                        <p:cTn id="64"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21"/>
                                        </p:tgtEl>
                                      </p:cBhvr>
                                    </p:animEffect>
                                    <p:animScale>
                                      <p:cBhvr>
                                        <p:cTn id="69" dur="250" autoRev="1" fill="hold"/>
                                        <p:tgtEl>
                                          <p:spTgt spid="21"/>
                                        </p:tgtEl>
                                      </p:cBhvr>
                                      <p:by x="105000" y="105000"/>
                                    </p:animScale>
                                  </p:childTnLst>
                                </p:cTn>
                              </p:par>
                              <p:par>
                                <p:cTn id="70" presetID="26" presetClass="emph" presetSubtype="0" fill="hold" grpId="0" nodeType="withEffect">
                                  <p:stCondLst>
                                    <p:cond delay="0"/>
                                  </p:stCondLst>
                                  <p:childTnLst>
                                    <p:animEffect transition="out" filter="fade">
                                      <p:cBhvr>
                                        <p:cTn id="71" dur="500" tmFilter="0, 0; .2, .5; .8, .5; 1, 0"/>
                                        <p:tgtEl>
                                          <p:spTgt spid="29"/>
                                        </p:tgtEl>
                                      </p:cBhvr>
                                    </p:animEffect>
                                    <p:animScale>
                                      <p:cBhvr>
                                        <p:cTn id="72" dur="250" autoRev="1" fill="hold"/>
                                        <p:tgtEl>
                                          <p:spTgt spid="29"/>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35" presetClass="emph" presetSubtype="0" fill="hold" grpId="0" nodeType="clickEffect">
                                  <p:stCondLst>
                                    <p:cond delay="0"/>
                                  </p:stCondLst>
                                  <p:childTnLst>
                                    <p:anim calcmode="discrete" valueType="str">
                                      <p:cBhvr>
                                        <p:cTn id="76" dur="1000" fill="hold"/>
                                        <p:tgtEl>
                                          <p:spTgt spid="24"/>
                                        </p:tgtEl>
                                        <p:attrNameLst>
                                          <p:attrName>style.visibility</p:attrName>
                                        </p:attrNameLst>
                                      </p:cBhvr>
                                      <p:tavLst>
                                        <p:tav tm="0">
                                          <p:val>
                                            <p:strVal val="hidden"/>
                                          </p:val>
                                        </p:tav>
                                        <p:tav tm="50000">
                                          <p:val>
                                            <p:strVal val="visible"/>
                                          </p:val>
                                        </p:tav>
                                      </p:tavLst>
                                    </p:anim>
                                  </p:childTnLst>
                                </p:cTn>
                              </p:par>
                              <p:par>
                                <p:cTn id="77" presetID="35" presetClass="emph" presetSubtype="0" fill="hold" grpId="0" nodeType="withEffect">
                                  <p:stCondLst>
                                    <p:cond delay="0"/>
                                  </p:stCondLst>
                                  <p:childTnLst>
                                    <p:anim calcmode="discrete" valueType="str">
                                      <p:cBhvr>
                                        <p:cTn id="78"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79" fill="hold">
                      <p:stCondLst>
                        <p:cond delay="indefinite"/>
                      </p:stCondLst>
                      <p:childTnLst>
                        <p:par>
                          <p:cTn id="80" fill="hold">
                            <p:stCondLst>
                              <p:cond delay="0"/>
                            </p:stCondLst>
                            <p:childTnLst>
                              <p:par>
                                <p:cTn id="81" presetID="26" presetClass="emph" presetSubtype="0" fill="hold" grpId="0" nodeType="clickEffect">
                                  <p:stCondLst>
                                    <p:cond delay="0"/>
                                  </p:stCondLst>
                                  <p:childTnLst>
                                    <p:animEffect transition="out" filter="fade">
                                      <p:cBhvr>
                                        <p:cTn id="82" dur="500" tmFilter="0, 0; .2, .5; .8, .5; 1, 0"/>
                                        <p:tgtEl>
                                          <p:spTgt spid="25"/>
                                        </p:tgtEl>
                                      </p:cBhvr>
                                    </p:animEffect>
                                    <p:animScale>
                                      <p:cBhvr>
                                        <p:cTn id="83" dur="250" autoRev="1" fill="hold"/>
                                        <p:tgtEl>
                                          <p:spTgt spid="25"/>
                                        </p:tgtEl>
                                      </p:cBhvr>
                                      <p:by x="105000" y="105000"/>
                                    </p:animScale>
                                  </p:childTnLst>
                                </p:cTn>
                              </p:par>
                              <p:par>
                                <p:cTn id="84" presetID="26" presetClass="emph" presetSubtype="0" fill="hold" grpId="0" nodeType="withEffect">
                                  <p:stCondLst>
                                    <p:cond delay="0"/>
                                  </p:stCondLst>
                                  <p:childTnLst>
                                    <p:animEffect transition="out" filter="fade">
                                      <p:cBhvr>
                                        <p:cTn id="85" dur="500" tmFilter="0, 0; .2, .5; .8, .5; 1, 0"/>
                                        <p:tgtEl>
                                          <p:spTgt spid="28"/>
                                        </p:tgtEl>
                                      </p:cBhvr>
                                    </p:animEffect>
                                    <p:animScale>
                                      <p:cBhvr>
                                        <p:cTn id="86" dur="250" autoRev="1" fill="hold"/>
                                        <p:tgtEl>
                                          <p:spTgt spid="28"/>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8" presetClass="exit" presetSubtype="12" fill="hold" grpId="1" nodeType="clickEffect">
                                  <p:stCondLst>
                                    <p:cond delay="0"/>
                                  </p:stCondLst>
                                  <p:childTnLst>
                                    <p:animEffect transition="out" filter="strips(downLeft)">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8" presetClass="exit" presetSubtype="12" fill="hold" grpId="1" nodeType="withEffect">
                                  <p:stCondLst>
                                    <p:cond delay="0"/>
                                  </p:stCondLst>
                                  <p:childTnLst>
                                    <p:animEffect transition="out" filter="strips(downLeft)">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par>
                                <p:cTn id="95" presetID="18" presetClass="exit" presetSubtype="12" fill="hold" grpId="1" nodeType="withEffect">
                                  <p:stCondLst>
                                    <p:cond delay="0"/>
                                  </p:stCondLst>
                                  <p:childTnLst>
                                    <p:animEffect transition="out" filter="strips(downLeft)">
                                      <p:cBhvr>
                                        <p:cTn id="96" dur="500"/>
                                        <p:tgtEl>
                                          <p:spTgt spid="8"/>
                                        </p:tgtEl>
                                      </p:cBhvr>
                                    </p:animEffect>
                                    <p:set>
                                      <p:cBhvr>
                                        <p:cTn id="97" dur="1" fill="hold">
                                          <p:stCondLst>
                                            <p:cond delay="499"/>
                                          </p:stCondLst>
                                        </p:cTn>
                                        <p:tgtEl>
                                          <p:spTgt spid="8"/>
                                        </p:tgtEl>
                                        <p:attrNameLst>
                                          <p:attrName>style.visibility</p:attrName>
                                        </p:attrNameLst>
                                      </p:cBhvr>
                                      <p:to>
                                        <p:strVal val="hidden"/>
                                      </p:to>
                                    </p:set>
                                  </p:childTnLst>
                                </p:cTn>
                              </p:par>
                              <p:par>
                                <p:cTn id="98" presetID="18" presetClass="exit" presetSubtype="12" fill="hold" grpId="1" nodeType="withEffect">
                                  <p:stCondLst>
                                    <p:cond delay="0"/>
                                  </p:stCondLst>
                                  <p:childTnLst>
                                    <p:animEffect transition="out" filter="strips(downLeft)">
                                      <p:cBhvr>
                                        <p:cTn id="99" dur="500"/>
                                        <p:tgtEl>
                                          <p:spTgt spid="9"/>
                                        </p:tgtEl>
                                      </p:cBhvr>
                                    </p:animEffect>
                                    <p:set>
                                      <p:cBhvr>
                                        <p:cTn id="100" dur="1" fill="hold">
                                          <p:stCondLst>
                                            <p:cond delay="499"/>
                                          </p:stCondLst>
                                        </p:cTn>
                                        <p:tgtEl>
                                          <p:spTgt spid="9"/>
                                        </p:tgtEl>
                                        <p:attrNameLst>
                                          <p:attrName>style.visibility</p:attrName>
                                        </p:attrNameLst>
                                      </p:cBhvr>
                                      <p:to>
                                        <p:strVal val="hidden"/>
                                      </p:to>
                                    </p:set>
                                  </p:childTnLst>
                                </p:cTn>
                              </p:par>
                              <p:par>
                                <p:cTn id="101" presetID="18" presetClass="exit" presetSubtype="12" fill="hold" grpId="1" nodeType="withEffect">
                                  <p:stCondLst>
                                    <p:cond delay="0"/>
                                  </p:stCondLst>
                                  <p:childTnLst>
                                    <p:animEffect transition="out" filter="strips(downLeft)">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8" presetClass="exit" presetSubtype="12" fill="hold" grpId="1" nodeType="withEffect">
                                  <p:stCondLst>
                                    <p:cond delay="0"/>
                                  </p:stCondLst>
                                  <p:childTnLst>
                                    <p:animEffect transition="out" filter="strips(downLeft)">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8" presetClass="exit" presetSubtype="12" fill="hold" grpId="1" nodeType="withEffect">
                                  <p:stCondLst>
                                    <p:cond delay="0"/>
                                  </p:stCondLst>
                                  <p:childTnLst>
                                    <p:animEffect transition="out" filter="strips(downLeft)">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8" presetClass="exit" presetSubtype="12" fill="hold" grpId="1" nodeType="withEffect">
                                  <p:stCondLst>
                                    <p:cond delay="0"/>
                                  </p:stCondLst>
                                  <p:childTnLst>
                                    <p:animEffect transition="out" filter="strips(downLeft)">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8" presetClass="exit" presetSubtype="12" fill="hold" grpId="1" nodeType="withEffect">
                                  <p:stCondLst>
                                    <p:cond delay="0"/>
                                  </p:stCondLst>
                                  <p:childTnLst>
                                    <p:animEffect transition="out" filter="strips(downLeft)">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8" presetClass="exit" presetSubtype="12" fill="hold" grpId="0" nodeType="withEffect">
                                  <p:stCondLst>
                                    <p:cond delay="0"/>
                                  </p:stCondLst>
                                  <p:childTnLst>
                                    <p:animEffect transition="out" filter="strips(downLeft)">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8" presetClass="exit" presetSubtype="12" fill="hold" grpId="1" nodeType="withEffect">
                                  <p:stCondLst>
                                    <p:cond delay="0"/>
                                  </p:stCondLst>
                                  <p:childTnLst>
                                    <p:animEffect transition="out" filter="strips(downLeft)">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par>
                                <p:cTn id="122" presetID="18" presetClass="exit" presetSubtype="12" fill="hold" grpId="1" nodeType="withEffect">
                                  <p:stCondLst>
                                    <p:cond delay="0"/>
                                  </p:stCondLst>
                                  <p:childTnLst>
                                    <p:animEffect transition="out" filter="strips(downLeft)">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par>
                                <p:cTn id="125" presetID="18" presetClass="exit" presetSubtype="12" fill="hold" grpId="1" nodeType="withEffect">
                                  <p:stCondLst>
                                    <p:cond delay="0"/>
                                  </p:stCondLst>
                                  <p:childTnLst>
                                    <p:animEffect transition="out" filter="strips(downLeft)">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18" presetClass="exit" presetSubtype="12" fill="hold" grpId="1" nodeType="withEffect">
                                  <p:stCondLst>
                                    <p:cond delay="0"/>
                                  </p:stCondLst>
                                  <p:childTnLst>
                                    <p:animEffect transition="out" filter="strips(downLeft)">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par>
                                <p:cTn id="131" presetID="18" presetClass="exit" presetSubtype="12" fill="hold" grpId="1" nodeType="withEffect">
                                  <p:stCondLst>
                                    <p:cond delay="0"/>
                                  </p:stCondLst>
                                  <p:childTnLst>
                                    <p:animEffect transition="out" filter="strips(downLeft)">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18" presetClass="exit" presetSubtype="12" fill="hold" grpId="1" nodeType="withEffect">
                                  <p:stCondLst>
                                    <p:cond delay="0"/>
                                  </p:stCondLst>
                                  <p:childTnLst>
                                    <p:animEffect transition="out" filter="strips(downLeft)">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par>
                                <p:cTn id="137" presetID="18" presetClass="exit" presetSubtype="12" fill="hold" grpId="1" nodeType="withEffect">
                                  <p:stCondLst>
                                    <p:cond delay="0"/>
                                  </p:stCondLst>
                                  <p:childTnLst>
                                    <p:animEffect transition="out" filter="strips(downLeft)">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18" presetClass="exit" presetSubtype="12" fill="hold" grpId="1" nodeType="withEffect">
                                  <p:stCondLst>
                                    <p:cond delay="0"/>
                                  </p:stCondLst>
                                  <p:childTnLst>
                                    <p:animEffect transition="out" filter="strips(downLeft)">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8" presetClass="exit" presetSubtype="12" fill="hold" grpId="1" nodeType="withEffect">
                                  <p:stCondLst>
                                    <p:cond delay="0"/>
                                  </p:stCondLst>
                                  <p:childTnLst>
                                    <p:animEffect transition="out" filter="strips(downLeft)">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par>
                                <p:cTn id="146" presetID="18" presetClass="exit" presetSubtype="12" fill="hold" grpId="1" nodeType="withEffect">
                                  <p:stCondLst>
                                    <p:cond delay="0"/>
                                  </p:stCondLst>
                                  <p:childTnLst>
                                    <p:animEffect transition="out" filter="strips(downLeft)">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8" presetClass="exit" presetSubtype="12" fill="hold" grpId="1" nodeType="withEffect">
                                  <p:stCondLst>
                                    <p:cond delay="0"/>
                                  </p:stCondLst>
                                  <p:childTnLst>
                                    <p:animEffect transition="out" filter="strips(downLeft)">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cTn>
                              </p:par>
                              <p:par>
                                <p:cTn id="152" presetID="18" presetClass="exit" presetSubtype="12" fill="hold" grpId="1" nodeType="withEffect">
                                  <p:stCondLst>
                                    <p:cond delay="0"/>
                                  </p:stCondLst>
                                  <p:childTnLst>
                                    <p:animEffect transition="out" filter="strips(downLeft)">
                                      <p:cBhvr>
                                        <p:cTn id="153" dur="500"/>
                                        <p:tgtEl>
                                          <p:spTgt spid="27"/>
                                        </p:tgtEl>
                                      </p:cBhvr>
                                    </p:animEffect>
                                    <p:set>
                                      <p:cBhvr>
                                        <p:cTn id="154" dur="1" fill="hold">
                                          <p:stCondLst>
                                            <p:cond delay="499"/>
                                          </p:stCondLst>
                                        </p:cTn>
                                        <p:tgtEl>
                                          <p:spTgt spid="27"/>
                                        </p:tgtEl>
                                        <p:attrNameLst>
                                          <p:attrName>style.visibility</p:attrName>
                                        </p:attrNameLst>
                                      </p:cBhvr>
                                      <p:to>
                                        <p:strVal val="hidden"/>
                                      </p:to>
                                    </p:set>
                                  </p:childTnLst>
                                </p:cTn>
                              </p:par>
                              <p:par>
                                <p:cTn id="155" presetID="18" presetClass="exit" presetSubtype="12" fill="hold" grpId="1" nodeType="withEffect">
                                  <p:stCondLst>
                                    <p:cond delay="0"/>
                                  </p:stCondLst>
                                  <p:childTnLst>
                                    <p:animEffect transition="out" filter="strips(downLeft)">
                                      <p:cBhvr>
                                        <p:cTn id="156" dur="500"/>
                                        <p:tgtEl>
                                          <p:spTgt spid="28"/>
                                        </p:tgtEl>
                                      </p:cBhvr>
                                    </p:animEffect>
                                    <p:set>
                                      <p:cBhvr>
                                        <p:cTn id="157" dur="1" fill="hold">
                                          <p:stCondLst>
                                            <p:cond delay="499"/>
                                          </p:stCondLst>
                                        </p:cTn>
                                        <p:tgtEl>
                                          <p:spTgt spid="28"/>
                                        </p:tgtEl>
                                        <p:attrNameLst>
                                          <p:attrName>style.visibility</p:attrName>
                                        </p:attrNameLst>
                                      </p:cBhvr>
                                      <p:to>
                                        <p:strVal val="hidden"/>
                                      </p:to>
                                    </p:set>
                                  </p:childTnLst>
                                </p:cTn>
                              </p:par>
                              <p:par>
                                <p:cTn id="158" presetID="18" presetClass="exit" presetSubtype="12" fill="hold" grpId="1" nodeType="withEffect">
                                  <p:stCondLst>
                                    <p:cond delay="0"/>
                                  </p:stCondLst>
                                  <p:childTnLst>
                                    <p:animEffect transition="out" filter="strips(downLeft)">
                                      <p:cBhvr>
                                        <p:cTn id="159" dur="500"/>
                                        <p:tgtEl>
                                          <p:spTgt spid="29"/>
                                        </p:tgtEl>
                                      </p:cBhvr>
                                    </p:animEffect>
                                    <p:set>
                                      <p:cBhvr>
                                        <p:cTn id="16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p:bldP spid="8" grpId="1"/>
      <p:bldP spid="9" grpId="0" animBg="1"/>
      <p:bldP spid="9" grpId="1" animBg="1"/>
      <p:bldP spid="10" grpId="0" animBg="1"/>
      <p:bldP spid="10" grpId="1" animBg="1"/>
      <p:bldP spid="11" grpId="0"/>
      <p:bldP spid="11" grpId="1"/>
      <p:bldP spid="12" grpId="0" animBg="1"/>
      <p:bldP spid="12" grpId="1" animBg="1"/>
      <p:bldP spid="13" grpId="0" animBg="1"/>
      <p:bldP spid="13" grpId="1" animBg="1"/>
      <p:bldP spid="14" grpId="0"/>
      <p:bldP spid="14" grpId="1"/>
      <p:bldP spid="15" grpId="0"/>
      <p:bldP spid="16" grpId="0" animBg="1"/>
      <p:bldP spid="16" grpId="1" animBg="1"/>
      <p:bldP spid="17" grpId="0" animBg="1"/>
      <p:bldP spid="17" grpId="1" animBg="1"/>
      <p:bldP spid="18" grpId="0"/>
      <p:bldP spid="18" grpId="1"/>
      <p:bldP spid="19" grpId="0"/>
      <p:bldP spid="19" grpId="1"/>
      <p:bldP spid="20" grpId="0" animBg="1"/>
      <p:bldP spid="20" grpId="1" animBg="1"/>
      <p:bldP spid="21" grpId="0" animBg="1"/>
      <p:bldP spid="21" grpId="1" animBg="1"/>
      <p:bldP spid="22" grpId="0"/>
      <p:bldP spid="22" grpId="1"/>
      <p:bldP spid="23" grpId="0"/>
      <p:bldP spid="23" grpId="1"/>
      <p:bldP spid="24" grpId="0" animBg="1"/>
      <p:bldP spid="24" grpId="1" animBg="1"/>
      <p:bldP spid="25" grpId="0" animBg="1"/>
      <p:bldP spid="25" grpId="1" animBg="1"/>
      <p:bldP spid="26" grpId="0"/>
      <p:bldP spid="26" grpId="1"/>
      <p:bldP spid="27" grpId="0"/>
      <p:bldP spid="27" grpId="1"/>
      <p:bldP spid="28" grpId="0"/>
      <p:bldP spid="28" grpId="1"/>
      <p:bldP spid="29" grpId="0"/>
      <p:bldP spid="2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4" descr="http://s5.picofile.com/file/8109764868/%D8%AA%D9%86%DA%AF_%DA%AF%D9%86%D8%AC%D9%87_%D8%A7%DB%8C_%D8%A8%D9%88%DB%8C%D8%B1_%D8%A7%D8%AD%D9%85%D8%AF1.jpg"/>
          <p:cNvPicPr>
            <a:picLocks noChangeAspect="1" noChangeArrowheads="1"/>
          </p:cNvPicPr>
          <p:nvPr/>
        </p:nvPicPr>
        <p:blipFill>
          <a:blip r:embed="rId2" cstate="print"/>
          <a:srcRect b="8974"/>
          <a:stretch>
            <a:fillRect/>
          </a:stretch>
        </p:blipFill>
        <p:spPr bwMode="auto">
          <a:xfrm>
            <a:off x="0" y="0"/>
            <a:ext cx="9144000" cy="6858000"/>
          </a:xfrm>
          <a:prstGeom prst="rect">
            <a:avLst/>
          </a:prstGeom>
          <a:ln>
            <a:noFill/>
          </a:ln>
          <a:effectLst>
            <a:softEdge rad="112500"/>
          </a:effectLst>
        </p:spPr>
      </p:pic>
      <p:sp>
        <p:nvSpPr>
          <p:cNvPr id="7" name="Rectangle 6"/>
          <p:cNvSpPr/>
          <p:nvPr/>
        </p:nvSpPr>
        <p:spPr>
          <a:xfrm>
            <a:off x="381000" y="6096000"/>
            <a:ext cx="3276600" cy="461665"/>
          </a:xfrm>
          <a:prstGeom prst="rect">
            <a:avLst/>
          </a:prstGeom>
          <a:solidFill>
            <a:schemeClr val="bg1"/>
          </a:solidFill>
          <a:ln>
            <a:solidFill>
              <a:schemeClr val="tx1"/>
            </a:solidFill>
          </a:ln>
        </p:spPr>
        <p:txBody>
          <a:bodyPr wrap="square">
            <a:spAutoFit/>
          </a:bodyPr>
          <a:lstStyle/>
          <a:p>
            <a:pPr algn="ctr"/>
            <a:r>
              <a:rPr lang="fa-IR" sz="2400" b="1" dirty="0" smtClean="0">
                <a:ln w="1905">
                  <a:solidFill>
                    <a:schemeClr val="tx1"/>
                  </a:solidFill>
                </a:ln>
                <a:effectLst>
                  <a:innerShdw blurRad="69850" dist="43180" dir="5400000">
                    <a:srgbClr val="000000">
                      <a:alpha val="65000"/>
                    </a:srgbClr>
                  </a:innerShdw>
                </a:effectLst>
                <a:cs typeface="B Koodak" pitchFamily="2" charset="-78"/>
              </a:rPr>
              <a:t> تنگ گنجه اي - بويراحمد</a:t>
            </a:r>
            <a:endParaRPr lang="fa-IR" sz="2400" b="1" dirty="0">
              <a:ln w="1905">
                <a:solidFill>
                  <a:schemeClr val="tx1"/>
                </a:solidFill>
              </a:ln>
              <a:effectLst>
                <a:innerShdw blurRad="69850" dist="43180" dir="5400000">
                  <a:srgbClr val="000000">
                    <a:alpha val="65000"/>
                  </a:srgbClr>
                </a:innerShdw>
              </a:effectLst>
              <a:cs typeface="B Koodak" pitchFamily="2" charset="-78"/>
            </a:endParaRPr>
          </a:p>
        </p:txBody>
      </p:sp>
      <p:sp>
        <p:nvSpPr>
          <p:cNvPr id="8" name="Rounded Rectangle 7"/>
          <p:cNvSpPr/>
          <p:nvPr/>
        </p:nvSpPr>
        <p:spPr>
          <a:xfrm>
            <a:off x="4648200" y="4191000"/>
            <a:ext cx="4114800" cy="13716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ounded Rectangle 8"/>
          <p:cNvSpPr/>
          <p:nvPr/>
        </p:nvSpPr>
        <p:spPr>
          <a:xfrm>
            <a:off x="304800" y="4191000"/>
            <a:ext cx="4114800" cy="1371600"/>
          </a:xfrm>
          <a:prstGeom prst="roundRect">
            <a:avLst/>
          </a:prstGeom>
          <a:gradFill flip="none" rotWithShape="1">
            <a:gsLst>
              <a:gs pos="0">
                <a:schemeClr val="bg2">
                  <a:lumMod val="25000"/>
                  <a:tint val="66000"/>
                  <a:satMod val="160000"/>
                </a:schemeClr>
              </a:gs>
              <a:gs pos="50000">
                <a:schemeClr val="bg2">
                  <a:lumMod val="25000"/>
                  <a:tint val="44500"/>
                  <a:satMod val="160000"/>
                </a:schemeClr>
              </a:gs>
              <a:gs pos="100000">
                <a:schemeClr val="bg2">
                  <a:lumMod val="25000"/>
                  <a:tint val="23500"/>
                  <a:satMod val="160000"/>
                </a:schemeClr>
              </a:gs>
            </a:gsLst>
            <a:path path="circle">
              <a:fillToRect t="100000" r="100000"/>
            </a:path>
            <a:tileRect l="-100000" b="-100000"/>
          </a:gra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ectangle 9"/>
          <p:cNvSpPr/>
          <p:nvPr/>
        </p:nvSpPr>
        <p:spPr>
          <a:xfrm>
            <a:off x="4648200" y="5638800"/>
            <a:ext cx="4114800" cy="9906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ectangle 10"/>
          <p:cNvSpPr/>
          <p:nvPr/>
        </p:nvSpPr>
        <p:spPr>
          <a:xfrm>
            <a:off x="304800" y="5638800"/>
            <a:ext cx="4114800" cy="990600"/>
          </a:xfrm>
          <a:prstGeom prst="rect">
            <a:avLst/>
          </a:prstGeom>
          <a:gradFill flip="none" rotWithShape="1">
            <a:gsLst>
              <a:gs pos="0">
                <a:schemeClr val="bg2">
                  <a:lumMod val="25000"/>
                  <a:tint val="66000"/>
                  <a:satMod val="160000"/>
                </a:schemeClr>
              </a:gs>
              <a:gs pos="50000">
                <a:schemeClr val="bg2">
                  <a:lumMod val="25000"/>
                  <a:tint val="44500"/>
                  <a:satMod val="160000"/>
                </a:schemeClr>
              </a:gs>
              <a:gs pos="100000">
                <a:schemeClr val="bg2">
                  <a:lumMod val="25000"/>
                  <a:tint val="23500"/>
                  <a:satMod val="160000"/>
                </a:schemeClr>
              </a:gs>
            </a:gsLst>
            <a:path path="circle">
              <a:fillToRect l="50000" t="50000" r="50000" b="50000"/>
            </a:path>
            <a:tileRect/>
          </a:gra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Rectangle 11"/>
          <p:cNvSpPr/>
          <p:nvPr/>
        </p:nvSpPr>
        <p:spPr>
          <a:xfrm>
            <a:off x="4876800" y="4267200"/>
            <a:ext cx="3581400" cy="1231106"/>
          </a:xfrm>
          <a:prstGeom prst="rect">
            <a:avLst/>
          </a:prstGeom>
        </p:spPr>
        <p:txBody>
          <a:bodyPr wrap="square">
            <a:spAutoFit/>
          </a:bodyPr>
          <a:lstStyle/>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هَل عِندَکَ قَلمٌ أزرَقُ ؟</a:t>
            </a:r>
          </a:p>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لا ؛ عِندی قَلَمٌ أخضَرٌ .</a:t>
            </a:r>
          </a:p>
        </p:txBody>
      </p:sp>
      <p:sp>
        <p:nvSpPr>
          <p:cNvPr id="13" name="Rectangle 12"/>
          <p:cNvSpPr/>
          <p:nvPr/>
        </p:nvSpPr>
        <p:spPr>
          <a:xfrm>
            <a:off x="5029200" y="5867400"/>
            <a:ext cx="3276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FF0000"/>
                </a:solidFill>
                <a:effectLst>
                  <a:innerShdw blurRad="69850" dist="43180" dir="5400000">
                    <a:srgbClr val="000000">
                      <a:alpha val="65000"/>
                    </a:srgbClr>
                  </a:innerShdw>
                </a:effectLst>
                <a:cs typeface="B Koodak" pitchFamily="2" charset="-78"/>
              </a:rPr>
              <a:t>: آیا قلم آبی داری ؟ </a:t>
            </a:r>
          </a:p>
          <a:p>
            <a:pPr algn="ctr"/>
            <a:r>
              <a:rPr lang="fa-IR" sz="2400" b="1" dirty="0" smtClean="0">
                <a:ln w="1905"/>
                <a:solidFill>
                  <a:srgbClr val="FF0000"/>
                </a:solidFill>
                <a:effectLst>
                  <a:innerShdw blurRad="69850" dist="43180" dir="5400000">
                    <a:srgbClr val="000000">
                      <a:alpha val="65000"/>
                    </a:srgbClr>
                  </a:innerShdw>
                </a:effectLst>
                <a:cs typeface="B Koodak" pitchFamily="2" charset="-78"/>
              </a:rPr>
              <a:t>ـ نه ؛ قلم سبز دارم .</a:t>
            </a:r>
            <a:endParaRPr lang="fa-IR" sz="2400" dirty="0">
              <a:ln w="1905">
                <a:solidFill>
                  <a:srgbClr val="0070C0"/>
                </a:solidFill>
              </a:ln>
              <a:solidFill>
                <a:srgbClr val="FF0000"/>
              </a:solidFill>
              <a:cs typeface="B Koodak" pitchFamily="2" charset="-78"/>
            </a:endParaRPr>
          </a:p>
        </p:txBody>
      </p:sp>
      <p:sp>
        <p:nvSpPr>
          <p:cNvPr id="14" name="Rectangle 13"/>
          <p:cNvSpPr/>
          <p:nvPr/>
        </p:nvSpPr>
        <p:spPr>
          <a:xfrm>
            <a:off x="609600" y="4267200"/>
            <a:ext cx="3581400" cy="1231106"/>
          </a:xfrm>
          <a:prstGeom prst="rect">
            <a:avLst/>
          </a:prstGeom>
        </p:spPr>
        <p:txBody>
          <a:bodyPr wrap="square">
            <a:spAutoFit/>
          </a:bodyPr>
          <a:lstStyle/>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هَل عِندَکِ مُعجَمُ العَربِیِّ ؟</a:t>
            </a:r>
          </a:p>
          <a:p>
            <a:pPr algn="ctr" rtl="1">
              <a:spcBef>
                <a:spcPts val="600"/>
              </a:spcBef>
              <a:spcAft>
                <a:spcPts val="6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ـ  نَعَم ؛ عِندی .</a:t>
            </a:r>
          </a:p>
        </p:txBody>
      </p:sp>
      <p:sp>
        <p:nvSpPr>
          <p:cNvPr id="15" name="Rectangle 14"/>
          <p:cNvSpPr/>
          <p:nvPr/>
        </p:nvSpPr>
        <p:spPr>
          <a:xfrm>
            <a:off x="609600" y="5867400"/>
            <a:ext cx="3581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FF0000"/>
                </a:solidFill>
                <a:effectLst>
                  <a:innerShdw blurRad="69850" dist="43180" dir="5400000">
                    <a:srgbClr val="000000">
                      <a:alpha val="65000"/>
                    </a:srgbClr>
                  </a:innerShdw>
                </a:effectLst>
                <a:cs typeface="B Koodak" pitchFamily="2" charset="-78"/>
              </a:rPr>
              <a:t>: آیا فرهنگ لغت عربی داری ؟ </a:t>
            </a:r>
          </a:p>
          <a:p>
            <a:pPr algn="ctr"/>
            <a:r>
              <a:rPr lang="fa-IR" sz="2400" b="1" dirty="0" smtClean="0">
                <a:ln w="1905"/>
                <a:solidFill>
                  <a:srgbClr val="FF0000"/>
                </a:solidFill>
                <a:effectLst>
                  <a:innerShdw blurRad="69850" dist="43180" dir="5400000">
                    <a:srgbClr val="000000">
                      <a:alpha val="65000"/>
                    </a:srgbClr>
                  </a:innerShdw>
                </a:effectLst>
                <a:cs typeface="B Koodak" pitchFamily="2" charset="-78"/>
              </a:rPr>
              <a:t>ـ  بله ؛ دارم .</a:t>
            </a:r>
            <a:endParaRPr lang="fa-IR" sz="2400" dirty="0">
              <a:ln w="1905">
                <a:solidFill>
                  <a:srgbClr val="0070C0"/>
                </a:solidFill>
              </a:ln>
              <a:solidFill>
                <a:srgbClr val="FF0000"/>
              </a:solidFill>
              <a:cs typeface="B Koodak" pitchFamily="2" charset="-78"/>
            </a:endParaRPr>
          </a:p>
        </p:txBody>
      </p:sp>
      <p:pic>
        <p:nvPicPr>
          <p:cNvPr id="16" name="Picture 2"/>
          <p:cNvPicPr>
            <a:picLocks noChangeAspect="1" noChangeArrowheads="1"/>
          </p:cNvPicPr>
          <p:nvPr/>
        </p:nvPicPr>
        <p:blipFill>
          <a:blip r:embed="rId3" cstate="print"/>
          <a:srcRect l="11364" t="24875" r="47727" b="27152"/>
          <a:stretch>
            <a:fillRect/>
          </a:stretch>
        </p:blipFill>
        <p:spPr bwMode="auto">
          <a:xfrm>
            <a:off x="304800" y="1447800"/>
            <a:ext cx="4114800" cy="2514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2"/>
          <p:cNvPicPr>
            <a:picLocks noChangeAspect="1" noChangeArrowheads="1"/>
          </p:cNvPicPr>
          <p:nvPr/>
        </p:nvPicPr>
        <p:blipFill>
          <a:blip r:embed="rId3" cstate="print"/>
          <a:srcRect l="53409" t="24875" r="5682" b="27152"/>
          <a:stretch>
            <a:fillRect/>
          </a:stretch>
        </p:blipFill>
        <p:spPr bwMode="auto">
          <a:xfrm>
            <a:off x="4648200" y="1447800"/>
            <a:ext cx="4114800" cy="2514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8" name="Rounded Rectangle 17"/>
          <p:cNvSpPr/>
          <p:nvPr/>
        </p:nvSpPr>
        <p:spPr>
          <a:xfrm>
            <a:off x="1600200" y="152400"/>
            <a:ext cx="5562600" cy="914400"/>
          </a:xfrm>
          <a:prstGeom prst="round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Rectangle 18"/>
          <p:cNvSpPr/>
          <p:nvPr/>
        </p:nvSpPr>
        <p:spPr>
          <a:xfrm>
            <a:off x="1752600" y="152400"/>
            <a:ext cx="518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FF0000"/>
                </a:solidFill>
                <a:effectLst>
                  <a:innerShdw blurRad="69850" dist="43180" dir="5400000">
                    <a:srgbClr val="000000">
                      <a:alpha val="65000"/>
                    </a:srgbClr>
                  </a:innerShdw>
                </a:effectLst>
                <a:cs typeface="B Titr" pitchFamily="2" charset="-78"/>
              </a:rPr>
              <a:t>اکنون این گفت و گوها را ترجمه کنید .</a:t>
            </a:r>
            <a:endParaRPr lang="fa-IR" sz="2800" dirty="0">
              <a:ln w="1905">
                <a:solidFill>
                  <a:srgbClr val="0070C0"/>
                </a:solidFill>
              </a:ln>
              <a:solidFill>
                <a:srgbClr val="FF0000"/>
              </a:solidFill>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nodeType="clickEffect">
                                  <p:stCondLst>
                                    <p:cond delay="0"/>
                                  </p:stCondLst>
                                  <p:childTnLst>
                                    <p:anim calcmode="discrete" valueType="str">
                                      <p:cBhvr>
                                        <p:cTn id="1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nodeType="clickEffect">
                                  <p:stCondLst>
                                    <p:cond delay="0"/>
                                  </p:stCondLst>
                                  <p:childTnLst>
                                    <p:anim calcmode="discrete" valueType="str">
                                      <p:cBhvr>
                                        <p:cTn id="18" dur="1000" fill="hold"/>
                                        <p:tgtEl>
                                          <p:spTgt spid="12">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linds(horizontal)">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mph" presetSubtype="0" fill="hold" nodeType="clickEffect">
                                  <p:stCondLst>
                                    <p:cond delay="0"/>
                                  </p:stCondLst>
                                  <p:childTnLst>
                                    <p:anim calcmode="discrete" valueType="str">
                                      <p:cBhvr>
                                        <p:cTn id="27" dur="1000" fill="hold"/>
                                        <p:tgtEl>
                                          <p:spTgt spid="12">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5" presetClass="emph" presetSubtype="0" fill="hold" nodeType="clickEffect">
                                  <p:stCondLst>
                                    <p:cond delay="0"/>
                                  </p:stCondLst>
                                  <p:childTnLst>
                                    <p:anim calcmode="discrete" valueType="str">
                                      <p:cBhvr>
                                        <p:cTn id="41" dur="1000" fill="hold"/>
                                        <p:tgtEl>
                                          <p:spTgt spid="14">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blinds(horizontal)">
                                      <p:cBhvr>
                                        <p:cTn id="46" dur="500"/>
                                        <p:tgtEl>
                                          <p:spTgt spid="1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4">
                                            <p:txEl>
                                              <p:pRg st="1" end="1"/>
                                            </p:txEl>
                                          </p:spTgt>
                                        </p:tgtEl>
                                      </p:cBhvr>
                                    </p:animEffect>
                                    <p:animScale>
                                      <p:cBhvr>
                                        <p:cTn id="51" dur="250" autoRev="1" fill="hold"/>
                                        <p:tgtEl>
                                          <p:spTgt spid="14">
                                            <p:txEl>
                                              <p:pRg st="1" end="1"/>
                                            </p:txEl>
                                          </p:spTgt>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15">
                                            <p:txEl>
                                              <p:pRg st="1" end="1"/>
                                            </p:txEl>
                                          </p:spTgt>
                                        </p:tgtEl>
                                        <p:attrNameLst>
                                          <p:attrName>style.visibility</p:attrName>
                                        </p:attrNameLst>
                                      </p:cBhvr>
                                      <p:to>
                                        <p:strVal val="visible"/>
                                      </p:to>
                                    </p:set>
                                    <p:animEffect transition="in" filter="slide(fromBottom)">
                                      <p:cBhvr>
                                        <p:cTn id="56" dur="500"/>
                                        <p:tgtEl>
                                          <p:spTgt spid="1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xit" presetSubtype="12" fill="hold" grpId="0" nodeType="clickEffect">
                                  <p:stCondLst>
                                    <p:cond delay="0"/>
                                  </p:stCondLst>
                                  <p:childTnLst>
                                    <p:animEffect transition="out" filter="strips(downLeft)">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8" presetClass="exit" presetSubtype="12" fill="hold" grpId="0" nodeType="withEffect">
                                  <p:stCondLst>
                                    <p:cond delay="0"/>
                                  </p:stCondLst>
                                  <p:childTnLst>
                                    <p:animEffect transition="out" filter="strips(downLeft)">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8" presetClass="exit" presetSubtype="12" fill="hold" grpId="0" nodeType="withEffect">
                                  <p:stCondLst>
                                    <p:cond delay="0"/>
                                  </p:stCondLst>
                                  <p:childTnLst>
                                    <p:animEffect transition="out" filter="strips(downLeft)">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8" presetClass="exit" presetSubtype="12" fill="hold" grpId="0" nodeType="withEffect">
                                  <p:stCondLst>
                                    <p:cond delay="0"/>
                                  </p:stCondLst>
                                  <p:childTnLst>
                                    <p:animEffect transition="out" filter="strips(downLeft)">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8" presetClass="exit" presetSubtype="12" fill="hold" grpId="0" nodeType="withEffect">
                                  <p:stCondLst>
                                    <p:cond delay="0"/>
                                  </p:stCondLst>
                                  <p:childTnLst>
                                    <p:animEffect transition="out" filter="strips(downLeft)">
                                      <p:cBhvr>
                                        <p:cTn id="72" dur="500"/>
                                        <p:tgtEl>
                                          <p:spTgt spid="12">
                                            <p:txEl>
                                              <p:pRg st="0" end="0"/>
                                            </p:txEl>
                                          </p:spTgt>
                                        </p:tgtEl>
                                      </p:cBhvr>
                                    </p:animEffect>
                                    <p:set>
                                      <p:cBhvr>
                                        <p:cTn id="73" dur="1" fill="hold">
                                          <p:stCondLst>
                                            <p:cond delay="499"/>
                                          </p:stCondLst>
                                        </p:cTn>
                                        <p:tgtEl>
                                          <p:spTgt spid="12">
                                            <p:txEl>
                                              <p:pRg st="0" end="0"/>
                                            </p:txEl>
                                          </p:spTgt>
                                        </p:tgtEl>
                                        <p:attrNameLst>
                                          <p:attrName>style.visibility</p:attrName>
                                        </p:attrNameLst>
                                      </p:cBhvr>
                                      <p:to>
                                        <p:strVal val="hidden"/>
                                      </p:to>
                                    </p:set>
                                  </p:childTnLst>
                                </p:cTn>
                              </p:par>
                              <p:par>
                                <p:cTn id="74" presetID="18" presetClass="exit" presetSubtype="12" fill="hold" grpId="0" nodeType="withEffect">
                                  <p:stCondLst>
                                    <p:cond delay="0"/>
                                  </p:stCondLst>
                                  <p:childTnLst>
                                    <p:animEffect transition="out" filter="strips(downLeft)">
                                      <p:cBhvr>
                                        <p:cTn id="75" dur="500"/>
                                        <p:tgtEl>
                                          <p:spTgt spid="12">
                                            <p:txEl>
                                              <p:pRg st="1" end="1"/>
                                            </p:txEl>
                                          </p:spTgt>
                                        </p:tgtEl>
                                      </p:cBhvr>
                                    </p:animEffect>
                                    <p:set>
                                      <p:cBhvr>
                                        <p:cTn id="76" dur="1" fill="hold">
                                          <p:stCondLst>
                                            <p:cond delay="499"/>
                                          </p:stCondLst>
                                        </p:cTn>
                                        <p:tgtEl>
                                          <p:spTgt spid="12">
                                            <p:txEl>
                                              <p:pRg st="1" end="1"/>
                                            </p:txEl>
                                          </p:spTgt>
                                        </p:tgtEl>
                                        <p:attrNameLst>
                                          <p:attrName>style.visibility</p:attrName>
                                        </p:attrNameLst>
                                      </p:cBhvr>
                                      <p:to>
                                        <p:strVal val="hidden"/>
                                      </p:to>
                                    </p:set>
                                  </p:childTnLst>
                                </p:cTn>
                              </p:par>
                              <p:par>
                                <p:cTn id="77" presetID="18" presetClass="exit" presetSubtype="12" fill="hold" grpId="0" nodeType="withEffect">
                                  <p:stCondLst>
                                    <p:cond delay="0"/>
                                  </p:stCondLst>
                                  <p:childTnLst>
                                    <p:animEffect transition="out" filter="strips(downLeft)">
                                      <p:cBhvr>
                                        <p:cTn id="78" dur="500"/>
                                        <p:tgtEl>
                                          <p:spTgt spid="13">
                                            <p:txEl>
                                              <p:pRg st="0" end="0"/>
                                            </p:txEl>
                                          </p:spTgt>
                                        </p:tgtEl>
                                      </p:cBhvr>
                                    </p:animEffect>
                                    <p:set>
                                      <p:cBhvr>
                                        <p:cTn id="79" dur="1" fill="hold">
                                          <p:stCondLst>
                                            <p:cond delay="499"/>
                                          </p:stCondLst>
                                        </p:cTn>
                                        <p:tgtEl>
                                          <p:spTgt spid="13">
                                            <p:txEl>
                                              <p:pRg st="0" end="0"/>
                                            </p:txEl>
                                          </p:spTgt>
                                        </p:tgtEl>
                                        <p:attrNameLst>
                                          <p:attrName>style.visibility</p:attrName>
                                        </p:attrNameLst>
                                      </p:cBhvr>
                                      <p:to>
                                        <p:strVal val="hidden"/>
                                      </p:to>
                                    </p:set>
                                  </p:childTnLst>
                                </p:cTn>
                              </p:par>
                              <p:par>
                                <p:cTn id="80" presetID="18" presetClass="exit" presetSubtype="12" fill="hold" grpId="0" nodeType="withEffect">
                                  <p:stCondLst>
                                    <p:cond delay="0"/>
                                  </p:stCondLst>
                                  <p:childTnLst>
                                    <p:animEffect transition="out" filter="strips(downLeft)">
                                      <p:cBhvr>
                                        <p:cTn id="81" dur="500"/>
                                        <p:tgtEl>
                                          <p:spTgt spid="13">
                                            <p:txEl>
                                              <p:pRg st="1" end="1"/>
                                            </p:txEl>
                                          </p:spTgt>
                                        </p:tgtEl>
                                      </p:cBhvr>
                                    </p:animEffect>
                                    <p:set>
                                      <p:cBhvr>
                                        <p:cTn id="82" dur="1" fill="hold">
                                          <p:stCondLst>
                                            <p:cond delay="499"/>
                                          </p:stCondLst>
                                        </p:cTn>
                                        <p:tgtEl>
                                          <p:spTgt spid="13">
                                            <p:txEl>
                                              <p:pRg st="1" end="1"/>
                                            </p:txEl>
                                          </p:spTgt>
                                        </p:tgtEl>
                                        <p:attrNameLst>
                                          <p:attrName>style.visibility</p:attrName>
                                        </p:attrNameLst>
                                      </p:cBhvr>
                                      <p:to>
                                        <p:strVal val="hidden"/>
                                      </p:to>
                                    </p:set>
                                  </p:childTnLst>
                                </p:cTn>
                              </p:par>
                              <p:par>
                                <p:cTn id="83" presetID="18" presetClass="exit" presetSubtype="12" fill="hold" grpId="0" nodeType="withEffect">
                                  <p:stCondLst>
                                    <p:cond delay="0"/>
                                  </p:stCondLst>
                                  <p:childTnLst>
                                    <p:animEffect transition="out" filter="strips(downLeft)">
                                      <p:cBhvr>
                                        <p:cTn id="84" dur="500"/>
                                        <p:tgtEl>
                                          <p:spTgt spid="14">
                                            <p:txEl>
                                              <p:pRg st="0" end="0"/>
                                            </p:txEl>
                                          </p:spTgt>
                                        </p:tgtEl>
                                      </p:cBhvr>
                                    </p:animEffect>
                                    <p:set>
                                      <p:cBhvr>
                                        <p:cTn id="85" dur="1" fill="hold">
                                          <p:stCondLst>
                                            <p:cond delay="499"/>
                                          </p:stCondLst>
                                        </p:cTn>
                                        <p:tgtEl>
                                          <p:spTgt spid="14">
                                            <p:txEl>
                                              <p:pRg st="0" end="0"/>
                                            </p:txEl>
                                          </p:spTgt>
                                        </p:tgtEl>
                                        <p:attrNameLst>
                                          <p:attrName>style.visibility</p:attrName>
                                        </p:attrNameLst>
                                      </p:cBhvr>
                                      <p:to>
                                        <p:strVal val="hidden"/>
                                      </p:to>
                                    </p:set>
                                  </p:childTnLst>
                                </p:cTn>
                              </p:par>
                              <p:par>
                                <p:cTn id="86" presetID="18" presetClass="exit" presetSubtype="12" fill="hold" grpId="0" nodeType="withEffect">
                                  <p:stCondLst>
                                    <p:cond delay="0"/>
                                  </p:stCondLst>
                                  <p:childTnLst>
                                    <p:animEffect transition="out" filter="strips(downLeft)">
                                      <p:cBhvr>
                                        <p:cTn id="87" dur="500"/>
                                        <p:tgtEl>
                                          <p:spTgt spid="14">
                                            <p:txEl>
                                              <p:pRg st="1" end="1"/>
                                            </p:txEl>
                                          </p:spTgt>
                                        </p:tgtEl>
                                      </p:cBhvr>
                                    </p:animEffect>
                                    <p:set>
                                      <p:cBhvr>
                                        <p:cTn id="88" dur="1" fill="hold">
                                          <p:stCondLst>
                                            <p:cond delay="499"/>
                                          </p:stCondLst>
                                        </p:cTn>
                                        <p:tgtEl>
                                          <p:spTgt spid="14">
                                            <p:txEl>
                                              <p:pRg st="1" end="1"/>
                                            </p:txEl>
                                          </p:spTgt>
                                        </p:tgtEl>
                                        <p:attrNameLst>
                                          <p:attrName>style.visibility</p:attrName>
                                        </p:attrNameLst>
                                      </p:cBhvr>
                                      <p:to>
                                        <p:strVal val="hidden"/>
                                      </p:to>
                                    </p:set>
                                  </p:childTnLst>
                                </p:cTn>
                              </p:par>
                              <p:par>
                                <p:cTn id="89" presetID="18" presetClass="exit" presetSubtype="12" fill="hold" grpId="0" nodeType="withEffect">
                                  <p:stCondLst>
                                    <p:cond delay="0"/>
                                  </p:stCondLst>
                                  <p:childTnLst>
                                    <p:animEffect transition="out" filter="strips(downLeft)">
                                      <p:cBhvr>
                                        <p:cTn id="90" dur="500"/>
                                        <p:tgtEl>
                                          <p:spTgt spid="15">
                                            <p:txEl>
                                              <p:pRg st="0" end="0"/>
                                            </p:txEl>
                                          </p:spTgt>
                                        </p:tgtEl>
                                      </p:cBhvr>
                                    </p:animEffect>
                                    <p:set>
                                      <p:cBhvr>
                                        <p:cTn id="91" dur="1" fill="hold">
                                          <p:stCondLst>
                                            <p:cond delay="499"/>
                                          </p:stCondLst>
                                        </p:cTn>
                                        <p:tgtEl>
                                          <p:spTgt spid="15">
                                            <p:txEl>
                                              <p:pRg st="0" end="0"/>
                                            </p:txEl>
                                          </p:spTgt>
                                        </p:tgtEl>
                                        <p:attrNameLst>
                                          <p:attrName>style.visibility</p:attrName>
                                        </p:attrNameLst>
                                      </p:cBhvr>
                                      <p:to>
                                        <p:strVal val="hidden"/>
                                      </p:to>
                                    </p:set>
                                  </p:childTnLst>
                                </p:cTn>
                              </p:par>
                              <p:par>
                                <p:cTn id="92" presetID="18" presetClass="exit" presetSubtype="12" fill="hold" grpId="0" nodeType="withEffect">
                                  <p:stCondLst>
                                    <p:cond delay="0"/>
                                  </p:stCondLst>
                                  <p:childTnLst>
                                    <p:animEffect transition="out" filter="strips(downLeft)">
                                      <p:cBhvr>
                                        <p:cTn id="93" dur="500"/>
                                        <p:tgtEl>
                                          <p:spTgt spid="15">
                                            <p:txEl>
                                              <p:pRg st="1" end="1"/>
                                            </p:txEl>
                                          </p:spTgt>
                                        </p:tgtEl>
                                      </p:cBhvr>
                                    </p:animEffect>
                                    <p:set>
                                      <p:cBhvr>
                                        <p:cTn id="94" dur="1" fill="hold">
                                          <p:stCondLst>
                                            <p:cond delay="499"/>
                                          </p:stCondLst>
                                        </p:cTn>
                                        <p:tgtEl>
                                          <p:spTgt spid="15">
                                            <p:txEl>
                                              <p:pRg st="1" end="1"/>
                                            </p:txEl>
                                          </p:spTgt>
                                        </p:tgtEl>
                                        <p:attrNameLst>
                                          <p:attrName>style.visibility</p:attrName>
                                        </p:attrNameLst>
                                      </p:cBhvr>
                                      <p:to>
                                        <p:strVal val="hidden"/>
                                      </p:to>
                                    </p:set>
                                  </p:childTnLst>
                                </p:cTn>
                              </p:par>
                              <p:par>
                                <p:cTn id="95" presetID="18" presetClass="exit" presetSubtype="12" fill="hold" nodeType="withEffect">
                                  <p:stCondLst>
                                    <p:cond delay="0"/>
                                  </p:stCondLst>
                                  <p:childTnLst>
                                    <p:animEffect transition="out" filter="strips(downLeft)">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18" presetClass="exit" presetSubtype="12" fill="hold" nodeType="withEffect">
                                  <p:stCondLst>
                                    <p:cond delay="0"/>
                                  </p:stCondLst>
                                  <p:childTnLst>
                                    <p:animEffect transition="out" filter="strips(downLeft)">
                                      <p:cBhvr>
                                        <p:cTn id="99" dur="500"/>
                                        <p:tgtEl>
                                          <p:spTgt spid="17"/>
                                        </p:tgtEl>
                                      </p:cBhvr>
                                    </p:animEffect>
                                    <p:set>
                                      <p:cBhvr>
                                        <p:cTn id="100" dur="1" fill="hold">
                                          <p:stCondLst>
                                            <p:cond delay="499"/>
                                          </p:stCondLst>
                                        </p:cTn>
                                        <p:tgtEl>
                                          <p:spTgt spid="17"/>
                                        </p:tgtEl>
                                        <p:attrNameLst>
                                          <p:attrName>style.visibility</p:attrName>
                                        </p:attrNameLst>
                                      </p:cBhvr>
                                      <p:to>
                                        <p:strVal val="hidden"/>
                                      </p:to>
                                    </p:set>
                                  </p:childTnLst>
                                </p:cTn>
                              </p:par>
                              <p:par>
                                <p:cTn id="101" presetID="18" presetClass="exit" presetSubtype="12" fill="hold" grpId="1" nodeType="withEffect">
                                  <p:stCondLst>
                                    <p:cond delay="0"/>
                                  </p:stCondLst>
                                  <p:childTnLst>
                                    <p:animEffect transition="out" filter="strips(downLeft)">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18" presetClass="exit" presetSubtype="12" fill="hold" grpId="1" nodeType="withEffect">
                                  <p:stCondLst>
                                    <p:cond delay="0"/>
                                  </p:stCondLst>
                                  <p:childTnLst>
                                    <p:animEffect transition="out" filter="strips(downLeft)">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build="allAtOnce"/>
      <p:bldP spid="13" grpId="0" build="allAtOnce"/>
      <p:bldP spid="14" grpId="0" build="allAtOnce"/>
      <p:bldP spid="15" grpId="0" build="allAtOnce"/>
      <p:bldP spid="18" grpId="0" animBg="1"/>
      <p:bldP spid="18" grpId="1" animBg="1"/>
      <p:bldP spid="19" grpId="0"/>
      <p:bldP spid="1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5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2" descr="http://www.ilna.ir/news/mi_news/Original/1392/06/Small/102363.jpg"/>
          <p:cNvPicPr>
            <a:picLocks noChangeAspect="1" noChangeArrowheads="1"/>
          </p:cNvPicPr>
          <p:nvPr/>
        </p:nvPicPr>
        <p:blipFill>
          <a:blip r:embed="rId2" cstate="print"/>
          <a:srcRect/>
          <a:stretch>
            <a:fillRect/>
          </a:stretch>
        </p:blipFill>
        <p:spPr bwMode="auto">
          <a:xfrm>
            <a:off x="381000" y="352425"/>
            <a:ext cx="8382000" cy="6200775"/>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3352800" y="5943600"/>
            <a:ext cx="3048000" cy="400110"/>
          </a:xfrm>
          <a:prstGeom prst="rect">
            <a:avLst/>
          </a:prstGeom>
          <a:solidFill>
            <a:schemeClr val="bg1">
              <a:lumMod val="50000"/>
            </a:schemeClr>
          </a:solidFill>
          <a:ln w="19050">
            <a:solidFill>
              <a:srgbClr val="00B0F0"/>
            </a:solidFill>
          </a:ln>
        </p:spPr>
        <p:txBody>
          <a:bodyPr wrap="square">
            <a:spAutoFit/>
          </a:bodyPr>
          <a:lstStyle/>
          <a:p>
            <a:pPr algn="ctr"/>
            <a:r>
              <a:rPr lang="fa-IR" sz="2000" b="1" dirty="0" smtClean="0">
                <a:ln w="1905">
                  <a:solidFill>
                    <a:schemeClr val="bg1">
                      <a:lumMod val="95000"/>
                    </a:schemeClr>
                  </a:solidFill>
                </a:ln>
                <a:solidFill>
                  <a:schemeClr val="bg1"/>
                </a:solidFill>
                <a:effectLst>
                  <a:innerShdw blurRad="69850" dist="43180" dir="5400000">
                    <a:srgbClr val="000000">
                      <a:alpha val="65000"/>
                    </a:srgbClr>
                  </a:innerShdw>
                </a:effectLst>
                <a:cs typeface="B Koodak" pitchFamily="2" charset="-78"/>
              </a:rPr>
              <a:t>میدانی زیبا در  شهر اشتهارد</a:t>
            </a:r>
            <a:endParaRPr lang="fa-IR" sz="2000" b="1" dirty="0">
              <a:ln w="1905">
                <a:solidFill>
                  <a:schemeClr val="bg1">
                    <a:lumMod val="95000"/>
                  </a:schemeClr>
                </a:solidFill>
              </a:ln>
              <a:solidFill>
                <a:schemeClr val="bg1"/>
              </a:solidFill>
              <a:effectLst>
                <a:innerShdw blurRad="69850" dist="43180" dir="5400000">
                  <a:srgbClr val="000000">
                    <a:alpha val="65000"/>
                  </a:srgbClr>
                </a:innerShdw>
              </a:effectLst>
              <a:cs typeface="B Koodak" pitchFamily="2" charset="-78"/>
            </a:endParaRPr>
          </a:p>
        </p:txBody>
      </p:sp>
      <p:sp>
        <p:nvSpPr>
          <p:cNvPr id="5" name="Rectangle 4"/>
          <p:cNvSpPr/>
          <p:nvPr/>
        </p:nvSpPr>
        <p:spPr>
          <a:xfrm>
            <a:off x="3581400" y="762000"/>
            <a:ext cx="2514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800" b="1" dirty="0" smtClean="0">
                <a:ln w="1905">
                  <a:solidFill>
                    <a:srgbClr val="FF00FF"/>
                  </a:solidFill>
                </a:ln>
                <a:solidFill>
                  <a:schemeClr val="bg1"/>
                </a:solidFill>
                <a:effectLst>
                  <a:innerShdw blurRad="69850" dist="43180" dir="5400000">
                    <a:srgbClr val="000000">
                      <a:alpha val="65000"/>
                    </a:srgbClr>
                  </a:innerShdw>
                </a:effectLst>
                <a:cs typeface="B Jadid" pitchFamily="2" charset="-78"/>
              </a:rPr>
              <a:t>اَلتّمارینُ </a:t>
            </a:r>
            <a:endParaRPr lang="fa-IR" sz="4800" dirty="0">
              <a:ln w="1905">
                <a:solidFill>
                  <a:srgbClr val="FF00FF"/>
                </a:solidFill>
              </a:ln>
              <a:solidFill>
                <a:schemeClr val="bg1"/>
              </a:solidFill>
              <a:cs typeface="B Jadid"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BCD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 name="Picture 2" descr="http://s1.picofile.com/file/7298999030/DSC00061.jpg"/>
          <p:cNvPicPr>
            <a:picLocks noChangeAspect="1" noChangeArrowheads="1"/>
          </p:cNvPicPr>
          <p:nvPr/>
        </p:nvPicPr>
        <p:blipFill>
          <a:blip r:embed="rId2" cstate="print"/>
          <a:srcRect b="3846"/>
          <a:stretch>
            <a:fillRect/>
          </a:stretch>
        </p:blipFill>
        <p:spPr bwMode="auto">
          <a:xfrm>
            <a:off x="304800" y="914400"/>
            <a:ext cx="8534400" cy="5715000"/>
          </a:xfrm>
          <a:prstGeom prst="roundRect">
            <a:avLst>
              <a:gd name="adj" fmla="val 4167"/>
            </a:avLst>
          </a:prstGeom>
          <a:solidFill>
            <a:srgbClr val="FFFFFF"/>
          </a:solidFill>
          <a:ln w="76200" cap="sq">
            <a:solidFill>
              <a:srgbClr val="FFFF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Rectangle 8"/>
          <p:cNvSpPr/>
          <p:nvPr/>
        </p:nvSpPr>
        <p:spPr>
          <a:xfrm>
            <a:off x="2057400" y="6153090"/>
            <a:ext cx="5257800" cy="400110"/>
          </a:xfrm>
          <a:prstGeom prst="rect">
            <a:avLst/>
          </a:prstGeom>
          <a:solidFill>
            <a:schemeClr val="accent3">
              <a:lumMod val="60000"/>
              <a:lumOff val="40000"/>
            </a:schemeClr>
          </a:solidFill>
          <a:ln>
            <a:solidFill>
              <a:srgbClr val="FF0000"/>
            </a:solidFill>
          </a:ln>
        </p:spPr>
        <p:txBody>
          <a:bodyPr wrap="square">
            <a:spAutoFit/>
          </a:bodyPr>
          <a:lstStyle/>
          <a:p>
            <a:pPr algn="ctr"/>
            <a:r>
              <a:rPr lang="fa-IR" sz="2000" b="1" dirty="0" smtClean="0">
                <a:ln w="1905"/>
                <a:solidFill>
                  <a:srgbClr val="FF0000"/>
                </a:solidFill>
                <a:effectLst>
                  <a:innerShdw blurRad="69850" dist="43180" dir="5400000">
                    <a:srgbClr val="000000">
                      <a:alpha val="65000"/>
                    </a:srgbClr>
                  </a:innerShdw>
                </a:effectLst>
                <a:cs typeface="B Koodak" pitchFamily="2" charset="-78"/>
              </a:rPr>
              <a:t>باغ سیبی در روستای اسپر ـ  از توابع شهرستان گچساران . </a:t>
            </a:r>
            <a:endParaRPr lang="fa-IR" sz="2000" b="1" dirty="0">
              <a:ln w="1905"/>
              <a:solidFill>
                <a:srgbClr val="FF0000"/>
              </a:solidFill>
              <a:effectLst>
                <a:innerShdw blurRad="69850" dist="43180" dir="5400000">
                  <a:srgbClr val="000000">
                    <a:alpha val="65000"/>
                  </a:srgbClr>
                </a:innerShdw>
              </a:effectLst>
              <a:cs typeface="B Koodak" pitchFamily="2" charset="-78"/>
            </a:endParaRPr>
          </a:p>
        </p:txBody>
      </p:sp>
      <p:sp>
        <p:nvSpPr>
          <p:cNvPr id="10" name="Rectangle 9"/>
          <p:cNvSpPr/>
          <p:nvPr/>
        </p:nvSpPr>
        <p:spPr>
          <a:xfrm>
            <a:off x="304800" y="228600"/>
            <a:ext cx="8534400" cy="461665"/>
          </a:xfrm>
          <a:prstGeom prst="rect">
            <a:avLst/>
          </a:prstGeom>
          <a:solidFill>
            <a:schemeClr val="accent3">
              <a:lumMod val="60000"/>
              <a:lumOff val="40000"/>
            </a:schemeClr>
          </a:solidFill>
          <a:ln w="38100">
            <a:solidFill>
              <a:srgbClr val="FFFF00"/>
            </a:solidFill>
          </a:ln>
        </p:spPr>
        <p:txBody>
          <a:bodyPr wrap="square">
            <a:spAutoFit/>
          </a:bodyPr>
          <a:lstStyle/>
          <a:p>
            <a:pPr algn="ctr"/>
            <a:r>
              <a:rPr lang="fa-IR" sz="2400" b="1" dirty="0" smtClean="0">
                <a:ln w="1905">
                  <a:solidFill>
                    <a:schemeClr val="bg1">
                      <a:lumMod val="95000"/>
                    </a:schemeClr>
                  </a:solidFill>
                </a:ln>
                <a:solidFill>
                  <a:srgbClr val="FF0000"/>
                </a:solidFill>
                <a:effectLst>
                  <a:innerShdw blurRad="69850" dist="43180" dir="5400000">
                    <a:srgbClr val="000000">
                      <a:alpha val="65000"/>
                    </a:srgbClr>
                  </a:innerShdw>
                </a:effectLst>
                <a:cs typeface="B Titr" pitchFamily="2" charset="-78"/>
              </a:rPr>
              <a:t> اَلتّمرینُ الاَوّلُ : با توجّه به متن درس به پرسش های زير پاسخ کوتاه دهيد .</a:t>
            </a:r>
            <a:endParaRPr lang="fa-IR" sz="2400" b="1" dirty="0">
              <a:ln w="1905">
                <a:solidFill>
                  <a:schemeClr val="bg1">
                    <a:lumMod val="95000"/>
                  </a:schemeClr>
                </a:solidFill>
              </a:ln>
              <a:solidFill>
                <a:srgbClr val="FF0000"/>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2">
              <a:lumMod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Picture 2" descr="http://dc391.4shared.com/img/4ac-JAaG/s7/23032011671.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2057400" y="6172200"/>
            <a:ext cx="2667000" cy="400110"/>
          </a:xfrm>
          <a:prstGeom prst="rect">
            <a:avLst/>
          </a:prstGeom>
          <a:solidFill>
            <a:schemeClr val="accent3">
              <a:lumMod val="60000"/>
              <a:lumOff val="40000"/>
            </a:schemeClr>
          </a:solidFill>
          <a:ln>
            <a:solidFill>
              <a:srgbClr val="FF0000"/>
            </a:solidFill>
          </a:ln>
        </p:spPr>
        <p:txBody>
          <a:bodyPr wrap="square">
            <a:spAutoFit/>
          </a:bodyPr>
          <a:lstStyle/>
          <a:p>
            <a:pPr algn="ctr"/>
            <a:r>
              <a:rPr lang="fa-IR" sz="2000" b="1" dirty="0" smtClean="0">
                <a:ln w="1905"/>
                <a:solidFill>
                  <a:srgbClr val="FF0000"/>
                </a:solidFill>
                <a:effectLst>
                  <a:innerShdw blurRad="69850" dist="43180" dir="5400000">
                    <a:srgbClr val="000000">
                      <a:alpha val="65000"/>
                    </a:srgbClr>
                  </a:innerShdw>
                </a:effectLst>
                <a:cs typeface="B Koodak" pitchFamily="2" charset="-78"/>
              </a:rPr>
              <a:t>رودخانه ای زیبا در یاسوج</a:t>
            </a:r>
            <a:endParaRPr lang="fa-IR" sz="2000" b="1" dirty="0">
              <a:ln w="1905"/>
              <a:solidFill>
                <a:srgbClr val="FF0000"/>
              </a:solidFill>
              <a:effectLst>
                <a:innerShdw blurRad="69850" dist="43180" dir="5400000">
                  <a:srgbClr val="000000">
                    <a:alpha val="65000"/>
                  </a:srgbClr>
                </a:innerShdw>
              </a:effectLst>
              <a:cs typeface="B Koodak" pitchFamily="2" charset="-78"/>
            </a:endParaRPr>
          </a:p>
        </p:txBody>
      </p:sp>
      <p:sp>
        <p:nvSpPr>
          <p:cNvPr id="6" name="Rectangle 5"/>
          <p:cNvSpPr/>
          <p:nvPr/>
        </p:nvSpPr>
        <p:spPr>
          <a:xfrm>
            <a:off x="5029200" y="381000"/>
            <a:ext cx="3733800" cy="738664"/>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38100">
            <a:solidFill>
              <a:srgbClr val="C00000"/>
            </a:solidFill>
          </a:ln>
        </p:spPr>
        <p:txBody>
          <a:bodyPr wrap="square">
            <a:spAutoFit/>
          </a:bodyPr>
          <a:lstStyle/>
          <a:p>
            <a:pPr algn="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مَتی تذهَبُ الطّالباتُ إلَی السّفرۀِ ؟</a:t>
            </a:r>
          </a:p>
        </p:txBody>
      </p:sp>
      <p:sp>
        <p:nvSpPr>
          <p:cNvPr id="7" name="Rectangle 6"/>
          <p:cNvSpPr/>
          <p:nvPr/>
        </p:nvSpPr>
        <p:spPr>
          <a:xfrm>
            <a:off x="5029200" y="1288197"/>
            <a:ext cx="3733800" cy="73866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w="38100">
            <a:solidFill>
              <a:srgbClr val="002060"/>
            </a:solidFill>
          </a:ln>
        </p:spPr>
        <p:txBody>
          <a:bodyPr wrap="square">
            <a:spAutoFit/>
          </a:bodyPr>
          <a:lstStyle/>
          <a:p>
            <a:pPr algn="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هَلِ الجَوّالُ مَسموحٌ فِی السّفرۀِ ؟</a:t>
            </a:r>
          </a:p>
        </p:txBody>
      </p:sp>
      <p:sp>
        <p:nvSpPr>
          <p:cNvPr id="8" name="Rectangle 7"/>
          <p:cNvSpPr/>
          <p:nvPr/>
        </p:nvSpPr>
        <p:spPr>
          <a:xfrm>
            <a:off x="5029200" y="2202597"/>
            <a:ext cx="3733800" cy="73866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38100">
            <a:solidFill>
              <a:srgbClr val="004821"/>
            </a:solidFill>
          </a:ln>
        </p:spPr>
        <p:txBody>
          <a:bodyPr wrap="square">
            <a:spAutoFit/>
          </a:bodyPr>
          <a:lstStyle/>
          <a:p>
            <a:pPr algn="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مِن أیِّ مُحافَظَۀٍ الطّالباتُ ؟</a:t>
            </a:r>
          </a:p>
        </p:txBody>
      </p:sp>
      <p:sp>
        <p:nvSpPr>
          <p:cNvPr id="9" name="Rectangle 8"/>
          <p:cNvSpPr/>
          <p:nvPr/>
        </p:nvSpPr>
        <p:spPr>
          <a:xfrm>
            <a:off x="5029200" y="3116997"/>
            <a:ext cx="3733800" cy="738664"/>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8100000" scaled="1"/>
            <a:tileRect/>
          </a:gradFill>
          <a:ln w="38100">
            <a:solidFill>
              <a:schemeClr val="accent6">
                <a:lumMod val="50000"/>
              </a:schemeClr>
            </a:solidFill>
          </a:ln>
        </p:spPr>
        <p:txBody>
          <a:bodyPr wrap="square">
            <a:spAutoFit/>
          </a:bodyPr>
          <a:lstStyle/>
          <a:p>
            <a:pPr algn="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إلَی أینَ تَذهَبُ الطّالباتُ ؟</a:t>
            </a:r>
          </a:p>
        </p:txBody>
      </p:sp>
      <p:sp>
        <p:nvSpPr>
          <p:cNvPr id="10" name="Rectangle 9"/>
          <p:cNvSpPr/>
          <p:nvPr/>
        </p:nvSpPr>
        <p:spPr>
          <a:xfrm>
            <a:off x="5029200" y="4031397"/>
            <a:ext cx="3733800" cy="738664"/>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w="38100">
            <a:solidFill>
              <a:schemeClr val="accent3">
                <a:lumMod val="50000"/>
              </a:schemeClr>
            </a:solidFill>
          </a:ln>
        </p:spPr>
        <p:txBody>
          <a:bodyPr wrap="square">
            <a:spAutoFit/>
          </a:bodyPr>
          <a:lstStyle/>
          <a:p>
            <a:pPr algn="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بِـمَ یَـذهَبنَ إلَی السّفرَۀِ ؟</a:t>
            </a:r>
          </a:p>
        </p:txBody>
      </p:sp>
      <p:sp>
        <p:nvSpPr>
          <p:cNvPr id="11" name="Rectangle 10"/>
          <p:cNvSpPr/>
          <p:nvPr/>
        </p:nvSpPr>
        <p:spPr>
          <a:xfrm>
            <a:off x="5029200" y="4945797"/>
            <a:ext cx="3733800" cy="738664"/>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path path="circle">
              <a:fillToRect l="100000" t="100000"/>
            </a:path>
            <a:tileRect r="-100000" b="-100000"/>
          </a:gradFill>
          <a:ln w="38100">
            <a:solidFill>
              <a:schemeClr val="accent1">
                <a:lumMod val="50000"/>
              </a:schemeClr>
            </a:solidFill>
          </a:ln>
        </p:spPr>
        <p:txBody>
          <a:bodyPr wrap="square">
            <a:spAutoFit/>
          </a:bodyPr>
          <a:lstStyle/>
          <a:p>
            <a:pPr algn="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کیفَ الجَـوُّ فی یاسوجَ ؟</a:t>
            </a:r>
          </a:p>
        </p:txBody>
      </p:sp>
      <p:sp>
        <p:nvSpPr>
          <p:cNvPr id="12" name="Rectangle 11"/>
          <p:cNvSpPr/>
          <p:nvPr/>
        </p:nvSpPr>
        <p:spPr>
          <a:xfrm>
            <a:off x="5029200" y="5890736"/>
            <a:ext cx="3733800" cy="73866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w="38100">
            <a:solidFill>
              <a:srgbClr val="7030A0"/>
            </a:solidFill>
          </a:ln>
        </p:spPr>
        <p:txBody>
          <a:bodyPr wrap="square">
            <a:spAutoFit/>
          </a:bodyPr>
          <a:lstStyle/>
          <a:p>
            <a:pPr algn="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کَم یومًا هذهِ السّفرۀُ ؟</a:t>
            </a:r>
          </a:p>
        </p:txBody>
      </p:sp>
      <p:sp>
        <p:nvSpPr>
          <p:cNvPr id="13" name="Rectangle 12"/>
          <p:cNvSpPr/>
          <p:nvPr/>
        </p:nvSpPr>
        <p:spPr>
          <a:xfrm>
            <a:off x="1752600" y="381000"/>
            <a:ext cx="3124200" cy="762000"/>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b="1" dirty="0" smtClean="0">
                <a:ln w="1905"/>
                <a:solidFill>
                  <a:srgbClr val="FF0000"/>
                </a:solidFill>
                <a:effectLst>
                  <a:innerShdw blurRad="69850" dist="43180" dir="5400000">
                    <a:srgbClr val="000000">
                      <a:alpha val="65000"/>
                    </a:srgbClr>
                  </a:innerShdw>
                </a:effectLst>
                <a:cs typeface="B Koodak" pitchFamily="2" charset="-78"/>
              </a:rPr>
              <a:t>دانش آموزان کی به گردش می روند ؟ </a:t>
            </a:r>
          </a:p>
        </p:txBody>
      </p:sp>
      <p:sp>
        <p:nvSpPr>
          <p:cNvPr id="14" name="Rectangle 13"/>
          <p:cNvSpPr/>
          <p:nvPr/>
        </p:nvSpPr>
        <p:spPr>
          <a:xfrm>
            <a:off x="1752600" y="1295400"/>
            <a:ext cx="3124200" cy="7620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b="1" dirty="0" smtClean="0">
                <a:ln w="1905"/>
                <a:solidFill>
                  <a:srgbClr val="FF0000"/>
                </a:solidFill>
                <a:effectLst>
                  <a:innerShdw blurRad="69850" dist="43180" dir="5400000">
                    <a:srgbClr val="000000">
                      <a:alpha val="65000"/>
                    </a:srgbClr>
                  </a:innerShdw>
                </a:effectLst>
                <a:cs typeface="B Koodak" pitchFamily="2" charset="-78"/>
              </a:rPr>
              <a:t>آیا تلفن همراه در گردش مجاز است ؟ </a:t>
            </a:r>
          </a:p>
        </p:txBody>
      </p:sp>
      <p:sp>
        <p:nvSpPr>
          <p:cNvPr id="15" name="Rectangle 14"/>
          <p:cNvSpPr/>
          <p:nvPr/>
        </p:nvSpPr>
        <p:spPr>
          <a:xfrm>
            <a:off x="1752600" y="2209800"/>
            <a:ext cx="3124200" cy="7620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b="1" dirty="0" smtClean="0">
                <a:ln w="1905"/>
                <a:solidFill>
                  <a:srgbClr val="FF0000"/>
                </a:solidFill>
                <a:effectLst>
                  <a:innerShdw blurRad="69850" dist="43180" dir="5400000">
                    <a:srgbClr val="000000">
                      <a:alpha val="65000"/>
                    </a:srgbClr>
                  </a:innerShdw>
                </a:effectLst>
                <a:cs typeface="B Koodak" pitchFamily="2" charset="-78"/>
              </a:rPr>
              <a:t>دانش آموزان از کدام استان هستند ؟ </a:t>
            </a:r>
          </a:p>
        </p:txBody>
      </p:sp>
      <p:sp>
        <p:nvSpPr>
          <p:cNvPr id="16" name="Rectangle 15"/>
          <p:cNvSpPr/>
          <p:nvPr/>
        </p:nvSpPr>
        <p:spPr>
          <a:xfrm>
            <a:off x="1752600" y="3124200"/>
            <a:ext cx="3124200" cy="76200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81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2000" b="1" dirty="0" smtClean="0">
                <a:ln w="1905"/>
                <a:solidFill>
                  <a:srgbClr val="FF0000"/>
                </a:solidFill>
                <a:effectLst>
                  <a:innerShdw blurRad="69850" dist="43180" dir="5400000">
                    <a:srgbClr val="000000">
                      <a:alpha val="65000"/>
                    </a:srgbClr>
                  </a:innerShdw>
                </a:effectLst>
                <a:cs typeface="B Koodak" pitchFamily="2" charset="-78"/>
              </a:rPr>
              <a:t>دانش آموزان کجا می روند ؟ </a:t>
            </a:r>
          </a:p>
        </p:txBody>
      </p:sp>
      <p:sp>
        <p:nvSpPr>
          <p:cNvPr id="17" name="Rectangle 16"/>
          <p:cNvSpPr/>
          <p:nvPr/>
        </p:nvSpPr>
        <p:spPr>
          <a:xfrm>
            <a:off x="1752600" y="4038600"/>
            <a:ext cx="3124200" cy="762000"/>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2000" b="1" dirty="0" smtClean="0">
                <a:ln w="1905"/>
                <a:solidFill>
                  <a:srgbClr val="FF0000"/>
                </a:solidFill>
                <a:effectLst>
                  <a:innerShdw blurRad="69850" dist="43180" dir="5400000">
                    <a:srgbClr val="000000">
                      <a:alpha val="65000"/>
                    </a:srgbClr>
                  </a:innerShdw>
                </a:effectLst>
                <a:cs typeface="B Koodak" pitchFamily="2" charset="-78"/>
              </a:rPr>
              <a:t>با چه چیزی به سفر می روند ؟ </a:t>
            </a:r>
          </a:p>
        </p:txBody>
      </p:sp>
      <p:sp>
        <p:nvSpPr>
          <p:cNvPr id="18" name="Rectangle 17"/>
          <p:cNvSpPr/>
          <p:nvPr/>
        </p:nvSpPr>
        <p:spPr>
          <a:xfrm>
            <a:off x="1752600" y="4953000"/>
            <a:ext cx="3124200" cy="762000"/>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path path="circle">
              <a:fillToRect l="100000" t="100000"/>
            </a:path>
            <a:tileRect r="-100000" b="-100000"/>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2000" b="1" dirty="0" smtClean="0">
                <a:ln w="1905"/>
                <a:solidFill>
                  <a:srgbClr val="FF0000"/>
                </a:solidFill>
                <a:effectLst>
                  <a:innerShdw blurRad="69850" dist="43180" dir="5400000">
                    <a:srgbClr val="000000">
                      <a:alpha val="65000"/>
                    </a:srgbClr>
                  </a:innerShdw>
                </a:effectLst>
                <a:cs typeface="B Koodak" pitchFamily="2" charset="-78"/>
              </a:rPr>
              <a:t>هوای یاسوج چطور است ؟ </a:t>
            </a:r>
          </a:p>
        </p:txBody>
      </p:sp>
      <p:sp>
        <p:nvSpPr>
          <p:cNvPr id="19" name="Rectangle 18"/>
          <p:cNvSpPr/>
          <p:nvPr/>
        </p:nvSpPr>
        <p:spPr>
          <a:xfrm>
            <a:off x="1752600" y="5867400"/>
            <a:ext cx="3124200" cy="7620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2000" b="1" dirty="0" smtClean="0">
                <a:ln w="1905"/>
                <a:solidFill>
                  <a:srgbClr val="FF0000"/>
                </a:solidFill>
                <a:effectLst>
                  <a:innerShdw blurRad="69850" dist="43180" dir="5400000">
                    <a:srgbClr val="000000">
                      <a:alpha val="65000"/>
                    </a:srgbClr>
                  </a:innerShdw>
                </a:effectLst>
                <a:cs typeface="B Koodak" pitchFamily="2" charset="-78"/>
              </a:rPr>
              <a:t>این سفر چند روزه است ؟ </a:t>
            </a:r>
          </a:p>
        </p:txBody>
      </p:sp>
      <p:sp>
        <p:nvSpPr>
          <p:cNvPr id="20" name="Rectangle 19"/>
          <p:cNvSpPr/>
          <p:nvPr/>
        </p:nvSpPr>
        <p:spPr>
          <a:xfrm>
            <a:off x="304800" y="381000"/>
            <a:ext cx="1295400" cy="738664"/>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28575">
            <a:solidFill>
              <a:srgbClr val="C00000"/>
            </a:solidFill>
          </a:ln>
        </p:spPr>
        <p:txBody>
          <a:bodyPr wrap="square">
            <a:spAutoFit/>
          </a:bodyPr>
          <a:lstStyle/>
          <a:p>
            <a:pPr algn="ctr" rtl="1">
              <a:lnSpc>
                <a:spcPct val="200000"/>
              </a:lnSpc>
              <a:spcBef>
                <a:spcPts val="600"/>
              </a:spcBef>
              <a:spcAft>
                <a:spcPts val="600"/>
              </a:spcAft>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یومَ الخمیس</a:t>
            </a:r>
          </a:p>
        </p:txBody>
      </p:sp>
      <p:sp>
        <p:nvSpPr>
          <p:cNvPr id="21" name="Rectangle 20"/>
          <p:cNvSpPr/>
          <p:nvPr/>
        </p:nvSpPr>
        <p:spPr>
          <a:xfrm>
            <a:off x="304800" y="1295400"/>
            <a:ext cx="1295400" cy="73866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w="28575">
            <a:solidFill>
              <a:srgbClr val="002060"/>
            </a:solidFill>
          </a:ln>
        </p:spPr>
        <p:txBody>
          <a:bodyPr wrap="square">
            <a:spAutoFit/>
          </a:bodyPr>
          <a:lstStyle/>
          <a:p>
            <a:pPr algn="ctr" rtl="1">
              <a:lnSpc>
                <a:spcPct val="200000"/>
              </a:lnSpc>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نَعَم</a:t>
            </a:r>
          </a:p>
        </p:txBody>
      </p:sp>
      <p:sp>
        <p:nvSpPr>
          <p:cNvPr id="22" name="Rectangle 21"/>
          <p:cNvSpPr/>
          <p:nvPr/>
        </p:nvSpPr>
        <p:spPr>
          <a:xfrm>
            <a:off x="304800" y="2209800"/>
            <a:ext cx="1295400" cy="73866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w="28575">
            <a:solidFill>
              <a:srgbClr val="004821"/>
            </a:solidFill>
          </a:ln>
        </p:spPr>
        <p:txBody>
          <a:bodyPr wrap="square">
            <a:spAutoFit/>
          </a:bodyPr>
          <a:lstStyle/>
          <a:p>
            <a:pPr algn="ctr" rtl="1">
              <a:lnSpc>
                <a:spcPct val="200000"/>
              </a:lnSpc>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شیراز</a:t>
            </a:r>
          </a:p>
        </p:txBody>
      </p:sp>
      <p:sp>
        <p:nvSpPr>
          <p:cNvPr id="23" name="Rectangle 22"/>
          <p:cNvSpPr/>
          <p:nvPr/>
        </p:nvSpPr>
        <p:spPr>
          <a:xfrm>
            <a:off x="304800" y="3124200"/>
            <a:ext cx="1295400" cy="738664"/>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8100000" scaled="1"/>
            <a:tileRect/>
          </a:gradFill>
          <a:ln w="28575">
            <a:solidFill>
              <a:schemeClr val="accent6">
                <a:lumMod val="50000"/>
              </a:schemeClr>
            </a:solidFill>
          </a:ln>
        </p:spPr>
        <p:txBody>
          <a:bodyPr wrap="square">
            <a:spAutoFit/>
          </a:bodyPr>
          <a:lstStyle/>
          <a:p>
            <a:pPr algn="ctr" rtl="1">
              <a:lnSpc>
                <a:spcPct val="200000"/>
              </a:lnSpc>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إلی یاسوج</a:t>
            </a:r>
          </a:p>
        </p:txBody>
      </p:sp>
      <p:sp>
        <p:nvSpPr>
          <p:cNvPr id="24" name="Rectangle 23"/>
          <p:cNvSpPr/>
          <p:nvPr/>
        </p:nvSpPr>
        <p:spPr>
          <a:xfrm>
            <a:off x="304800" y="4038600"/>
            <a:ext cx="1295400" cy="738664"/>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w="28575">
            <a:solidFill>
              <a:schemeClr val="accent3">
                <a:lumMod val="50000"/>
              </a:schemeClr>
            </a:solidFill>
          </a:ln>
        </p:spPr>
        <p:txBody>
          <a:bodyPr wrap="square">
            <a:spAutoFit/>
          </a:bodyPr>
          <a:lstStyle/>
          <a:p>
            <a:pPr algn="ctr" rtl="1">
              <a:lnSpc>
                <a:spcPct val="200000"/>
              </a:lnSpc>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بالحافِلَۀِ</a:t>
            </a:r>
          </a:p>
        </p:txBody>
      </p:sp>
      <p:sp>
        <p:nvSpPr>
          <p:cNvPr id="25" name="Rectangle 24"/>
          <p:cNvSpPr/>
          <p:nvPr/>
        </p:nvSpPr>
        <p:spPr>
          <a:xfrm>
            <a:off x="304800" y="4953000"/>
            <a:ext cx="1295400" cy="738664"/>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path path="circle">
              <a:fillToRect l="100000" t="100000"/>
            </a:path>
            <a:tileRect r="-100000" b="-100000"/>
          </a:gradFill>
          <a:ln w="28575">
            <a:solidFill>
              <a:schemeClr val="accent1">
                <a:lumMod val="50000"/>
              </a:schemeClr>
            </a:solidFill>
          </a:ln>
        </p:spPr>
        <p:txBody>
          <a:bodyPr wrap="square">
            <a:spAutoFit/>
          </a:bodyPr>
          <a:lstStyle/>
          <a:p>
            <a:pPr algn="ctr" rtl="1">
              <a:lnSpc>
                <a:spcPct val="200000"/>
              </a:lnSpc>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باردًا</a:t>
            </a:r>
          </a:p>
        </p:txBody>
      </p:sp>
      <p:sp>
        <p:nvSpPr>
          <p:cNvPr id="26" name="Rectangle 25"/>
          <p:cNvSpPr/>
          <p:nvPr/>
        </p:nvSpPr>
        <p:spPr>
          <a:xfrm>
            <a:off x="304800" y="5867400"/>
            <a:ext cx="1295400" cy="73866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w="28575">
            <a:solidFill>
              <a:srgbClr val="7030A0"/>
            </a:solidFill>
          </a:ln>
        </p:spPr>
        <p:txBody>
          <a:bodyPr wrap="square">
            <a:spAutoFit/>
          </a:bodyPr>
          <a:lstStyle/>
          <a:p>
            <a:pPr algn="ctr" rtl="1">
              <a:lnSpc>
                <a:spcPct val="200000"/>
              </a:lnSpc>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ثلاثۀُ أیّامٍ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emph" presetSubtype="0" fill="hold" grpId="0" nodeType="clickEffect">
                                  <p:stCondLst>
                                    <p:cond delay="0"/>
                                  </p:stCondLst>
                                  <p:childTnLst>
                                    <p:anim calcmode="discrete" valueType="str">
                                      <p:cBhvr>
                                        <p:cTn id="2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ox(i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ppt_x</p:attrName>
                                        </p:attrNameLst>
                                      </p:cBhvr>
                                      <p:tavLst>
                                        <p:tav tm="0">
                                          <p:val>
                                            <p:strVal val="#ppt_x-.2"/>
                                          </p:val>
                                        </p:tav>
                                        <p:tav tm="100000">
                                          <p:val>
                                            <p:strVal val="#ppt_x"/>
                                          </p:val>
                                        </p:tav>
                                      </p:tavLst>
                                    </p:anim>
                                    <p:anim calcmode="lin" valueType="num">
                                      <p:cBhvr>
                                        <p:cTn id="46"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9"/>
                                        </p:tgtEl>
                                      </p:cBhvr>
                                    </p:animEffect>
                                    <p:animScale>
                                      <p:cBhvr>
                                        <p:cTn id="52" dur="250" autoRev="1" fill="hold"/>
                                        <p:tgtEl>
                                          <p:spTgt spid="9"/>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checkerboard(across)">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grpId="0" nodeType="clickEffect">
                                  <p:stCondLst>
                                    <p:cond delay="0"/>
                                  </p:stCondLst>
                                  <p:childTnLst>
                                    <p:anim calcmode="discrete" valueType="str">
                                      <p:cBhvr>
                                        <p:cTn id="6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slide(fromBottom)">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slide(fromBottom)">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35" presetClass="emph" presetSubtype="0" fill="hold" grpId="0" nodeType="clickEffect">
                                  <p:stCondLst>
                                    <p:cond delay="0"/>
                                  </p:stCondLst>
                                  <p:childTnLst>
                                    <p:anim calcmode="discrete" valueType="str">
                                      <p:cBhvr>
                                        <p:cTn id="8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81" fill="hold">
                      <p:stCondLst>
                        <p:cond delay="indefinite"/>
                      </p:stCondLst>
                      <p:childTnLst>
                        <p:par>
                          <p:cTn id="82" fill="hold">
                            <p:stCondLst>
                              <p:cond delay="0"/>
                            </p:stCondLst>
                            <p:childTnLst>
                              <p:par>
                                <p:cTn id="83" presetID="40" presetClass="entr" presetSubtype="0" fill="hold" grpId="0" nodeType="clickEffect">
                                  <p:stCondLst>
                                    <p:cond delay="0"/>
                                  </p:stCondLst>
                                  <p:iterate type="lt">
                                    <p:tmPct val="10000"/>
                                  </p:iterate>
                                  <p:childTnLst>
                                    <p:set>
                                      <p:cBhvr>
                                        <p:cTn id="84" dur="1" fill="hold">
                                          <p:stCondLst>
                                            <p:cond delay="0"/>
                                          </p:stCondLst>
                                        </p:cTn>
                                        <p:tgtEl>
                                          <p:spTgt spid="18"/>
                                        </p:tgtEl>
                                        <p:attrNameLst>
                                          <p:attrName>style.visibility</p:attrName>
                                        </p:attrNameLst>
                                      </p:cBhvr>
                                      <p:to>
                                        <p:strVal val="visible"/>
                                      </p:to>
                                    </p:set>
                                    <p:animEffect transition="in" filter="fade">
                                      <p:cBhvr>
                                        <p:cTn id="85" dur="1000"/>
                                        <p:tgtEl>
                                          <p:spTgt spid="18"/>
                                        </p:tgtEl>
                                      </p:cBhvr>
                                    </p:animEffect>
                                    <p:anim calcmode="lin" valueType="num">
                                      <p:cBhvr>
                                        <p:cTn id="86" dur="1000" fill="hold"/>
                                        <p:tgtEl>
                                          <p:spTgt spid="18"/>
                                        </p:tgtEl>
                                        <p:attrNameLst>
                                          <p:attrName>ppt_x</p:attrName>
                                        </p:attrNameLst>
                                      </p:cBhvr>
                                      <p:tavLst>
                                        <p:tav tm="0">
                                          <p:val>
                                            <p:strVal val="#ppt_x-.1"/>
                                          </p:val>
                                        </p:tav>
                                        <p:tav tm="100000">
                                          <p:val>
                                            <p:strVal val="#ppt_x"/>
                                          </p:val>
                                        </p:tav>
                                      </p:tavLst>
                                    </p:anim>
                                    <p:anim calcmode="lin" valueType="num">
                                      <p:cBhvr>
                                        <p:cTn id="8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checkerboard(across)">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grpId="0" nodeType="clickEffect">
                                  <p:stCondLst>
                                    <p:cond delay="0"/>
                                  </p:stCondLst>
                                  <p:childTnLst>
                                    <p:animEffect transition="out" filter="fade">
                                      <p:cBhvr>
                                        <p:cTn id="96" dur="500" tmFilter="0, 0; .2, .5; .8, .5; 1, 0"/>
                                        <p:tgtEl>
                                          <p:spTgt spid="12"/>
                                        </p:tgtEl>
                                      </p:cBhvr>
                                    </p:animEffect>
                                    <p:animScale>
                                      <p:cBhvr>
                                        <p:cTn id="97" dur="250" autoRev="1" fill="hold"/>
                                        <p:tgtEl>
                                          <p:spTgt spid="12"/>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1000" fill="hold"/>
                                        <p:tgtEl>
                                          <p:spTgt spid="19"/>
                                        </p:tgtEl>
                                        <p:attrNameLst>
                                          <p:attrName>ppt_x</p:attrName>
                                        </p:attrNameLst>
                                      </p:cBhvr>
                                      <p:tavLst>
                                        <p:tav tm="0">
                                          <p:val>
                                            <p:strVal val="#ppt_x-.2"/>
                                          </p:val>
                                        </p:tav>
                                        <p:tav tm="100000">
                                          <p:val>
                                            <p:strVal val="#ppt_x"/>
                                          </p:val>
                                        </p:tav>
                                      </p:tavLst>
                                    </p:anim>
                                    <p:anim calcmode="lin" valueType="num">
                                      <p:cBhvr>
                                        <p:cTn id="10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8" presetClass="exit" presetSubtype="12" fill="hold" grpId="1" nodeType="clickEffect">
                                  <p:stCondLst>
                                    <p:cond delay="0"/>
                                  </p:stCondLst>
                                  <p:childTnLst>
                                    <p:animEffect transition="out" filter="strips(downLeft)">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cTn>
                              </p:par>
                              <p:par>
                                <p:cTn id="116" presetID="18" presetClass="exit" presetSubtype="12" fill="hold" grpId="1" nodeType="withEffect">
                                  <p:stCondLst>
                                    <p:cond delay="0"/>
                                  </p:stCondLst>
                                  <p:childTnLst>
                                    <p:animEffect transition="out" filter="strips(downLeft)">
                                      <p:cBhvr>
                                        <p:cTn id="117" dur="500"/>
                                        <p:tgtEl>
                                          <p:spTgt spid="7"/>
                                        </p:tgtEl>
                                      </p:cBhvr>
                                    </p:animEffect>
                                    <p:set>
                                      <p:cBhvr>
                                        <p:cTn id="118" dur="1" fill="hold">
                                          <p:stCondLst>
                                            <p:cond delay="499"/>
                                          </p:stCondLst>
                                        </p:cTn>
                                        <p:tgtEl>
                                          <p:spTgt spid="7"/>
                                        </p:tgtEl>
                                        <p:attrNameLst>
                                          <p:attrName>style.visibility</p:attrName>
                                        </p:attrNameLst>
                                      </p:cBhvr>
                                      <p:to>
                                        <p:strVal val="hidden"/>
                                      </p:to>
                                    </p:set>
                                  </p:childTnLst>
                                </p:cTn>
                              </p:par>
                              <p:par>
                                <p:cTn id="119" presetID="18" presetClass="exit" presetSubtype="12" fill="hold" grpId="1" nodeType="withEffect">
                                  <p:stCondLst>
                                    <p:cond delay="0"/>
                                  </p:stCondLst>
                                  <p:childTnLst>
                                    <p:animEffect transition="out" filter="strips(downLeft)">
                                      <p:cBhvr>
                                        <p:cTn id="120" dur="500"/>
                                        <p:tgtEl>
                                          <p:spTgt spid="8"/>
                                        </p:tgtEl>
                                      </p:cBhvr>
                                    </p:animEffect>
                                    <p:set>
                                      <p:cBhvr>
                                        <p:cTn id="121" dur="1" fill="hold">
                                          <p:stCondLst>
                                            <p:cond delay="499"/>
                                          </p:stCondLst>
                                        </p:cTn>
                                        <p:tgtEl>
                                          <p:spTgt spid="8"/>
                                        </p:tgtEl>
                                        <p:attrNameLst>
                                          <p:attrName>style.visibility</p:attrName>
                                        </p:attrNameLst>
                                      </p:cBhvr>
                                      <p:to>
                                        <p:strVal val="hidden"/>
                                      </p:to>
                                    </p:set>
                                  </p:childTnLst>
                                </p:cTn>
                              </p:par>
                              <p:par>
                                <p:cTn id="122" presetID="18" presetClass="exit" presetSubtype="12" fill="hold" grpId="1" nodeType="withEffect">
                                  <p:stCondLst>
                                    <p:cond delay="0"/>
                                  </p:stCondLst>
                                  <p:childTnLst>
                                    <p:animEffect transition="out" filter="strips(downLeft)">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18" presetClass="exit" presetSubtype="12" fill="hold" grpId="1" nodeType="withEffect">
                                  <p:stCondLst>
                                    <p:cond delay="0"/>
                                  </p:stCondLst>
                                  <p:childTnLst>
                                    <p:animEffect transition="out" filter="strips(downLeft)">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18" presetClass="exit" presetSubtype="12" fill="hold" grpId="1" nodeType="withEffect">
                                  <p:stCondLst>
                                    <p:cond delay="0"/>
                                  </p:stCondLst>
                                  <p:childTnLst>
                                    <p:animEffect transition="out" filter="strips(downLeft)">
                                      <p:cBhvr>
                                        <p:cTn id="129" dur="500"/>
                                        <p:tgtEl>
                                          <p:spTgt spid="11"/>
                                        </p:tgtEl>
                                      </p:cBhvr>
                                    </p:animEffect>
                                    <p:set>
                                      <p:cBhvr>
                                        <p:cTn id="130" dur="1" fill="hold">
                                          <p:stCondLst>
                                            <p:cond delay="499"/>
                                          </p:stCondLst>
                                        </p:cTn>
                                        <p:tgtEl>
                                          <p:spTgt spid="11"/>
                                        </p:tgtEl>
                                        <p:attrNameLst>
                                          <p:attrName>style.visibility</p:attrName>
                                        </p:attrNameLst>
                                      </p:cBhvr>
                                      <p:to>
                                        <p:strVal val="hidden"/>
                                      </p:to>
                                    </p:set>
                                  </p:childTnLst>
                                </p:cTn>
                              </p:par>
                              <p:par>
                                <p:cTn id="131" presetID="18" presetClass="exit" presetSubtype="12" fill="hold" grpId="1" nodeType="withEffect">
                                  <p:stCondLst>
                                    <p:cond delay="0"/>
                                  </p:stCondLst>
                                  <p:childTnLst>
                                    <p:animEffect transition="out" filter="strips(downLeft)">
                                      <p:cBhvr>
                                        <p:cTn id="132" dur="500"/>
                                        <p:tgtEl>
                                          <p:spTgt spid="12"/>
                                        </p:tgtEl>
                                      </p:cBhvr>
                                    </p:animEffect>
                                    <p:set>
                                      <p:cBhvr>
                                        <p:cTn id="133" dur="1" fill="hold">
                                          <p:stCondLst>
                                            <p:cond delay="499"/>
                                          </p:stCondLst>
                                        </p:cTn>
                                        <p:tgtEl>
                                          <p:spTgt spid="12"/>
                                        </p:tgtEl>
                                        <p:attrNameLst>
                                          <p:attrName>style.visibility</p:attrName>
                                        </p:attrNameLst>
                                      </p:cBhvr>
                                      <p:to>
                                        <p:strVal val="hidden"/>
                                      </p:to>
                                    </p:set>
                                  </p:childTnLst>
                                </p:cTn>
                              </p:par>
                              <p:par>
                                <p:cTn id="134" presetID="18" presetClass="exit" presetSubtype="12" fill="hold" grpId="1" nodeType="withEffect">
                                  <p:stCondLst>
                                    <p:cond delay="0"/>
                                  </p:stCondLst>
                                  <p:childTnLst>
                                    <p:animEffect transition="out" filter="strips(downLeft)">
                                      <p:cBhvr>
                                        <p:cTn id="135" dur="500"/>
                                        <p:tgtEl>
                                          <p:spTgt spid="13"/>
                                        </p:tgtEl>
                                      </p:cBhvr>
                                    </p:animEffect>
                                    <p:set>
                                      <p:cBhvr>
                                        <p:cTn id="136" dur="1" fill="hold">
                                          <p:stCondLst>
                                            <p:cond delay="499"/>
                                          </p:stCondLst>
                                        </p:cTn>
                                        <p:tgtEl>
                                          <p:spTgt spid="13"/>
                                        </p:tgtEl>
                                        <p:attrNameLst>
                                          <p:attrName>style.visibility</p:attrName>
                                        </p:attrNameLst>
                                      </p:cBhvr>
                                      <p:to>
                                        <p:strVal val="hidden"/>
                                      </p:to>
                                    </p:set>
                                  </p:childTnLst>
                                </p:cTn>
                              </p:par>
                              <p:par>
                                <p:cTn id="137" presetID="18" presetClass="exit" presetSubtype="12" fill="hold" grpId="1" nodeType="withEffect">
                                  <p:stCondLst>
                                    <p:cond delay="0"/>
                                  </p:stCondLst>
                                  <p:childTnLst>
                                    <p:animEffect transition="out" filter="strips(downLeft)">
                                      <p:cBhvr>
                                        <p:cTn id="138" dur="500"/>
                                        <p:tgtEl>
                                          <p:spTgt spid="14"/>
                                        </p:tgtEl>
                                      </p:cBhvr>
                                    </p:animEffect>
                                    <p:set>
                                      <p:cBhvr>
                                        <p:cTn id="139" dur="1" fill="hold">
                                          <p:stCondLst>
                                            <p:cond delay="499"/>
                                          </p:stCondLst>
                                        </p:cTn>
                                        <p:tgtEl>
                                          <p:spTgt spid="14"/>
                                        </p:tgtEl>
                                        <p:attrNameLst>
                                          <p:attrName>style.visibility</p:attrName>
                                        </p:attrNameLst>
                                      </p:cBhvr>
                                      <p:to>
                                        <p:strVal val="hidden"/>
                                      </p:to>
                                    </p:set>
                                  </p:childTnLst>
                                </p:cTn>
                              </p:par>
                              <p:par>
                                <p:cTn id="140" presetID="18" presetClass="exit" presetSubtype="12" fill="hold" grpId="1" nodeType="withEffect">
                                  <p:stCondLst>
                                    <p:cond delay="0"/>
                                  </p:stCondLst>
                                  <p:childTnLst>
                                    <p:animEffect transition="out" filter="strips(downLeft)">
                                      <p:cBhvr>
                                        <p:cTn id="141" dur="500"/>
                                        <p:tgtEl>
                                          <p:spTgt spid="15"/>
                                        </p:tgtEl>
                                      </p:cBhvr>
                                    </p:animEffect>
                                    <p:set>
                                      <p:cBhvr>
                                        <p:cTn id="142" dur="1" fill="hold">
                                          <p:stCondLst>
                                            <p:cond delay="499"/>
                                          </p:stCondLst>
                                        </p:cTn>
                                        <p:tgtEl>
                                          <p:spTgt spid="15"/>
                                        </p:tgtEl>
                                        <p:attrNameLst>
                                          <p:attrName>style.visibility</p:attrName>
                                        </p:attrNameLst>
                                      </p:cBhvr>
                                      <p:to>
                                        <p:strVal val="hidden"/>
                                      </p:to>
                                    </p:set>
                                  </p:childTnLst>
                                </p:cTn>
                              </p:par>
                              <p:par>
                                <p:cTn id="143" presetID="18" presetClass="exit" presetSubtype="12" fill="hold" grpId="1" nodeType="withEffect">
                                  <p:stCondLst>
                                    <p:cond delay="0"/>
                                  </p:stCondLst>
                                  <p:childTnLst>
                                    <p:animEffect transition="out" filter="strips(downLeft)">
                                      <p:cBhvr>
                                        <p:cTn id="144" dur="500"/>
                                        <p:tgtEl>
                                          <p:spTgt spid="16"/>
                                        </p:tgtEl>
                                      </p:cBhvr>
                                    </p:animEffect>
                                    <p:set>
                                      <p:cBhvr>
                                        <p:cTn id="145" dur="1" fill="hold">
                                          <p:stCondLst>
                                            <p:cond delay="499"/>
                                          </p:stCondLst>
                                        </p:cTn>
                                        <p:tgtEl>
                                          <p:spTgt spid="16"/>
                                        </p:tgtEl>
                                        <p:attrNameLst>
                                          <p:attrName>style.visibility</p:attrName>
                                        </p:attrNameLst>
                                      </p:cBhvr>
                                      <p:to>
                                        <p:strVal val="hidden"/>
                                      </p:to>
                                    </p:set>
                                  </p:childTnLst>
                                </p:cTn>
                              </p:par>
                              <p:par>
                                <p:cTn id="146" presetID="18" presetClass="exit" presetSubtype="12" fill="hold" grpId="1" nodeType="withEffect">
                                  <p:stCondLst>
                                    <p:cond delay="0"/>
                                  </p:stCondLst>
                                  <p:childTnLst>
                                    <p:animEffect transition="out" filter="strips(downLeft)">
                                      <p:cBhvr>
                                        <p:cTn id="147" dur="500"/>
                                        <p:tgtEl>
                                          <p:spTgt spid="17"/>
                                        </p:tgtEl>
                                      </p:cBhvr>
                                    </p:animEffect>
                                    <p:set>
                                      <p:cBhvr>
                                        <p:cTn id="148" dur="1" fill="hold">
                                          <p:stCondLst>
                                            <p:cond delay="499"/>
                                          </p:stCondLst>
                                        </p:cTn>
                                        <p:tgtEl>
                                          <p:spTgt spid="17"/>
                                        </p:tgtEl>
                                        <p:attrNameLst>
                                          <p:attrName>style.visibility</p:attrName>
                                        </p:attrNameLst>
                                      </p:cBhvr>
                                      <p:to>
                                        <p:strVal val="hidden"/>
                                      </p:to>
                                    </p:set>
                                  </p:childTnLst>
                                </p:cTn>
                              </p:par>
                              <p:par>
                                <p:cTn id="149" presetID="18" presetClass="exit" presetSubtype="12" fill="hold" grpId="1" nodeType="withEffect">
                                  <p:stCondLst>
                                    <p:cond delay="0"/>
                                  </p:stCondLst>
                                  <p:iterate type="lt">
                                    <p:tmPct val="0"/>
                                  </p:iterate>
                                  <p:childTnLst>
                                    <p:animEffect transition="out" filter="strips(downLeft)">
                                      <p:cBhvr>
                                        <p:cTn id="150" dur="500"/>
                                        <p:tgtEl>
                                          <p:spTgt spid="18"/>
                                        </p:tgtEl>
                                      </p:cBhvr>
                                    </p:animEffect>
                                    <p:set>
                                      <p:cBhvr>
                                        <p:cTn id="151" dur="1" fill="hold">
                                          <p:stCondLst>
                                            <p:cond delay="499"/>
                                          </p:stCondLst>
                                        </p:cTn>
                                        <p:tgtEl>
                                          <p:spTgt spid="18"/>
                                        </p:tgtEl>
                                        <p:attrNameLst>
                                          <p:attrName>style.visibility</p:attrName>
                                        </p:attrNameLst>
                                      </p:cBhvr>
                                      <p:to>
                                        <p:strVal val="hidden"/>
                                      </p:to>
                                    </p:set>
                                  </p:childTnLst>
                                </p:cTn>
                              </p:par>
                              <p:par>
                                <p:cTn id="152" presetID="18" presetClass="exit" presetSubtype="12" fill="hold" grpId="1" nodeType="withEffect">
                                  <p:stCondLst>
                                    <p:cond delay="0"/>
                                  </p:stCondLst>
                                  <p:childTnLst>
                                    <p:animEffect transition="out" filter="strips(downLeft)">
                                      <p:cBhvr>
                                        <p:cTn id="153" dur="500"/>
                                        <p:tgtEl>
                                          <p:spTgt spid="19"/>
                                        </p:tgtEl>
                                      </p:cBhvr>
                                    </p:animEffect>
                                    <p:set>
                                      <p:cBhvr>
                                        <p:cTn id="154" dur="1" fill="hold">
                                          <p:stCondLst>
                                            <p:cond delay="499"/>
                                          </p:stCondLst>
                                        </p:cTn>
                                        <p:tgtEl>
                                          <p:spTgt spid="19"/>
                                        </p:tgtEl>
                                        <p:attrNameLst>
                                          <p:attrName>style.visibility</p:attrName>
                                        </p:attrNameLst>
                                      </p:cBhvr>
                                      <p:to>
                                        <p:strVal val="hidden"/>
                                      </p:to>
                                    </p:set>
                                  </p:childTnLst>
                                </p:cTn>
                              </p:par>
                              <p:par>
                                <p:cTn id="155" presetID="18" presetClass="exit" presetSubtype="12" fill="hold" grpId="1" nodeType="withEffect">
                                  <p:stCondLst>
                                    <p:cond delay="0"/>
                                  </p:stCondLst>
                                  <p:childTnLst>
                                    <p:animEffect transition="out" filter="strips(downLeft)">
                                      <p:cBhvr>
                                        <p:cTn id="156" dur="500"/>
                                        <p:tgtEl>
                                          <p:spTgt spid="20"/>
                                        </p:tgtEl>
                                      </p:cBhvr>
                                    </p:animEffect>
                                    <p:set>
                                      <p:cBhvr>
                                        <p:cTn id="157" dur="1" fill="hold">
                                          <p:stCondLst>
                                            <p:cond delay="499"/>
                                          </p:stCondLst>
                                        </p:cTn>
                                        <p:tgtEl>
                                          <p:spTgt spid="20"/>
                                        </p:tgtEl>
                                        <p:attrNameLst>
                                          <p:attrName>style.visibility</p:attrName>
                                        </p:attrNameLst>
                                      </p:cBhvr>
                                      <p:to>
                                        <p:strVal val="hidden"/>
                                      </p:to>
                                    </p:set>
                                  </p:childTnLst>
                                </p:cTn>
                              </p:par>
                              <p:par>
                                <p:cTn id="158" presetID="18" presetClass="exit" presetSubtype="12" fill="hold" grpId="1" nodeType="withEffect">
                                  <p:stCondLst>
                                    <p:cond delay="0"/>
                                  </p:stCondLst>
                                  <p:childTnLst>
                                    <p:animEffect transition="out" filter="strips(downLeft)">
                                      <p:cBhvr>
                                        <p:cTn id="159" dur="500"/>
                                        <p:tgtEl>
                                          <p:spTgt spid="21"/>
                                        </p:tgtEl>
                                      </p:cBhvr>
                                    </p:animEffect>
                                    <p:set>
                                      <p:cBhvr>
                                        <p:cTn id="160" dur="1" fill="hold">
                                          <p:stCondLst>
                                            <p:cond delay="499"/>
                                          </p:stCondLst>
                                        </p:cTn>
                                        <p:tgtEl>
                                          <p:spTgt spid="21"/>
                                        </p:tgtEl>
                                        <p:attrNameLst>
                                          <p:attrName>style.visibility</p:attrName>
                                        </p:attrNameLst>
                                      </p:cBhvr>
                                      <p:to>
                                        <p:strVal val="hidden"/>
                                      </p:to>
                                    </p:set>
                                  </p:childTnLst>
                                </p:cTn>
                              </p:par>
                              <p:par>
                                <p:cTn id="161" presetID="18" presetClass="exit" presetSubtype="12" fill="hold" grpId="1" nodeType="withEffect">
                                  <p:stCondLst>
                                    <p:cond delay="0"/>
                                  </p:stCondLst>
                                  <p:childTnLst>
                                    <p:animEffect transition="out" filter="strips(downLeft)">
                                      <p:cBhvr>
                                        <p:cTn id="162" dur="500"/>
                                        <p:tgtEl>
                                          <p:spTgt spid="22"/>
                                        </p:tgtEl>
                                      </p:cBhvr>
                                    </p:animEffect>
                                    <p:set>
                                      <p:cBhvr>
                                        <p:cTn id="163" dur="1" fill="hold">
                                          <p:stCondLst>
                                            <p:cond delay="499"/>
                                          </p:stCondLst>
                                        </p:cTn>
                                        <p:tgtEl>
                                          <p:spTgt spid="22"/>
                                        </p:tgtEl>
                                        <p:attrNameLst>
                                          <p:attrName>style.visibility</p:attrName>
                                        </p:attrNameLst>
                                      </p:cBhvr>
                                      <p:to>
                                        <p:strVal val="hidden"/>
                                      </p:to>
                                    </p:set>
                                  </p:childTnLst>
                                </p:cTn>
                              </p:par>
                              <p:par>
                                <p:cTn id="164" presetID="18" presetClass="exit" presetSubtype="12" fill="hold" grpId="1" nodeType="withEffect">
                                  <p:stCondLst>
                                    <p:cond delay="0"/>
                                  </p:stCondLst>
                                  <p:childTnLst>
                                    <p:animEffect transition="out" filter="strips(downLeft)">
                                      <p:cBhvr>
                                        <p:cTn id="165" dur="500"/>
                                        <p:tgtEl>
                                          <p:spTgt spid="23"/>
                                        </p:tgtEl>
                                      </p:cBhvr>
                                    </p:animEffect>
                                    <p:set>
                                      <p:cBhvr>
                                        <p:cTn id="166" dur="1" fill="hold">
                                          <p:stCondLst>
                                            <p:cond delay="499"/>
                                          </p:stCondLst>
                                        </p:cTn>
                                        <p:tgtEl>
                                          <p:spTgt spid="23"/>
                                        </p:tgtEl>
                                        <p:attrNameLst>
                                          <p:attrName>style.visibility</p:attrName>
                                        </p:attrNameLst>
                                      </p:cBhvr>
                                      <p:to>
                                        <p:strVal val="hidden"/>
                                      </p:to>
                                    </p:set>
                                  </p:childTnLst>
                                </p:cTn>
                              </p:par>
                              <p:par>
                                <p:cTn id="167" presetID="18" presetClass="exit" presetSubtype="12" fill="hold" grpId="1" nodeType="withEffect">
                                  <p:stCondLst>
                                    <p:cond delay="0"/>
                                  </p:stCondLst>
                                  <p:childTnLst>
                                    <p:animEffect transition="out" filter="strips(downLeft)">
                                      <p:cBhvr>
                                        <p:cTn id="168" dur="500"/>
                                        <p:tgtEl>
                                          <p:spTgt spid="24"/>
                                        </p:tgtEl>
                                      </p:cBhvr>
                                    </p:animEffect>
                                    <p:set>
                                      <p:cBhvr>
                                        <p:cTn id="169" dur="1" fill="hold">
                                          <p:stCondLst>
                                            <p:cond delay="499"/>
                                          </p:stCondLst>
                                        </p:cTn>
                                        <p:tgtEl>
                                          <p:spTgt spid="24"/>
                                        </p:tgtEl>
                                        <p:attrNameLst>
                                          <p:attrName>style.visibility</p:attrName>
                                        </p:attrNameLst>
                                      </p:cBhvr>
                                      <p:to>
                                        <p:strVal val="hidden"/>
                                      </p:to>
                                    </p:set>
                                  </p:childTnLst>
                                </p:cTn>
                              </p:par>
                              <p:par>
                                <p:cTn id="170" presetID="18" presetClass="exit" presetSubtype="12" fill="hold" grpId="1" nodeType="withEffect">
                                  <p:stCondLst>
                                    <p:cond delay="0"/>
                                  </p:stCondLst>
                                  <p:childTnLst>
                                    <p:animEffect transition="out" filter="strips(downLeft)">
                                      <p:cBhvr>
                                        <p:cTn id="171" dur="500"/>
                                        <p:tgtEl>
                                          <p:spTgt spid="25"/>
                                        </p:tgtEl>
                                      </p:cBhvr>
                                    </p:animEffect>
                                    <p:set>
                                      <p:cBhvr>
                                        <p:cTn id="172" dur="1" fill="hold">
                                          <p:stCondLst>
                                            <p:cond delay="499"/>
                                          </p:stCondLst>
                                        </p:cTn>
                                        <p:tgtEl>
                                          <p:spTgt spid="25"/>
                                        </p:tgtEl>
                                        <p:attrNameLst>
                                          <p:attrName>style.visibility</p:attrName>
                                        </p:attrNameLst>
                                      </p:cBhvr>
                                      <p:to>
                                        <p:strVal val="hidden"/>
                                      </p:to>
                                    </p:set>
                                  </p:childTnLst>
                                </p:cTn>
                              </p:par>
                              <p:par>
                                <p:cTn id="173" presetID="18" presetClass="exit" presetSubtype="12" fill="hold" grpId="1" nodeType="withEffect">
                                  <p:stCondLst>
                                    <p:cond delay="0"/>
                                  </p:stCondLst>
                                  <p:childTnLst>
                                    <p:animEffect transition="out" filter="strips(downLeft)">
                                      <p:cBhvr>
                                        <p:cTn id="174" dur="500"/>
                                        <p:tgtEl>
                                          <p:spTgt spid="26"/>
                                        </p:tgtEl>
                                      </p:cBhvr>
                                    </p:animEffect>
                                    <p:set>
                                      <p:cBhvr>
                                        <p:cTn id="17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4994" name="Picture 2" descr="http://www.pix2fun.net/wp-content/uploads/%D8%A2%D8%B1%D8%A7%D9%85%DA%AF%D8%A7%D9%87-%D8%AD%D8%A7%D9%81%D8%B8-%D8%B4%DB%8C%D8%B1%D8%A7%D8%B2%DB%8C-13.jpg"/>
          <p:cNvPicPr>
            <a:picLocks noChangeAspect="1" noChangeArrowheads="1"/>
          </p:cNvPicPr>
          <p:nvPr/>
        </p:nvPicPr>
        <p:blipFill>
          <a:blip r:embed="rId2" cstate="print"/>
          <a:srcRect b="10048"/>
          <a:stretch>
            <a:fillRect/>
          </a:stretch>
        </p:blipFill>
        <p:spPr bwMode="auto">
          <a:xfrm>
            <a:off x="457200" y="1143000"/>
            <a:ext cx="8229600" cy="5410200"/>
          </a:xfrm>
          <a:prstGeom prst="roundRect">
            <a:avLst>
              <a:gd name="adj" fmla="val 11111"/>
            </a:avLst>
          </a:prstGeom>
          <a:ln w="1905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Rounded Rectangle 5"/>
          <p:cNvSpPr/>
          <p:nvPr/>
        </p:nvSpPr>
        <p:spPr>
          <a:xfrm>
            <a:off x="533400" y="228600"/>
            <a:ext cx="8153400" cy="685800"/>
          </a:xfrm>
          <a:prstGeom prst="round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990600" y="304800"/>
            <a:ext cx="7239000" cy="461665"/>
          </a:xfrm>
          <a:prstGeom prst="rect">
            <a:avLst/>
          </a:prstGeom>
        </p:spPr>
        <p:txBody>
          <a:bodyPr wrap="square">
            <a:spAutoFit/>
          </a:bodyPr>
          <a:lstStyle/>
          <a:p>
            <a:pPr algn="ctr"/>
            <a:r>
              <a:rPr lang="fa-IR" sz="2400" b="1" dirty="0" smtClean="0">
                <a:ln w="1905">
                  <a:solidFill>
                    <a:srgbClr val="0070C0"/>
                  </a:solidFill>
                </a:ln>
                <a:solidFill>
                  <a:schemeClr val="bg1"/>
                </a:solidFill>
                <a:effectLst>
                  <a:innerShdw blurRad="69850" dist="43180" dir="5400000">
                    <a:srgbClr val="000000">
                      <a:alpha val="65000"/>
                    </a:srgbClr>
                  </a:innerShdw>
                </a:effectLst>
                <a:cs typeface="B Titr" pitchFamily="2" charset="-78"/>
              </a:rPr>
              <a:t> اَلتّمرینُ الثّانی : جمله های زیر را با توجّه به تصویر ترجمه کنید .</a:t>
            </a:r>
            <a:endParaRPr lang="fa-IR" sz="2400" b="1" dirty="0">
              <a:ln w="1905">
                <a:solidFill>
                  <a:srgbClr val="0070C0"/>
                </a:solidFill>
              </a:ln>
              <a:solidFill>
                <a:schemeClr val="bg1"/>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Picture 2" descr="http://dc378.4shared.com/img/p8SqUp2Y/s3/0.1800589601869994/lendeh_c__1_.jpg"/>
          <p:cNvPicPr>
            <a:picLocks noChangeAspect="1" noChangeArrowheads="1"/>
          </p:cNvPicPr>
          <p:nvPr/>
        </p:nvPicPr>
        <p:blipFill>
          <a:blip r:embed="rId2" cstate="print"/>
          <a:srcRect/>
          <a:stretch>
            <a:fillRect/>
          </a:stretch>
        </p:blipFill>
        <p:spPr bwMode="auto">
          <a:xfrm>
            <a:off x="0" y="-1"/>
            <a:ext cx="9144000" cy="6867331"/>
          </a:xfrm>
          <a:prstGeom prst="rect">
            <a:avLst/>
          </a:prstGeom>
          <a:ln>
            <a:noFill/>
          </a:ln>
          <a:effectLst>
            <a:softEdge rad="112500"/>
          </a:effectLst>
        </p:spPr>
      </p:pic>
      <p:sp>
        <p:nvSpPr>
          <p:cNvPr id="5" name="Rectangle 4"/>
          <p:cNvSpPr/>
          <p:nvPr/>
        </p:nvSpPr>
        <p:spPr>
          <a:xfrm>
            <a:off x="4648200" y="3962400"/>
            <a:ext cx="4191000" cy="738664"/>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38100">
            <a:solidFill>
              <a:srgbClr val="FF00FF"/>
            </a:solidFill>
          </a:ln>
        </p:spPr>
        <p:txBody>
          <a:bodyPr wrap="square">
            <a:spAutoFit/>
          </a:bodyPr>
          <a:lstStyle/>
          <a:p>
            <a:pPr algn="ct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اولئِکَ الطّلاّبُ یَـذهَبـونَ إلَی سَفرَۀٍ .</a:t>
            </a:r>
          </a:p>
        </p:txBody>
      </p:sp>
      <p:sp>
        <p:nvSpPr>
          <p:cNvPr id="6" name="Rectangle 5"/>
          <p:cNvSpPr/>
          <p:nvPr/>
        </p:nvSpPr>
        <p:spPr>
          <a:xfrm>
            <a:off x="4648200" y="4953000"/>
            <a:ext cx="4191000" cy="762000"/>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600" b="1" dirty="0" smtClean="0">
                <a:ln w="1905"/>
                <a:solidFill>
                  <a:srgbClr val="FF0000"/>
                </a:solidFill>
                <a:effectLst>
                  <a:innerShdw blurRad="69850" dist="43180" dir="5400000">
                    <a:srgbClr val="000000">
                      <a:alpha val="65000"/>
                    </a:srgbClr>
                  </a:innerShdw>
                </a:effectLst>
                <a:cs typeface="B Koodak" pitchFamily="2" charset="-78"/>
              </a:rPr>
              <a:t>آن دانش آموزان به سفر می روند . </a:t>
            </a:r>
          </a:p>
        </p:txBody>
      </p:sp>
      <p:sp>
        <p:nvSpPr>
          <p:cNvPr id="7" name="Rectangle 6"/>
          <p:cNvSpPr/>
          <p:nvPr/>
        </p:nvSpPr>
        <p:spPr>
          <a:xfrm>
            <a:off x="228600" y="3962400"/>
            <a:ext cx="4267200" cy="738664"/>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lin ang="10800000" scaled="1"/>
            <a:tileRect/>
          </a:gradFill>
          <a:ln w="38100">
            <a:solidFill>
              <a:srgbClr val="004821"/>
            </a:solidFill>
          </a:ln>
        </p:spPr>
        <p:txBody>
          <a:bodyPr wrap="square">
            <a:spAutoFit/>
          </a:bodyPr>
          <a:lstStyle/>
          <a:p>
            <a:pPr algn="ctr" rtl="1">
              <a:lnSpc>
                <a:spcPct val="150000"/>
              </a:lnSpc>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اولئِکَ الطّالِباتُ یَـذهَبـنَ إلَی سَفرَۀٍ . </a:t>
            </a:r>
          </a:p>
        </p:txBody>
      </p:sp>
      <p:sp>
        <p:nvSpPr>
          <p:cNvPr id="8" name="Rectangle 7"/>
          <p:cNvSpPr/>
          <p:nvPr/>
        </p:nvSpPr>
        <p:spPr>
          <a:xfrm>
            <a:off x="228600" y="4953000"/>
            <a:ext cx="4267200" cy="762000"/>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lin ang="10800000" scaled="1"/>
            <a:tileRect/>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600" b="1" dirty="0" smtClean="0">
                <a:ln w="1905"/>
                <a:solidFill>
                  <a:srgbClr val="FF0000"/>
                </a:solidFill>
                <a:effectLst>
                  <a:innerShdw blurRad="69850" dist="43180" dir="5400000">
                    <a:srgbClr val="000000">
                      <a:alpha val="65000"/>
                    </a:srgbClr>
                  </a:innerShdw>
                </a:effectLst>
                <a:cs typeface="B Koodak" pitchFamily="2" charset="-78"/>
              </a:rPr>
              <a:t>آن دانش آموزان به سفر می روند . </a:t>
            </a:r>
          </a:p>
        </p:txBody>
      </p:sp>
      <p:pic>
        <p:nvPicPr>
          <p:cNvPr id="9" name="Picture 2" descr="http://8pic.ir/images/53955643699774538224.jpg"/>
          <p:cNvPicPr>
            <a:picLocks noChangeAspect="1" noChangeArrowheads="1"/>
          </p:cNvPicPr>
          <p:nvPr/>
        </p:nvPicPr>
        <p:blipFill>
          <a:blip r:embed="rId3" cstate="print"/>
          <a:srcRect/>
          <a:stretch>
            <a:fillRect/>
          </a:stretch>
        </p:blipFill>
        <p:spPr bwMode="auto">
          <a:xfrm>
            <a:off x="4724400" y="685800"/>
            <a:ext cx="4114800" cy="2971800"/>
          </a:xfrm>
          <a:prstGeom prst="rect">
            <a:avLst/>
          </a:prstGeom>
          <a:solidFill>
            <a:srgbClr val="FFFFFF">
              <a:shade val="85000"/>
            </a:srgbClr>
          </a:solidFill>
          <a:ln w="88900" cap="sq">
            <a:solidFill>
              <a:srgbClr val="FF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http://media.iribnews.ir/Photos/201220220320rahian-nor.jpg"/>
          <p:cNvPicPr>
            <a:picLocks noChangeAspect="1" noChangeArrowheads="1"/>
          </p:cNvPicPr>
          <p:nvPr/>
        </p:nvPicPr>
        <p:blipFill>
          <a:blip r:embed="rId4" cstate="print"/>
          <a:srcRect/>
          <a:stretch>
            <a:fillRect/>
          </a:stretch>
        </p:blipFill>
        <p:spPr bwMode="auto">
          <a:xfrm>
            <a:off x="304801" y="685800"/>
            <a:ext cx="4191000" cy="2971800"/>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lin ang="10800000" scaled="1"/>
            <a:tileRect/>
          </a:gradFill>
          <a:ln w="88900" cap="sq">
            <a:solidFill>
              <a:srgbClr val="0048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5" presetClass="emph" presetSubtype="0" fill="hold" grpId="0" nodeType="clickEffect">
                                  <p:stCondLst>
                                    <p:cond delay="0"/>
                                  </p:stCondLst>
                                  <p:childTnLst>
                                    <p:anim calcmode="discrete" valueType="str">
                                      <p:cBhvr>
                                        <p:cTn id="11"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ppt_x</p:attrName>
                                        </p:attrNameLst>
                                      </p:cBhvr>
                                      <p:tavLst>
                                        <p:tav tm="0">
                                          <p:val>
                                            <p:strVal val="#ppt_x-.2"/>
                                          </p:val>
                                        </p:tav>
                                        <p:tav tm="100000">
                                          <p:val>
                                            <p:strVal val="#ppt_x"/>
                                          </p:val>
                                        </p:tav>
                                      </p:tavLst>
                                    </p:anim>
                                    <p:anim calcmode="lin" valueType="num">
                                      <p:cBhvr>
                                        <p:cTn id="17"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nodeType="clickEffect">
                                  <p:stCondLst>
                                    <p:cond delay="0"/>
                                  </p:stCondLst>
                                  <p:childTnLst>
                                    <p:anim calcmode="discrete" valueType="str">
                                      <p:cBhvr>
                                        <p:cTn id="22"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5" presetClass="exit" presetSubtype="10" fill="hold" grpId="1" nodeType="withEffect">
                                  <p:stCondLst>
                                    <p:cond delay="0"/>
                                  </p:stCondLst>
                                  <p:childTnLst>
                                    <p:animEffect transition="out" filter="checkerboard(across)">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5" presetClass="exit" presetSubtype="10" fill="hold" grpId="1" nodeType="withEffect">
                                  <p:stCondLst>
                                    <p:cond delay="0"/>
                                  </p:stCondLst>
                                  <p:childTnLst>
                                    <p:animEffect transition="out" filter="checkerboard(across)">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5" presetClass="exit" presetSubtype="10" fill="hold" nodeType="withEffect">
                                  <p:stCondLst>
                                    <p:cond delay="0"/>
                                  </p:stCondLst>
                                  <p:childTnLst>
                                    <p:animEffect transition="out" filter="checkerboard(across)">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cdn.tabnak.ir/files/fa/news/1391/2/2/151183_510.jpg"/>
          <p:cNvPicPr>
            <a:picLocks noChangeAspect="1" noChangeArrowheads="1"/>
          </p:cNvPicPr>
          <p:nvPr/>
        </p:nvPicPr>
        <p:blipFill>
          <a:blip r:embed="rId2" cstate="print"/>
          <a:srcRect t="11538"/>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228600" y="6260068"/>
            <a:ext cx="8686800" cy="369332"/>
          </a:xfrm>
          <a:prstGeom prst="rect">
            <a:avLst/>
          </a:prstGeom>
          <a:solidFill>
            <a:schemeClr val="bg1">
              <a:lumMod val="65000"/>
            </a:schemeClr>
          </a:solidFill>
        </p:spPr>
        <p:txBody>
          <a:bodyPr wrap="square">
            <a:spAutoFit/>
          </a:bodyPr>
          <a:lstStyle/>
          <a:p>
            <a:pPr algn="ctr"/>
            <a:r>
              <a:rPr lang="fa-IR" b="1" dirty="0" smtClean="0">
                <a:ln w="1905"/>
                <a:solidFill>
                  <a:srgbClr val="FF0000"/>
                </a:solidFill>
                <a:effectLst>
                  <a:innerShdw blurRad="69850" dist="43180" dir="5400000">
                    <a:srgbClr val="000000">
                      <a:alpha val="65000"/>
                    </a:srgbClr>
                  </a:innerShdw>
                </a:effectLst>
                <a:cs typeface="B Koodak" pitchFamily="2" charset="-78"/>
              </a:rPr>
              <a:t>قرق بلوط بنگان ـ روستای بلوط بنگان سوق ـ پشت سد مارون بر روی رودخانه مارون ـ شهرستان کهگیلویه</a:t>
            </a:r>
            <a:endParaRPr lang="fa-IR" b="1" dirty="0">
              <a:ln w="1905"/>
              <a:solidFill>
                <a:srgbClr val="FF0000"/>
              </a:solidFill>
              <a:effectLst>
                <a:innerShdw blurRad="69850" dist="43180" dir="5400000">
                  <a:srgbClr val="000000">
                    <a:alpha val="65000"/>
                  </a:srgbClr>
                </a:innerShdw>
              </a:effectLst>
              <a:cs typeface="B Koodak" pitchFamily="2" charset="-78"/>
            </a:endParaRPr>
          </a:p>
        </p:txBody>
      </p:sp>
      <p:pic>
        <p:nvPicPr>
          <p:cNvPr id="7" name="Picture 2"/>
          <p:cNvPicPr>
            <a:picLocks noChangeAspect="1" noChangeArrowheads="1"/>
          </p:cNvPicPr>
          <p:nvPr/>
        </p:nvPicPr>
        <p:blipFill>
          <a:blip r:embed="rId3" cstate="print"/>
          <a:srcRect l="52077" t="8571" r="6528" b="25714"/>
          <a:stretch>
            <a:fillRect/>
          </a:stretch>
        </p:blipFill>
        <p:spPr bwMode="auto">
          <a:xfrm>
            <a:off x="4800600" y="990600"/>
            <a:ext cx="3962400" cy="29718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w="88900" cap="sq" cmpd="thickThin">
            <a:solidFill>
              <a:srgbClr val="0070C0"/>
            </a:solidFill>
            <a:prstDash val="solid"/>
            <a:miter lim="800000"/>
          </a:ln>
          <a:effectLst>
            <a:innerShdw blurRad="76200">
              <a:srgbClr val="000000"/>
            </a:innerShdw>
          </a:effectLst>
        </p:spPr>
      </p:pic>
      <p:sp>
        <p:nvSpPr>
          <p:cNvPr id="8" name="Rectangle 7"/>
          <p:cNvSpPr/>
          <p:nvPr/>
        </p:nvSpPr>
        <p:spPr>
          <a:xfrm>
            <a:off x="4724400" y="4343400"/>
            <a:ext cx="4114800" cy="73866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w="38100">
            <a:solidFill>
              <a:srgbClr val="0070C0"/>
            </a:solidFill>
          </a:ln>
        </p:spPr>
        <p:txBody>
          <a:bodyPr wrap="square">
            <a:spAutoFit/>
          </a:bodyPr>
          <a:lstStyle/>
          <a:p>
            <a:pPr algn="ctr" rtl="1">
              <a:lnSpc>
                <a:spcPct val="150000"/>
              </a:lnSpc>
              <a:spcBef>
                <a:spcPts val="1200"/>
              </a:spcBef>
              <a:spcAft>
                <a:spcPts val="1200"/>
              </a:spcAft>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هذانِ الطّالبانِ یَـخرُجانِ مِن صَفِّـهِما .</a:t>
            </a:r>
          </a:p>
        </p:txBody>
      </p:sp>
      <p:sp>
        <p:nvSpPr>
          <p:cNvPr id="9" name="Rectangle 8"/>
          <p:cNvSpPr/>
          <p:nvPr/>
        </p:nvSpPr>
        <p:spPr>
          <a:xfrm>
            <a:off x="4724400" y="5257800"/>
            <a:ext cx="4114800" cy="6858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000" b="1" dirty="0" smtClean="0">
                <a:ln w="1905"/>
                <a:solidFill>
                  <a:srgbClr val="FF0000"/>
                </a:solidFill>
                <a:effectLst>
                  <a:innerShdw blurRad="69850" dist="43180" dir="5400000">
                    <a:srgbClr val="000000">
                      <a:alpha val="65000"/>
                    </a:srgbClr>
                  </a:innerShdw>
                </a:effectLst>
                <a:cs typeface="B Koodak" pitchFamily="2" charset="-78"/>
              </a:rPr>
              <a:t>این دانش آموزان از کلاسشان خارج می شوند . </a:t>
            </a:r>
          </a:p>
        </p:txBody>
      </p:sp>
      <p:sp>
        <p:nvSpPr>
          <p:cNvPr id="10" name="Rectangle 9"/>
          <p:cNvSpPr/>
          <p:nvPr/>
        </p:nvSpPr>
        <p:spPr>
          <a:xfrm>
            <a:off x="381000" y="4343400"/>
            <a:ext cx="4114800"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a:ln w="38100">
            <a:solidFill>
              <a:srgbClr val="00B050"/>
            </a:solidFill>
          </a:ln>
        </p:spPr>
        <p:txBody>
          <a:bodyPr wrap="square">
            <a:spAutoFit/>
          </a:bodyPr>
          <a:lstStyle/>
          <a:p>
            <a:pPr algn="ctr" rtl="1">
              <a:lnSpc>
                <a:spcPct val="150000"/>
              </a:lnSpc>
              <a:spcBef>
                <a:spcPts val="1200"/>
              </a:spcBef>
              <a:spcAft>
                <a:spcPts val="1200"/>
              </a:spcAft>
            </a:pP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هاتانِ الطّالبتانِ تَـخرُجانِ مِن صَفِّـهِما .</a:t>
            </a:r>
          </a:p>
        </p:txBody>
      </p:sp>
      <p:sp>
        <p:nvSpPr>
          <p:cNvPr id="11" name="Rectangle 10"/>
          <p:cNvSpPr/>
          <p:nvPr/>
        </p:nvSpPr>
        <p:spPr>
          <a:xfrm>
            <a:off x="381000" y="5257800"/>
            <a:ext cx="4114800" cy="68580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000" b="1" dirty="0" smtClean="0">
                <a:ln w="1905"/>
                <a:solidFill>
                  <a:srgbClr val="FF0000"/>
                </a:solidFill>
                <a:effectLst>
                  <a:innerShdw blurRad="69850" dist="43180" dir="5400000">
                    <a:srgbClr val="000000">
                      <a:alpha val="65000"/>
                    </a:srgbClr>
                  </a:innerShdw>
                </a:effectLst>
                <a:cs typeface="B Koodak" pitchFamily="2" charset="-78"/>
              </a:rPr>
              <a:t>این دانش آموزان از کلاسشان خارج می شوند . </a:t>
            </a:r>
          </a:p>
        </p:txBody>
      </p:sp>
      <p:pic>
        <p:nvPicPr>
          <p:cNvPr id="12" name="Picture 2"/>
          <p:cNvPicPr>
            <a:picLocks noChangeAspect="1" noChangeArrowheads="1"/>
          </p:cNvPicPr>
          <p:nvPr/>
        </p:nvPicPr>
        <p:blipFill>
          <a:blip r:embed="rId3" cstate="print"/>
          <a:srcRect l="8012" t="8421" r="50594" b="27018"/>
          <a:stretch>
            <a:fillRect/>
          </a:stretch>
        </p:blipFill>
        <p:spPr bwMode="auto">
          <a:xfrm>
            <a:off x="457200" y="990600"/>
            <a:ext cx="3962400" cy="297180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a:ln w="88900" cap="sq" cmpd="thickThin">
            <a:solidFill>
              <a:srgbClr val="00B05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35" presetClass="emph" presetSubtype="0" fill="hold" grpId="0" nodeType="clickEffect">
                                  <p:stCondLst>
                                    <p:cond delay="0"/>
                                  </p:stCondLst>
                                  <p:childTnLst>
                                    <p:anim calcmode="discrete" valueType="str">
                                      <p:cBhvr>
                                        <p:cTn id="25"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xit" presetSubtype="16" fill="hold" nodeType="clickEffect">
                                  <p:stCondLst>
                                    <p:cond delay="0"/>
                                  </p:stCondLst>
                                  <p:childTnLst>
                                    <p:animEffect transition="out" filter="diamond(in)">
                                      <p:cBhvr>
                                        <p:cTn id="34" dur="2000"/>
                                        <p:tgtEl>
                                          <p:spTgt spid="7"/>
                                        </p:tgtEl>
                                      </p:cBhvr>
                                    </p:animEffect>
                                    <p:set>
                                      <p:cBhvr>
                                        <p:cTn id="35" dur="1" fill="hold">
                                          <p:stCondLst>
                                            <p:cond delay="1999"/>
                                          </p:stCondLst>
                                        </p:cTn>
                                        <p:tgtEl>
                                          <p:spTgt spid="7"/>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2000"/>
                                        <p:tgtEl>
                                          <p:spTgt spid="8"/>
                                        </p:tgtEl>
                                      </p:cBhvr>
                                    </p:animEffect>
                                    <p:set>
                                      <p:cBhvr>
                                        <p:cTn id="38" dur="1" fill="hold">
                                          <p:stCondLst>
                                            <p:cond delay="1999"/>
                                          </p:stCondLst>
                                        </p:cTn>
                                        <p:tgtEl>
                                          <p:spTgt spid="8"/>
                                        </p:tgtEl>
                                        <p:attrNameLst>
                                          <p:attrName>style.visibility</p:attrName>
                                        </p:attrNameLst>
                                      </p:cBhvr>
                                      <p:to>
                                        <p:strVal val="hidden"/>
                                      </p:to>
                                    </p:set>
                                  </p:childTnLst>
                                </p:cTn>
                              </p:par>
                              <p:par>
                                <p:cTn id="39" presetID="8" presetClass="exit" presetSubtype="16" fill="hold" grpId="1" nodeType="withEffect">
                                  <p:stCondLst>
                                    <p:cond delay="0"/>
                                  </p:stCondLst>
                                  <p:childTnLst>
                                    <p:animEffect transition="out" filter="diamond(in)">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par>
                                <p:cTn id="42" presetID="8" presetClass="exit" presetSubtype="16" fill="hold" grpId="1" nodeType="withEffect">
                                  <p:stCondLst>
                                    <p:cond delay="0"/>
                                  </p:stCondLst>
                                  <p:childTnLst>
                                    <p:animEffect transition="out" filter="diamond(in)">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par>
                                <p:cTn id="45" presetID="8" presetClass="exit" presetSubtype="16" fill="hold" grpId="1" nodeType="withEffect">
                                  <p:stCondLst>
                                    <p:cond delay="0"/>
                                  </p:stCondLst>
                                  <p:childTnLst>
                                    <p:animEffect transition="out" filter="diamond(in)">
                                      <p:cBhvr>
                                        <p:cTn id="46" dur="2000"/>
                                        <p:tgtEl>
                                          <p:spTgt spid="11"/>
                                        </p:tgtEl>
                                      </p:cBhvr>
                                    </p:animEffect>
                                    <p:set>
                                      <p:cBhvr>
                                        <p:cTn id="47" dur="1" fill="hold">
                                          <p:stCondLst>
                                            <p:cond delay="1999"/>
                                          </p:stCondLst>
                                        </p:cTn>
                                        <p:tgtEl>
                                          <p:spTgt spid="11"/>
                                        </p:tgtEl>
                                        <p:attrNameLst>
                                          <p:attrName>style.visibility</p:attrName>
                                        </p:attrNameLst>
                                      </p:cBhvr>
                                      <p:to>
                                        <p:strVal val="hidden"/>
                                      </p:to>
                                    </p:set>
                                  </p:childTnLst>
                                </p:cTn>
                              </p:par>
                              <p:par>
                                <p:cTn id="48" presetID="8" presetClass="exit" presetSubtype="16" fill="hold" nodeType="withEffect">
                                  <p:stCondLst>
                                    <p:cond delay="0"/>
                                  </p:stCondLst>
                                  <p:childTnLst>
                                    <p:animEffect transition="out" filter="diamond(in)">
                                      <p:cBhvr>
                                        <p:cTn id="49" dur="2000"/>
                                        <p:tgtEl>
                                          <p:spTgt spid="12"/>
                                        </p:tgtEl>
                                      </p:cBhvr>
                                    </p:animEffect>
                                    <p:set>
                                      <p:cBhvr>
                                        <p:cTn id="5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B0F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26" name="Picture 2" descr="http://eelke.home.xs4all.nl/Philidor1847/fotoos/1314/FreeGreatPicture.com-16755-ladder.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304800" y="381000"/>
            <a:ext cx="8534400" cy="5209118"/>
          </a:xfrm>
          <a:prstGeom prst="rect">
            <a:avLst/>
          </a:prstGeom>
          <a:solidFill>
            <a:srgbClr val="00B0F0">
              <a:alpha val="50000"/>
            </a:srgbClr>
          </a:solidFill>
          <a:ln>
            <a:noFill/>
          </a:ln>
        </p:spPr>
        <p:txBody>
          <a:bodyPr wrap="square">
            <a:spAutoFit/>
          </a:bodyPr>
          <a:lstStyle/>
          <a:p>
            <a:pPr algn="r" rtl="1">
              <a:lnSpc>
                <a:spcPct val="150000"/>
              </a:lnSpc>
            </a:pPr>
            <a:r>
              <a:rPr lang="fa-IR" sz="2800" b="1" dirty="0" smtClean="0">
                <a:ln>
                  <a:solidFill>
                    <a:srgbClr val="FF0000"/>
                  </a:solidFill>
                </a:ln>
                <a:solidFill>
                  <a:schemeClr val="bg1"/>
                </a:solidFill>
                <a:cs typeface="B Koodak" pitchFamily="2" charset="-78"/>
              </a:rPr>
              <a:t>33. به راستى مؤمن شرم مى کند هر گاه از او عملى سر زند که با پیمان ایمانى او بیگانه است</a:t>
            </a:r>
            <a:r>
              <a:rPr lang="en-US" sz="2800" b="1" dirty="0" smtClean="0">
                <a:ln>
                  <a:solidFill>
                    <a:srgbClr val="FF0000"/>
                  </a:solidFill>
                </a:ln>
                <a:solidFill>
                  <a:schemeClr val="bg1"/>
                </a:solidFill>
                <a:cs typeface="B Koodak" pitchFamily="2" charset="-78"/>
              </a:rPr>
              <a:t>. </a:t>
            </a:r>
            <a:br>
              <a:rPr lang="en-US" sz="2800" b="1" dirty="0" smtClean="0">
                <a:ln>
                  <a:solidFill>
                    <a:srgbClr val="FF0000"/>
                  </a:solidFill>
                </a:ln>
                <a:solidFill>
                  <a:schemeClr val="bg1"/>
                </a:solidFill>
                <a:cs typeface="B Koodak" pitchFamily="2" charset="-78"/>
              </a:rPr>
            </a:br>
            <a:r>
              <a:rPr lang="fa-IR" sz="2800" b="1" dirty="0" smtClean="0">
                <a:ln>
                  <a:solidFill>
                    <a:srgbClr val="FF0000"/>
                  </a:solidFill>
                </a:ln>
                <a:solidFill>
                  <a:schemeClr val="bg1"/>
                </a:solidFill>
                <a:cs typeface="B Koodak" pitchFamily="2" charset="-78"/>
              </a:rPr>
              <a:t>34. به راستى که خوشرویی مؤمن در چهره ی اوست ، و نیرو و توانش در دین ، و اندوهش در دل او است </a:t>
            </a:r>
            <a:r>
              <a:rPr lang="en-US" sz="2800" b="1" dirty="0" smtClean="0">
                <a:ln>
                  <a:solidFill>
                    <a:srgbClr val="FF0000"/>
                  </a:solidFill>
                </a:ln>
                <a:solidFill>
                  <a:schemeClr val="bg1"/>
                </a:solidFill>
                <a:cs typeface="B Koodak" pitchFamily="2" charset="-78"/>
              </a:rPr>
              <a:t>.</a:t>
            </a:r>
            <a:br>
              <a:rPr lang="en-US" sz="2800" b="1" dirty="0" smtClean="0">
                <a:ln>
                  <a:solidFill>
                    <a:srgbClr val="FF0000"/>
                  </a:solidFill>
                </a:ln>
                <a:solidFill>
                  <a:schemeClr val="bg1"/>
                </a:solidFill>
                <a:cs typeface="B Koodak" pitchFamily="2" charset="-78"/>
              </a:rPr>
            </a:br>
            <a:r>
              <a:rPr lang="fa-IR" sz="2800" b="1" dirty="0" smtClean="0">
                <a:ln>
                  <a:solidFill>
                    <a:srgbClr val="FF0000"/>
                  </a:solidFill>
                </a:ln>
                <a:solidFill>
                  <a:schemeClr val="bg1"/>
                </a:solidFill>
                <a:cs typeface="B Koodak" pitchFamily="2" charset="-78"/>
              </a:rPr>
              <a:t>35. برترین مؤمنان در ایمان کسى است که گرفتن و دادن ، و خشم و رضاى او ، همه براى خدا باشد </a:t>
            </a:r>
            <a:r>
              <a:rPr lang="en-US" sz="2800" b="1" dirty="0" smtClean="0">
                <a:ln>
                  <a:solidFill>
                    <a:srgbClr val="FF0000"/>
                  </a:solidFill>
                </a:ln>
                <a:solidFill>
                  <a:schemeClr val="bg1"/>
                </a:solidFill>
                <a:cs typeface="B Koodak" pitchFamily="2" charset="-78"/>
              </a:rPr>
              <a:t>.</a:t>
            </a:r>
            <a:br>
              <a:rPr lang="en-US" sz="2800" b="1" dirty="0" smtClean="0">
                <a:ln>
                  <a:solidFill>
                    <a:srgbClr val="FF0000"/>
                  </a:solidFill>
                </a:ln>
                <a:solidFill>
                  <a:schemeClr val="bg1"/>
                </a:solidFill>
                <a:cs typeface="B Koodak" pitchFamily="2" charset="-78"/>
              </a:rPr>
            </a:br>
            <a:r>
              <a:rPr lang="fa-IR" sz="2800" b="1" dirty="0" smtClean="0">
                <a:ln>
                  <a:solidFill>
                    <a:srgbClr val="FF0000"/>
                  </a:solidFill>
                </a:ln>
                <a:solidFill>
                  <a:schemeClr val="bg1"/>
                </a:solidFill>
                <a:cs typeface="B Koodak" pitchFamily="2" charset="-78"/>
              </a:rPr>
              <a:t>36. مؤمن پیوسته از گناهان خویش بیمناک است ، از بلا مى ترسد ، و  به رحمت پروردگارش امیدوار است </a:t>
            </a:r>
            <a:r>
              <a:rPr lang="en-US" sz="2800" b="1" dirty="0" smtClean="0">
                <a:ln>
                  <a:solidFill>
                    <a:srgbClr val="FF0000"/>
                  </a:solidFill>
                </a:ln>
                <a:solidFill>
                  <a:schemeClr val="bg1"/>
                </a:solidFill>
                <a:cs typeface="B Koodak" pitchFamily="2" charset="-78"/>
              </a:rPr>
              <a:t>.</a:t>
            </a:r>
            <a:endParaRPr lang="fa-IR" sz="2800" dirty="0">
              <a:ln>
                <a:solidFill>
                  <a:srgbClr val="FF0000"/>
                </a:solidFill>
              </a:ln>
              <a:solidFill>
                <a:schemeClr val="bg1"/>
              </a:solidFill>
              <a:cs typeface="B Koodak"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xit" presetSubtype="16" fill="hold" grpId="1" nodeType="clickEffect">
                                  <p:stCondLst>
                                    <p:cond delay="0"/>
                                  </p:stCondLst>
                                  <p:iterate type="lt">
                                    <p:tmPct val="0"/>
                                  </p:iterate>
                                  <p:childTnLst>
                                    <p:animEffect transition="out" filter="diamond(in)">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482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cdn.tabnak.ir/files/fa/news/1391/2/2/151195_706.jpg"/>
          <p:cNvPicPr>
            <a:picLocks noChangeAspect="1" noChangeArrowheads="1"/>
          </p:cNvPicPr>
          <p:nvPr/>
        </p:nvPicPr>
        <p:blipFill>
          <a:blip r:embed="rId2" cstate="print"/>
          <a:srcRect b="11538"/>
          <a:stretch>
            <a:fillRect/>
          </a:stretch>
        </p:blipFill>
        <p:spPr bwMode="auto">
          <a:xfrm>
            <a:off x="304800" y="1447800"/>
            <a:ext cx="8534400" cy="5105400"/>
          </a:xfrm>
          <a:prstGeom prst="rect">
            <a:avLst/>
          </a:prstGeom>
          <a:ln w="88900" cap="sq" cmpd="thickThin">
            <a:solidFill>
              <a:srgbClr val="FFFF00"/>
            </a:solidFill>
            <a:prstDash val="solid"/>
            <a:miter lim="800000"/>
          </a:ln>
          <a:effectLst>
            <a:innerShdw blurRad="76200">
              <a:srgbClr val="000000"/>
            </a:innerShdw>
          </a:effectLst>
        </p:spPr>
      </p:pic>
      <p:sp>
        <p:nvSpPr>
          <p:cNvPr id="6" name="Rectangle 5"/>
          <p:cNvSpPr/>
          <p:nvPr/>
        </p:nvSpPr>
        <p:spPr>
          <a:xfrm>
            <a:off x="2819400" y="6076890"/>
            <a:ext cx="3657600" cy="400110"/>
          </a:xfrm>
          <a:prstGeom prst="rect">
            <a:avLst/>
          </a:prstGeom>
          <a:solidFill>
            <a:schemeClr val="accent3">
              <a:lumMod val="75000"/>
            </a:schemeClr>
          </a:solidFill>
          <a:ln w="12700">
            <a:solidFill>
              <a:srgbClr val="FFFF00"/>
            </a:solidFill>
          </a:ln>
        </p:spPr>
        <p:txBody>
          <a:bodyPr wrap="square">
            <a:spAutoFit/>
          </a:bodyPr>
          <a:lstStyle/>
          <a:p>
            <a:pPr algn="ctr"/>
            <a:r>
              <a:rPr lang="fa-IR" sz="2000" b="1" dirty="0" smtClean="0">
                <a:ln w="1905"/>
                <a:solidFill>
                  <a:schemeClr val="bg1"/>
                </a:solidFill>
                <a:effectLst>
                  <a:innerShdw blurRad="69850" dist="43180" dir="5400000">
                    <a:srgbClr val="000000">
                      <a:alpha val="65000"/>
                    </a:srgbClr>
                  </a:innerShdw>
                </a:effectLst>
                <a:cs typeface="B Koodak" pitchFamily="2" charset="-78"/>
              </a:rPr>
              <a:t>دشتک دیل ـ شهرستان گچساران</a:t>
            </a:r>
            <a:endParaRPr lang="fa-IR" sz="2000" b="1" dirty="0">
              <a:ln w="1905"/>
              <a:solidFill>
                <a:schemeClr val="bg1"/>
              </a:solidFill>
              <a:effectLst>
                <a:innerShdw blurRad="69850" dist="43180" dir="5400000">
                  <a:srgbClr val="000000">
                    <a:alpha val="65000"/>
                  </a:srgbClr>
                </a:innerShdw>
              </a:effectLst>
              <a:cs typeface="B Koodak" pitchFamily="2" charset="-78"/>
            </a:endParaRPr>
          </a:p>
        </p:txBody>
      </p:sp>
      <p:sp>
        <p:nvSpPr>
          <p:cNvPr id="7" name="Rectangle 6"/>
          <p:cNvSpPr/>
          <p:nvPr/>
        </p:nvSpPr>
        <p:spPr>
          <a:xfrm>
            <a:off x="228600" y="228600"/>
            <a:ext cx="8686800" cy="1046440"/>
          </a:xfrm>
          <a:prstGeom prst="rect">
            <a:avLst/>
          </a:prstGeom>
          <a:solidFill>
            <a:schemeClr val="accent3">
              <a:lumMod val="75000"/>
            </a:schemeClr>
          </a:solidFill>
          <a:ln w="38100">
            <a:solidFill>
              <a:srgbClr val="FFFF00"/>
            </a:solidFill>
          </a:ln>
        </p:spPr>
        <p:txBody>
          <a:bodyPr wrap="square">
            <a:spAutoFit/>
          </a:bodyPr>
          <a:lstStyle/>
          <a:p>
            <a:pPr algn="ctr">
              <a:spcBef>
                <a:spcPts val="600"/>
              </a:spcBef>
              <a:spcAft>
                <a:spcPts val="600"/>
              </a:spcAft>
            </a:pPr>
            <a:r>
              <a:rPr lang="fa-IR" sz="2800" b="1" dirty="0" smtClean="0">
                <a:ln w="1905">
                  <a:solidFill>
                    <a:srgbClr val="002060"/>
                  </a:solidFill>
                </a:ln>
                <a:solidFill>
                  <a:schemeClr val="bg1"/>
                </a:solidFill>
                <a:effectLst>
                  <a:innerShdw blurRad="69850" dist="43180" dir="5400000">
                    <a:srgbClr val="000000">
                      <a:alpha val="65000"/>
                    </a:srgbClr>
                  </a:innerShdw>
                </a:effectLst>
                <a:cs typeface="B Titr" pitchFamily="2" charset="-78"/>
              </a:rPr>
              <a:t> اَلتّمرینُ الثّالِثُ : </a:t>
            </a:r>
          </a:p>
          <a:p>
            <a:pPr algn="ctr">
              <a:spcBef>
                <a:spcPts val="600"/>
              </a:spcBef>
              <a:spcAft>
                <a:spcPts val="600"/>
              </a:spcAft>
            </a:pPr>
            <a:r>
              <a:rPr lang="fa-IR" sz="2400" b="1" dirty="0" smtClean="0">
                <a:ln w="1905">
                  <a:solidFill>
                    <a:srgbClr val="002060"/>
                  </a:solidFill>
                </a:ln>
                <a:solidFill>
                  <a:schemeClr val="bg1"/>
                </a:solidFill>
                <a:effectLst>
                  <a:innerShdw blurRad="69850" dist="43180" dir="5400000">
                    <a:srgbClr val="000000">
                      <a:alpha val="65000"/>
                    </a:srgbClr>
                  </a:innerShdw>
                </a:effectLst>
                <a:cs typeface="B Titr" pitchFamily="2" charset="-78"/>
              </a:rPr>
              <a:t>جمله های زیر را ترجمه کنید ؛ سپس زیر فعل مضارع خط بکشید .</a:t>
            </a:r>
            <a:endParaRPr lang="fa-IR" sz="2400" b="1" dirty="0">
              <a:ln w="1905">
                <a:solidFill>
                  <a:srgbClr val="002060"/>
                </a:solidFill>
              </a:ln>
              <a:solidFill>
                <a:schemeClr val="bg1"/>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6" descr="http://www.contest.parsacity.com/index.php?view=image&amp;format=raw&amp;type=img&amp;id=3625&amp;option=com_joomgallery&amp;Itemid=37"/>
          <p:cNvPicPr>
            <a:picLocks noChangeAspect="1" noChangeArrowheads="1"/>
          </p:cNvPicPr>
          <p:nvPr/>
        </p:nvPicPr>
        <p:blipFill>
          <a:blip r:embed="rId2" cstate="print"/>
          <a:srcRect b="7167"/>
          <a:stretch>
            <a:fillRect/>
          </a:stretch>
        </p:blipFill>
        <p:spPr bwMode="auto">
          <a:xfrm>
            <a:off x="0" y="0"/>
            <a:ext cx="9144000" cy="6858000"/>
          </a:xfrm>
          <a:prstGeom prst="rect">
            <a:avLst/>
          </a:prstGeom>
          <a:ln>
            <a:noFill/>
          </a:ln>
          <a:effectLst>
            <a:softEdge rad="112500"/>
          </a:effectLst>
        </p:spPr>
      </p:pic>
      <p:sp>
        <p:nvSpPr>
          <p:cNvPr id="7" name="Rectangle 6"/>
          <p:cNvSpPr/>
          <p:nvPr/>
        </p:nvSpPr>
        <p:spPr>
          <a:xfrm>
            <a:off x="1676400" y="6248400"/>
            <a:ext cx="4964908" cy="40011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a:solidFill>
              <a:srgbClr val="FFFF00"/>
            </a:solidFill>
          </a:ln>
        </p:spPr>
        <p:txBody>
          <a:bodyPr wrap="square">
            <a:spAutoFit/>
          </a:bodyPr>
          <a:lstStyle/>
          <a:p>
            <a:pPr algn="ctr"/>
            <a:r>
              <a:rPr lang="fa-IR" sz="2000" b="1" dirty="0" smtClean="0">
                <a:ln w="1905">
                  <a:solidFill>
                    <a:srgbClr val="FF0000"/>
                  </a:solidFill>
                </a:ln>
                <a:solidFill>
                  <a:srgbClr val="002060"/>
                </a:solidFill>
                <a:effectLst>
                  <a:innerShdw blurRad="69850" dist="43180" dir="5400000">
                    <a:srgbClr val="000000">
                      <a:alpha val="65000"/>
                    </a:srgbClr>
                  </a:innerShdw>
                </a:effectLst>
                <a:cs typeface="B Koodak" pitchFamily="2" charset="-78"/>
              </a:rPr>
              <a:t>ضریع مبارک حضرت احمد بن موسی (ع) در شیراز</a:t>
            </a:r>
            <a:endParaRPr lang="fa-IR" sz="2000" b="1" dirty="0">
              <a:ln w="1905">
                <a:solidFill>
                  <a:srgbClr val="FF0000"/>
                </a:solidFill>
              </a:ln>
              <a:solidFill>
                <a:srgbClr val="002060"/>
              </a:solidFill>
              <a:effectLst>
                <a:innerShdw blurRad="69850" dist="43180" dir="5400000">
                  <a:srgbClr val="000000">
                    <a:alpha val="65000"/>
                  </a:srgbClr>
                </a:innerShdw>
              </a:effectLst>
              <a:cs typeface="B Koodak" pitchFamily="2" charset="-78"/>
            </a:endParaRPr>
          </a:p>
        </p:txBody>
      </p:sp>
      <p:sp>
        <p:nvSpPr>
          <p:cNvPr id="24" name="Rectangle 23"/>
          <p:cNvSpPr/>
          <p:nvPr/>
        </p:nvSpPr>
        <p:spPr>
          <a:xfrm>
            <a:off x="304800" y="304800"/>
            <a:ext cx="8534400" cy="6248400"/>
          </a:xfrm>
          <a:prstGeom prst="rect">
            <a:avLst/>
          </a:prstGeom>
          <a:solidFill>
            <a:srgbClr val="5DFA3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Rectangle 24"/>
          <p:cNvSpPr/>
          <p:nvPr/>
        </p:nvSpPr>
        <p:spPr>
          <a:xfrm>
            <a:off x="381000" y="457200"/>
            <a:ext cx="8382000" cy="523220"/>
          </a:xfrm>
          <a:prstGeom prst="rect">
            <a:avLst/>
          </a:prstGeom>
          <a:gradFill flip="none" rotWithShape="1">
            <a:gsLst>
              <a:gs pos="0">
                <a:srgbClr val="5DFA38">
                  <a:tint val="66000"/>
                  <a:satMod val="160000"/>
                </a:srgbClr>
              </a:gs>
              <a:gs pos="50000">
                <a:srgbClr val="5DFA38">
                  <a:tint val="44500"/>
                  <a:satMod val="160000"/>
                </a:srgbClr>
              </a:gs>
              <a:gs pos="100000">
                <a:srgbClr val="5DFA38">
                  <a:tint val="23500"/>
                  <a:satMod val="160000"/>
                </a:srgbClr>
              </a:gs>
            </a:gsLst>
            <a:path path="circle">
              <a:fillToRect t="100000" r="100000"/>
            </a:path>
            <a:tileRect l="-100000" b="-100000"/>
          </a:gradFill>
          <a:ln w="12700">
            <a:solidFill>
              <a:srgbClr val="2BCD05"/>
            </a:solidFill>
          </a:ln>
        </p:spPr>
        <p:txBody>
          <a:bodyPr wrap="square">
            <a:spAutoFit/>
          </a:bodyPr>
          <a:lstStyle/>
          <a:p>
            <a:pPr algn="r" rtl="1">
              <a:spcBef>
                <a:spcPts val="1200"/>
              </a:spcBef>
              <a:spcAft>
                <a:spcPts val="1200"/>
              </a:spcAft>
            </a:pPr>
            <a:r>
              <a:rPr lang="fa-IR" sz="2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a:t>
            </a:r>
            <a:r>
              <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إنّ اللهَ لایَـظلِمُ النّاسَ شَیئـًا ولَکِنَّ النّاسَ أنفُسَهُم یَـظلِمـونَ </a:t>
            </a:r>
            <a:r>
              <a:rPr lang="fa-IR" sz="2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 یونس/44 )</a:t>
            </a:r>
            <a:endParaRPr lang="fa-IR" sz="28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26" name="Rectangle 25"/>
          <p:cNvSpPr/>
          <p:nvPr/>
        </p:nvSpPr>
        <p:spPr>
          <a:xfrm>
            <a:off x="381000" y="1056620"/>
            <a:ext cx="838200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000" b="1" dirty="0" smtClean="0">
                <a:ln w="1905"/>
                <a:solidFill>
                  <a:srgbClr val="FF0000"/>
                </a:solidFill>
                <a:effectLst>
                  <a:innerShdw blurRad="69850" dist="43180" dir="5400000">
                    <a:srgbClr val="000000">
                      <a:alpha val="65000"/>
                    </a:srgbClr>
                  </a:innerShdw>
                </a:effectLst>
                <a:cs typeface="B Koodak" pitchFamily="2" charset="-78"/>
              </a:rPr>
              <a:t>البتّه خداوند به مردم چیزی ستم نمی کند بلکه ( این ) مردم اند که به خودشان ستم می کنند . </a:t>
            </a:r>
          </a:p>
        </p:txBody>
      </p:sp>
      <p:sp>
        <p:nvSpPr>
          <p:cNvPr id="27" name="Rectangle 26"/>
          <p:cNvSpPr/>
          <p:nvPr/>
        </p:nvSpPr>
        <p:spPr>
          <a:xfrm>
            <a:off x="381000" y="1590020"/>
            <a:ext cx="8382000" cy="584775"/>
          </a:xfrm>
          <a:prstGeom prst="rect">
            <a:avLst/>
          </a:prstGeom>
          <a:gradFill flip="none" rotWithShape="1">
            <a:gsLst>
              <a:gs pos="0">
                <a:srgbClr val="5DFA38">
                  <a:tint val="66000"/>
                  <a:satMod val="160000"/>
                </a:srgbClr>
              </a:gs>
              <a:gs pos="50000">
                <a:srgbClr val="5DFA38">
                  <a:tint val="44500"/>
                  <a:satMod val="160000"/>
                </a:srgbClr>
              </a:gs>
              <a:gs pos="100000">
                <a:srgbClr val="5DFA38">
                  <a:tint val="23500"/>
                  <a:satMod val="160000"/>
                </a:srgbClr>
              </a:gs>
            </a:gsLst>
            <a:path path="circle">
              <a:fillToRect t="100000" r="100000"/>
            </a:path>
            <a:tileRect l="-100000" b="-100000"/>
          </a:gradFill>
          <a:ln w="12700">
            <a:solidFill>
              <a:srgbClr val="2BCD05"/>
            </a:solidFill>
          </a:ln>
        </p:spPr>
        <p:txBody>
          <a:bodyPr wrap="square">
            <a:spAutoFit/>
          </a:bodyPr>
          <a:lstStyle/>
          <a:p>
            <a:pPr algn="r" rtl="1">
              <a:spcBef>
                <a:spcPts val="1200"/>
              </a:spcBef>
              <a:spcAft>
                <a:spcPts val="1200"/>
              </a:spcAft>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 وَ رَاَیتَ النّاسَ یـَدخُلونَ فی دینِ اللهِ أفواجًا </a:t>
            </a: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2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نصر/ 2 )</a:t>
            </a:r>
            <a:endPar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28" name="Rectangle 27"/>
          <p:cNvSpPr/>
          <p:nvPr/>
        </p:nvSpPr>
        <p:spPr>
          <a:xfrm>
            <a:off x="381000" y="2275820"/>
            <a:ext cx="838200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 ای پیامبر ) مردم را می بینی که گروهی به دین خدا وارد می شوند . </a:t>
            </a:r>
          </a:p>
        </p:txBody>
      </p:sp>
      <p:sp>
        <p:nvSpPr>
          <p:cNvPr id="29" name="Rectangle 28"/>
          <p:cNvSpPr/>
          <p:nvPr/>
        </p:nvSpPr>
        <p:spPr>
          <a:xfrm>
            <a:off x="381000" y="2809220"/>
            <a:ext cx="8382000" cy="584775"/>
          </a:xfrm>
          <a:prstGeom prst="rect">
            <a:avLst/>
          </a:prstGeom>
          <a:gradFill flip="none" rotWithShape="1">
            <a:gsLst>
              <a:gs pos="0">
                <a:srgbClr val="5DFA38">
                  <a:tint val="66000"/>
                  <a:satMod val="160000"/>
                </a:srgbClr>
              </a:gs>
              <a:gs pos="50000">
                <a:srgbClr val="5DFA38">
                  <a:tint val="44500"/>
                  <a:satMod val="160000"/>
                </a:srgbClr>
              </a:gs>
              <a:gs pos="100000">
                <a:srgbClr val="5DFA38">
                  <a:tint val="23500"/>
                  <a:satMod val="160000"/>
                </a:srgbClr>
              </a:gs>
            </a:gsLst>
            <a:path path="circle">
              <a:fillToRect l="100000" t="100000"/>
            </a:path>
            <a:tileRect r="-100000" b="-100000"/>
          </a:gradFill>
          <a:ln w="12700">
            <a:solidFill>
              <a:srgbClr val="2BCD05"/>
            </a:solidFill>
          </a:ln>
        </p:spPr>
        <p:txBody>
          <a:bodyPr wrap="square">
            <a:spAutoFit/>
          </a:bodyPr>
          <a:lstStyle/>
          <a:p>
            <a:pPr algn="r" rtl="1">
              <a:spcBef>
                <a:spcPts val="1200"/>
              </a:spcBef>
              <a:spcAft>
                <a:spcPts val="1200"/>
              </a:spcAft>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اَلمؤمنونَ یَـصدُقـونَ و لایَـکذِبـونَ فِِی الحیاۀِ . </a:t>
            </a: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a:t>
            </a:r>
            <a:endParaRPr lang="fa-IR" sz="3200" b="1" dirty="0" smtClean="0">
              <a:ln w="1905">
                <a:solidFill>
                  <a:srgbClr val="FF0000"/>
                </a:solidFill>
              </a:ln>
              <a:solidFill>
                <a:srgbClr val="FF0000"/>
              </a:solidFill>
              <a:effectLst>
                <a:innerShdw blurRad="69850" dist="43180" dir="5400000">
                  <a:srgbClr val="000000">
                    <a:alpha val="65000"/>
                  </a:srgbClr>
                </a:innerShdw>
              </a:effectLst>
              <a:cs typeface="B Badr" pitchFamily="2" charset="-78"/>
            </a:endParaRPr>
          </a:p>
        </p:txBody>
      </p:sp>
      <p:sp>
        <p:nvSpPr>
          <p:cNvPr id="30" name="Rectangle 29"/>
          <p:cNvSpPr/>
          <p:nvPr/>
        </p:nvSpPr>
        <p:spPr>
          <a:xfrm>
            <a:off x="381000" y="3495020"/>
            <a:ext cx="838200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اهل ایمان ( همیشه ) راست می گویند و در زندگی دروغ نمی گویند . </a:t>
            </a:r>
          </a:p>
        </p:txBody>
      </p:sp>
      <p:sp>
        <p:nvSpPr>
          <p:cNvPr id="31" name="Rectangle 30"/>
          <p:cNvSpPr/>
          <p:nvPr/>
        </p:nvSpPr>
        <p:spPr>
          <a:xfrm>
            <a:off x="381000" y="4028420"/>
            <a:ext cx="8382000" cy="584775"/>
          </a:xfrm>
          <a:prstGeom prst="rect">
            <a:avLst/>
          </a:prstGeom>
          <a:gradFill flip="none" rotWithShape="1">
            <a:gsLst>
              <a:gs pos="0">
                <a:srgbClr val="5DFA38">
                  <a:tint val="66000"/>
                  <a:satMod val="160000"/>
                </a:srgbClr>
              </a:gs>
              <a:gs pos="50000">
                <a:srgbClr val="5DFA38">
                  <a:tint val="44500"/>
                  <a:satMod val="160000"/>
                </a:srgbClr>
              </a:gs>
              <a:gs pos="100000">
                <a:srgbClr val="5DFA38">
                  <a:tint val="23500"/>
                  <a:satMod val="160000"/>
                </a:srgbClr>
              </a:gs>
            </a:gsLst>
            <a:lin ang="18900000" scaled="1"/>
            <a:tileRect/>
          </a:gradFill>
          <a:ln w="12700">
            <a:solidFill>
              <a:srgbClr val="2BCD05"/>
            </a:solidFill>
          </a:ln>
        </p:spPr>
        <p:txBody>
          <a:bodyPr wrap="square">
            <a:spAutoFit/>
          </a:bodyPr>
          <a:lstStyle/>
          <a:p>
            <a:pPr algn="r" rtl="1">
              <a:spcBef>
                <a:spcPts val="1200"/>
              </a:spcBef>
              <a:spcAft>
                <a:spcPts val="1200"/>
              </a:spcAft>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اَلاُختانِ سَمِعَـتا کَلامَ المُعَلِّمَۀِ و تَـعمَلانِ بِـهِ . </a:t>
            </a: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a:t>
            </a:r>
            <a:endPar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32" name="Rectangle 31"/>
          <p:cNvSpPr/>
          <p:nvPr/>
        </p:nvSpPr>
        <p:spPr>
          <a:xfrm>
            <a:off x="381000" y="4714220"/>
            <a:ext cx="838200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دو خواهر سخنِ آموزگارشان را گوش می دهند و آن را به کار می بندند . </a:t>
            </a:r>
          </a:p>
        </p:txBody>
      </p:sp>
      <p:sp>
        <p:nvSpPr>
          <p:cNvPr id="33" name="Rectangle 32"/>
          <p:cNvSpPr/>
          <p:nvPr/>
        </p:nvSpPr>
        <p:spPr>
          <a:xfrm>
            <a:off x="381000" y="5247620"/>
            <a:ext cx="8382000" cy="584775"/>
          </a:xfrm>
          <a:prstGeom prst="rect">
            <a:avLst/>
          </a:prstGeom>
          <a:gradFill flip="none" rotWithShape="1">
            <a:gsLst>
              <a:gs pos="0">
                <a:srgbClr val="5DFA38">
                  <a:tint val="66000"/>
                  <a:satMod val="160000"/>
                </a:srgbClr>
              </a:gs>
              <a:gs pos="50000">
                <a:srgbClr val="5DFA38">
                  <a:tint val="44500"/>
                  <a:satMod val="160000"/>
                </a:srgbClr>
              </a:gs>
              <a:gs pos="100000">
                <a:srgbClr val="5DFA38">
                  <a:tint val="23500"/>
                  <a:satMod val="160000"/>
                </a:srgbClr>
              </a:gs>
            </a:gsLst>
            <a:path path="circle">
              <a:fillToRect l="50000" t="50000" r="50000" b="50000"/>
            </a:path>
            <a:tileRect/>
          </a:gradFill>
          <a:ln w="12700">
            <a:solidFill>
              <a:srgbClr val="2BCD05"/>
            </a:solidFill>
          </a:ln>
        </p:spPr>
        <p:txBody>
          <a:bodyPr wrap="square">
            <a:spAutoFit/>
          </a:bodyPr>
          <a:lstStyle/>
          <a:p>
            <a:pPr algn="r" rtl="1">
              <a:spcBef>
                <a:spcPts val="1200"/>
              </a:spcBef>
              <a:spcAft>
                <a:spcPts val="1200"/>
              </a:spcAft>
            </a:pP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a:t>
            </a: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عِندَنا طَعامٌ کَثیرٌ لِلعَشاءِ عَلَی المائِدَۀِ ؛ نَـأکُلُـهُ مَـعًا . </a:t>
            </a:r>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a:t>
            </a:r>
            <a:endPar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34" name="Rectangle 33"/>
          <p:cNvSpPr/>
          <p:nvPr/>
        </p:nvSpPr>
        <p:spPr>
          <a:xfrm>
            <a:off x="381000" y="5933420"/>
            <a:ext cx="838200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ما برای شام غذای زیادی سر سفره داریم ؛ باهم می خوریم  . </a:t>
            </a:r>
          </a:p>
        </p:txBody>
      </p:sp>
      <p:sp>
        <p:nvSpPr>
          <p:cNvPr id="35" name="Rectangle 34"/>
          <p:cNvSpPr/>
          <p:nvPr/>
        </p:nvSpPr>
        <p:spPr>
          <a:xfrm>
            <a:off x="6781800" y="457200"/>
            <a:ext cx="685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6" name="Rectangle 35"/>
          <p:cNvSpPr/>
          <p:nvPr/>
        </p:nvSpPr>
        <p:spPr>
          <a:xfrm>
            <a:off x="2286000" y="457200"/>
            <a:ext cx="1066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7" name="Rectangle 36"/>
          <p:cNvSpPr/>
          <p:nvPr/>
        </p:nvSpPr>
        <p:spPr>
          <a:xfrm>
            <a:off x="5105400" y="1600200"/>
            <a:ext cx="1066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8" name="Rectangle 37"/>
          <p:cNvSpPr/>
          <p:nvPr/>
        </p:nvSpPr>
        <p:spPr>
          <a:xfrm>
            <a:off x="6019800" y="2819400"/>
            <a:ext cx="12954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9" name="Rectangle 38"/>
          <p:cNvSpPr/>
          <p:nvPr/>
        </p:nvSpPr>
        <p:spPr>
          <a:xfrm>
            <a:off x="4343400" y="2819400"/>
            <a:ext cx="1219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0" name="Rectangle 39"/>
          <p:cNvSpPr/>
          <p:nvPr/>
        </p:nvSpPr>
        <p:spPr>
          <a:xfrm>
            <a:off x="3810000" y="4038600"/>
            <a:ext cx="1066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1" name="Rectangle 40"/>
          <p:cNvSpPr/>
          <p:nvPr/>
        </p:nvSpPr>
        <p:spPr>
          <a:xfrm>
            <a:off x="3352800" y="5257800"/>
            <a:ext cx="762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linds(horizont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ox(in)">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ox(i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ppt_x</p:attrName>
                                        </p:attrNameLst>
                                      </p:cBhvr>
                                      <p:tavLst>
                                        <p:tav tm="0">
                                          <p:val>
                                            <p:strVal val="#ppt_x-.2"/>
                                          </p:val>
                                        </p:tav>
                                        <p:tav tm="100000">
                                          <p:val>
                                            <p:strVal val="#ppt_x"/>
                                          </p:val>
                                        </p:tav>
                                      </p:tavLst>
                                    </p:anim>
                                    <p:anim calcmode="lin" valueType="num">
                                      <p:cBhvr>
                                        <p:cTn id="32"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dissolv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ppt_x</p:attrName>
                                        </p:attrNameLst>
                                      </p:cBhvr>
                                      <p:tavLst>
                                        <p:tav tm="0">
                                          <p:val>
                                            <p:strVal val="#ppt_x-.2"/>
                                          </p:val>
                                        </p:tav>
                                        <p:tav tm="100000">
                                          <p:val>
                                            <p:strVal val="#ppt_x"/>
                                          </p:val>
                                        </p:tav>
                                      </p:tavLst>
                                    </p:anim>
                                    <p:anim calcmode="lin" valueType="num">
                                      <p:cBhvr>
                                        <p:cTn id="4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1000" fill="hold"/>
                                        <p:tgtEl>
                                          <p:spTgt spid="38"/>
                                        </p:tgtEl>
                                        <p:attrNameLst>
                                          <p:attrName>ppt_x</p:attrName>
                                        </p:attrNameLst>
                                      </p:cBhvr>
                                      <p:tavLst>
                                        <p:tav tm="0">
                                          <p:val>
                                            <p:strVal val="#ppt_x-.2"/>
                                          </p:val>
                                        </p:tav>
                                        <p:tav tm="100000">
                                          <p:val>
                                            <p:strVal val="#ppt_x"/>
                                          </p:val>
                                        </p:tav>
                                      </p:tavLst>
                                    </p:anim>
                                    <p:anim calcmode="lin" valueType="num">
                                      <p:cBhvr>
                                        <p:cTn id="55"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56" dur="10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1000" fill="hold"/>
                                        <p:tgtEl>
                                          <p:spTgt spid="39"/>
                                        </p:tgtEl>
                                        <p:attrNameLst>
                                          <p:attrName>ppt_x</p:attrName>
                                        </p:attrNameLst>
                                      </p:cBhvr>
                                      <p:tavLst>
                                        <p:tav tm="0">
                                          <p:val>
                                            <p:strVal val="#ppt_x-.2"/>
                                          </p:val>
                                        </p:tav>
                                        <p:tav tm="100000">
                                          <p:val>
                                            <p:strVal val="#ppt_x"/>
                                          </p:val>
                                        </p:tav>
                                      </p:tavLst>
                                    </p:anim>
                                    <p:anim calcmode="lin" valueType="num">
                                      <p:cBhvr>
                                        <p:cTn id="62"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63" dur="10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35" presetClass="emph" presetSubtype="0" fill="hold" grpId="0" nodeType="clickEffect">
                                  <p:stCondLst>
                                    <p:cond delay="0"/>
                                  </p:stCondLst>
                                  <p:childTnLst>
                                    <p:anim calcmode="discrete" valueType="str">
                                      <p:cBhvr>
                                        <p:cTn id="67" dur="1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slide(fromBottom)">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p:cTn id="77" dur="1000" fill="hold"/>
                                        <p:tgtEl>
                                          <p:spTgt spid="40"/>
                                        </p:tgtEl>
                                        <p:attrNameLst>
                                          <p:attrName>ppt_x</p:attrName>
                                        </p:attrNameLst>
                                      </p:cBhvr>
                                      <p:tavLst>
                                        <p:tav tm="0">
                                          <p:val>
                                            <p:strVal val="#ppt_x-.2"/>
                                          </p:val>
                                        </p:tav>
                                        <p:tav tm="100000">
                                          <p:val>
                                            <p:strVal val="#ppt_x"/>
                                          </p:val>
                                        </p:tav>
                                      </p:tavLst>
                                    </p:anim>
                                    <p:anim calcmode="lin" valueType="num">
                                      <p:cBhvr>
                                        <p:cTn id="78"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79" dur="1000"/>
                                        <p:tgtEl>
                                          <p:spTgt spid="40"/>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33"/>
                                        </p:tgtEl>
                                      </p:cBhvr>
                                    </p:animEffect>
                                    <p:animScale>
                                      <p:cBhvr>
                                        <p:cTn id="84" dur="250" autoRev="1" fill="hold"/>
                                        <p:tgtEl>
                                          <p:spTgt spid="33"/>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dissolve">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dissolve">
                                      <p:cBhvr>
                                        <p:cTn id="94" dur="500"/>
                                        <p:tgtEl>
                                          <p:spTgt spid="41"/>
                                        </p:tgtEl>
                                      </p:cBhvr>
                                    </p:animEffect>
                                  </p:childTnLst>
                                </p:cTn>
                              </p:par>
                            </p:childTnLst>
                          </p:cTn>
                        </p:par>
                      </p:childTnLst>
                    </p:cTn>
                  </p:par>
                  <p:par>
                    <p:cTn id="95" fill="hold">
                      <p:stCondLst>
                        <p:cond delay="indefinite"/>
                      </p:stCondLst>
                      <p:childTnLst>
                        <p:par>
                          <p:cTn id="96" fill="hold">
                            <p:stCondLst>
                              <p:cond delay="0"/>
                            </p:stCondLst>
                            <p:childTnLst>
                              <p:par>
                                <p:cTn id="97" presetID="18" presetClass="exit" presetSubtype="12" fill="hold" grpId="0" nodeType="clickEffect">
                                  <p:stCondLst>
                                    <p:cond delay="0"/>
                                  </p:stCondLst>
                                  <p:childTnLst>
                                    <p:animEffect transition="out" filter="strips(downLeft)">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par>
                                <p:cTn id="100" presetID="18" presetClass="exit" presetSubtype="12" fill="hold" grpId="1" nodeType="withEffect">
                                  <p:stCondLst>
                                    <p:cond delay="0"/>
                                  </p:stCondLst>
                                  <p:childTnLst>
                                    <p:animEffect transition="out" filter="strips(downLeft)">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8" presetClass="exit" presetSubtype="12" fill="hold" grpId="1" nodeType="withEffect">
                                  <p:stCondLst>
                                    <p:cond delay="0"/>
                                  </p:stCondLst>
                                  <p:childTnLst>
                                    <p:animEffect transition="out" filter="strips(downLeft)">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par>
                                <p:cTn id="106" presetID="18" presetClass="exit" presetSubtype="12" fill="hold" grpId="1" nodeType="withEffect">
                                  <p:stCondLst>
                                    <p:cond delay="0"/>
                                  </p:stCondLst>
                                  <p:childTnLst>
                                    <p:animEffect transition="out" filter="strips(downLeft)">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18" presetClass="exit" presetSubtype="12" fill="hold" grpId="1" nodeType="withEffect">
                                  <p:stCondLst>
                                    <p:cond delay="0"/>
                                  </p:stCondLst>
                                  <p:childTnLst>
                                    <p:animEffect transition="out" filter="strips(downLeft)">
                                      <p:cBhvr>
                                        <p:cTn id="110" dur="500"/>
                                        <p:tgtEl>
                                          <p:spTgt spid="28"/>
                                        </p:tgtEl>
                                      </p:cBhvr>
                                    </p:animEffect>
                                    <p:set>
                                      <p:cBhvr>
                                        <p:cTn id="111" dur="1" fill="hold">
                                          <p:stCondLst>
                                            <p:cond delay="499"/>
                                          </p:stCondLst>
                                        </p:cTn>
                                        <p:tgtEl>
                                          <p:spTgt spid="28"/>
                                        </p:tgtEl>
                                        <p:attrNameLst>
                                          <p:attrName>style.visibility</p:attrName>
                                        </p:attrNameLst>
                                      </p:cBhvr>
                                      <p:to>
                                        <p:strVal val="hidden"/>
                                      </p:to>
                                    </p:set>
                                  </p:childTnLst>
                                </p:cTn>
                              </p:par>
                              <p:par>
                                <p:cTn id="112" presetID="18" presetClass="exit" presetSubtype="12" fill="hold" grpId="1" nodeType="withEffect">
                                  <p:stCondLst>
                                    <p:cond delay="0"/>
                                  </p:stCondLst>
                                  <p:childTnLst>
                                    <p:animEffect transition="out" filter="strips(downLeft)">
                                      <p:cBhvr>
                                        <p:cTn id="113" dur="500"/>
                                        <p:tgtEl>
                                          <p:spTgt spid="29"/>
                                        </p:tgtEl>
                                      </p:cBhvr>
                                    </p:animEffect>
                                    <p:set>
                                      <p:cBhvr>
                                        <p:cTn id="114" dur="1" fill="hold">
                                          <p:stCondLst>
                                            <p:cond delay="499"/>
                                          </p:stCondLst>
                                        </p:cTn>
                                        <p:tgtEl>
                                          <p:spTgt spid="29"/>
                                        </p:tgtEl>
                                        <p:attrNameLst>
                                          <p:attrName>style.visibility</p:attrName>
                                        </p:attrNameLst>
                                      </p:cBhvr>
                                      <p:to>
                                        <p:strVal val="hidden"/>
                                      </p:to>
                                    </p:set>
                                  </p:childTnLst>
                                </p:cTn>
                              </p:par>
                              <p:par>
                                <p:cTn id="115" presetID="18" presetClass="exit" presetSubtype="12" fill="hold" grpId="1" nodeType="withEffect">
                                  <p:stCondLst>
                                    <p:cond delay="0"/>
                                  </p:stCondLst>
                                  <p:childTnLst>
                                    <p:animEffect transition="out" filter="strips(downLeft)">
                                      <p:cBhvr>
                                        <p:cTn id="116" dur="500"/>
                                        <p:tgtEl>
                                          <p:spTgt spid="30"/>
                                        </p:tgtEl>
                                      </p:cBhvr>
                                    </p:animEffect>
                                    <p:set>
                                      <p:cBhvr>
                                        <p:cTn id="117" dur="1" fill="hold">
                                          <p:stCondLst>
                                            <p:cond delay="499"/>
                                          </p:stCondLst>
                                        </p:cTn>
                                        <p:tgtEl>
                                          <p:spTgt spid="30"/>
                                        </p:tgtEl>
                                        <p:attrNameLst>
                                          <p:attrName>style.visibility</p:attrName>
                                        </p:attrNameLst>
                                      </p:cBhvr>
                                      <p:to>
                                        <p:strVal val="hidden"/>
                                      </p:to>
                                    </p:set>
                                  </p:childTnLst>
                                </p:cTn>
                              </p:par>
                              <p:par>
                                <p:cTn id="118" presetID="18" presetClass="exit" presetSubtype="12" fill="hold" grpId="1" nodeType="withEffect">
                                  <p:stCondLst>
                                    <p:cond delay="0"/>
                                  </p:stCondLst>
                                  <p:childTnLst>
                                    <p:animEffect transition="out" filter="strips(downLeft)">
                                      <p:cBhvr>
                                        <p:cTn id="119" dur="500"/>
                                        <p:tgtEl>
                                          <p:spTgt spid="31"/>
                                        </p:tgtEl>
                                      </p:cBhvr>
                                    </p:animEffect>
                                    <p:set>
                                      <p:cBhvr>
                                        <p:cTn id="120" dur="1" fill="hold">
                                          <p:stCondLst>
                                            <p:cond delay="499"/>
                                          </p:stCondLst>
                                        </p:cTn>
                                        <p:tgtEl>
                                          <p:spTgt spid="31"/>
                                        </p:tgtEl>
                                        <p:attrNameLst>
                                          <p:attrName>style.visibility</p:attrName>
                                        </p:attrNameLst>
                                      </p:cBhvr>
                                      <p:to>
                                        <p:strVal val="hidden"/>
                                      </p:to>
                                    </p:set>
                                  </p:childTnLst>
                                </p:cTn>
                              </p:par>
                              <p:par>
                                <p:cTn id="121" presetID="18" presetClass="exit" presetSubtype="12" fill="hold" grpId="1" nodeType="withEffect">
                                  <p:stCondLst>
                                    <p:cond delay="0"/>
                                  </p:stCondLst>
                                  <p:childTnLst>
                                    <p:animEffect transition="out" filter="strips(downLeft)">
                                      <p:cBhvr>
                                        <p:cTn id="122" dur="500"/>
                                        <p:tgtEl>
                                          <p:spTgt spid="32"/>
                                        </p:tgtEl>
                                      </p:cBhvr>
                                    </p:animEffect>
                                    <p:set>
                                      <p:cBhvr>
                                        <p:cTn id="123" dur="1" fill="hold">
                                          <p:stCondLst>
                                            <p:cond delay="499"/>
                                          </p:stCondLst>
                                        </p:cTn>
                                        <p:tgtEl>
                                          <p:spTgt spid="32"/>
                                        </p:tgtEl>
                                        <p:attrNameLst>
                                          <p:attrName>style.visibility</p:attrName>
                                        </p:attrNameLst>
                                      </p:cBhvr>
                                      <p:to>
                                        <p:strVal val="hidden"/>
                                      </p:to>
                                    </p:set>
                                  </p:childTnLst>
                                </p:cTn>
                              </p:par>
                              <p:par>
                                <p:cTn id="124" presetID="18" presetClass="exit" presetSubtype="12" fill="hold" grpId="1" nodeType="withEffect">
                                  <p:stCondLst>
                                    <p:cond delay="0"/>
                                  </p:stCondLst>
                                  <p:childTnLst>
                                    <p:animEffect transition="out" filter="strips(downLeft)">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par>
                                <p:cTn id="127" presetID="18" presetClass="exit" presetSubtype="12" fill="hold" grpId="1" nodeType="withEffect">
                                  <p:stCondLst>
                                    <p:cond delay="0"/>
                                  </p:stCondLst>
                                  <p:childTnLst>
                                    <p:animEffect transition="out" filter="strips(downLeft)">
                                      <p:cBhvr>
                                        <p:cTn id="128" dur="500"/>
                                        <p:tgtEl>
                                          <p:spTgt spid="34"/>
                                        </p:tgtEl>
                                      </p:cBhvr>
                                    </p:animEffect>
                                    <p:set>
                                      <p:cBhvr>
                                        <p:cTn id="129" dur="1" fill="hold">
                                          <p:stCondLst>
                                            <p:cond delay="499"/>
                                          </p:stCondLst>
                                        </p:cTn>
                                        <p:tgtEl>
                                          <p:spTgt spid="34"/>
                                        </p:tgtEl>
                                        <p:attrNameLst>
                                          <p:attrName>style.visibility</p:attrName>
                                        </p:attrNameLst>
                                      </p:cBhvr>
                                      <p:to>
                                        <p:strVal val="hidden"/>
                                      </p:to>
                                    </p:set>
                                  </p:childTnLst>
                                </p:cTn>
                              </p:par>
                              <p:par>
                                <p:cTn id="130" presetID="18" presetClass="exit" presetSubtype="12" fill="hold" grpId="1" nodeType="withEffect">
                                  <p:stCondLst>
                                    <p:cond delay="0"/>
                                  </p:stCondLst>
                                  <p:childTnLst>
                                    <p:animEffect transition="out" filter="strips(downLeft)">
                                      <p:cBhvr>
                                        <p:cTn id="131" dur="500"/>
                                        <p:tgtEl>
                                          <p:spTgt spid="35"/>
                                        </p:tgtEl>
                                      </p:cBhvr>
                                    </p:animEffect>
                                    <p:set>
                                      <p:cBhvr>
                                        <p:cTn id="132" dur="1" fill="hold">
                                          <p:stCondLst>
                                            <p:cond delay="499"/>
                                          </p:stCondLst>
                                        </p:cTn>
                                        <p:tgtEl>
                                          <p:spTgt spid="35"/>
                                        </p:tgtEl>
                                        <p:attrNameLst>
                                          <p:attrName>style.visibility</p:attrName>
                                        </p:attrNameLst>
                                      </p:cBhvr>
                                      <p:to>
                                        <p:strVal val="hidden"/>
                                      </p:to>
                                    </p:set>
                                  </p:childTnLst>
                                </p:cTn>
                              </p:par>
                              <p:par>
                                <p:cTn id="133" presetID="18" presetClass="exit" presetSubtype="12" fill="hold" grpId="1" nodeType="withEffect">
                                  <p:stCondLst>
                                    <p:cond delay="0"/>
                                  </p:stCondLst>
                                  <p:childTnLst>
                                    <p:animEffect transition="out" filter="strips(downLeft)">
                                      <p:cBhvr>
                                        <p:cTn id="134" dur="500"/>
                                        <p:tgtEl>
                                          <p:spTgt spid="36"/>
                                        </p:tgtEl>
                                      </p:cBhvr>
                                    </p:animEffect>
                                    <p:set>
                                      <p:cBhvr>
                                        <p:cTn id="135" dur="1" fill="hold">
                                          <p:stCondLst>
                                            <p:cond delay="499"/>
                                          </p:stCondLst>
                                        </p:cTn>
                                        <p:tgtEl>
                                          <p:spTgt spid="36"/>
                                        </p:tgtEl>
                                        <p:attrNameLst>
                                          <p:attrName>style.visibility</p:attrName>
                                        </p:attrNameLst>
                                      </p:cBhvr>
                                      <p:to>
                                        <p:strVal val="hidden"/>
                                      </p:to>
                                    </p:set>
                                  </p:childTnLst>
                                </p:cTn>
                              </p:par>
                              <p:par>
                                <p:cTn id="136" presetID="18" presetClass="exit" presetSubtype="12" fill="hold" grpId="1" nodeType="withEffect">
                                  <p:stCondLst>
                                    <p:cond delay="0"/>
                                  </p:stCondLst>
                                  <p:childTnLst>
                                    <p:animEffect transition="out" filter="strips(downLeft)">
                                      <p:cBhvr>
                                        <p:cTn id="137" dur="500"/>
                                        <p:tgtEl>
                                          <p:spTgt spid="37"/>
                                        </p:tgtEl>
                                      </p:cBhvr>
                                    </p:animEffect>
                                    <p:set>
                                      <p:cBhvr>
                                        <p:cTn id="138" dur="1" fill="hold">
                                          <p:stCondLst>
                                            <p:cond delay="499"/>
                                          </p:stCondLst>
                                        </p:cTn>
                                        <p:tgtEl>
                                          <p:spTgt spid="37"/>
                                        </p:tgtEl>
                                        <p:attrNameLst>
                                          <p:attrName>style.visibility</p:attrName>
                                        </p:attrNameLst>
                                      </p:cBhvr>
                                      <p:to>
                                        <p:strVal val="hidden"/>
                                      </p:to>
                                    </p:set>
                                  </p:childTnLst>
                                </p:cTn>
                              </p:par>
                              <p:par>
                                <p:cTn id="139" presetID="18" presetClass="exit" presetSubtype="12" fill="hold" grpId="1" nodeType="withEffect">
                                  <p:stCondLst>
                                    <p:cond delay="0"/>
                                  </p:stCondLst>
                                  <p:childTnLst>
                                    <p:animEffect transition="out" filter="strips(downLeft)">
                                      <p:cBhvr>
                                        <p:cTn id="140" dur="500"/>
                                        <p:tgtEl>
                                          <p:spTgt spid="38"/>
                                        </p:tgtEl>
                                      </p:cBhvr>
                                    </p:animEffect>
                                    <p:set>
                                      <p:cBhvr>
                                        <p:cTn id="141" dur="1" fill="hold">
                                          <p:stCondLst>
                                            <p:cond delay="499"/>
                                          </p:stCondLst>
                                        </p:cTn>
                                        <p:tgtEl>
                                          <p:spTgt spid="38"/>
                                        </p:tgtEl>
                                        <p:attrNameLst>
                                          <p:attrName>style.visibility</p:attrName>
                                        </p:attrNameLst>
                                      </p:cBhvr>
                                      <p:to>
                                        <p:strVal val="hidden"/>
                                      </p:to>
                                    </p:set>
                                  </p:childTnLst>
                                </p:cTn>
                              </p:par>
                              <p:par>
                                <p:cTn id="142" presetID="18" presetClass="exit" presetSubtype="12" fill="hold" grpId="1" nodeType="withEffect">
                                  <p:stCondLst>
                                    <p:cond delay="0"/>
                                  </p:stCondLst>
                                  <p:childTnLst>
                                    <p:animEffect transition="out" filter="strips(downLeft)">
                                      <p:cBhvr>
                                        <p:cTn id="143" dur="500"/>
                                        <p:tgtEl>
                                          <p:spTgt spid="39"/>
                                        </p:tgtEl>
                                      </p:cBhvr>
                                    </p:animEffect>
                                    <p:set>
                                      <p:cBhvr>
                                        <p:cTn id="144" dur="1" fill="hold">
                                          <p:stCondLst>
                                            <p:cond delay="499"/>
                                          </p:stCondLst>
                                        </p:cTn>
                                        <p:tgtEl>
                                          <p:spTgt spid="39"/>
                                        </p:tgtEl>
                                        <p:attrNameLst>
                                          <p:attrName>style.visibility</p:attrName>
                                        </p:attrNameLst>
                                      </p:cBhvr>
                                      <p:to>
                                        <p:strVal val="hidden"/>
                                      </p:to>
                                    </p:set>
                                  </p:childTnLst>
                                </p:cTn>
                              </p:par>
                              <p:par>
                                <p:cTn id="145" presetID="18" presetClass="exit" presetSubtype="12" fill="hold" grpId="1" nodeType="withEffect">
                                  <p:stCondLst>
                                    <p:cond delay="0"/>
                                  </p:stCondLst>
                                  <p:childTnLst>
                                    <p:animEffect transition="out" filter="strips(downLeft)">
                                      <p:cBhvr>
                                        <p:cTn id="146" dur="500"/>
                                        <p:tgtEl>
                                          <p:spTgt spid="40"/>
                                        </p:tgtEl>
                                      </p:cBhvr>
                                    </p:animEffect>
                                    <p:set>
                                      <p:cBhvr>
                                        <p:cTn id="147" dur="1" fill="hold">
                                          <p:stCondLst>
                                            <p:cond delay="499"/>
                                          </p:stCondLst>
                                        </p:cTn>
                                        <p:tgtEl>
                                          <p:spTgt spid="40"/>
                                        </p:tgtEl>
                                        <p:attrNameLst>
                                          <p:attrName>style.visibility</p:attrName>
                                        </p:attrNameLst>
                                      </p:cBhvr>
                                      <p:to>
                                        <p:strVal val="hidden"/>
                                      </p:to>
                                    </p:set>
                                  </p:childTnLst>
                                </p:cTn>
                              </p:par>
                              <p:par>
                                <p:cTn id="148" presetID="18" presetClass="exit" presetSubtype="12" fill="hold" grpId="1" nodeType="withEffect">
                                  <p:stCondLst>
                                    <p:cond delay="0"/>
                                  </p:stCondLst>
                                  <p:childTnLst>
                                    <p:animEffect transition="out" filter="strips(downLeft)">
                                      <p:cBhvr>
                                        <p:cTn id="149" dur="500"/>
                                        <p:tgtEl>
                                          <p:spTgt spid="41"/>
                                        </p:tgtEl>
                                      </p:cBhvr>
                                    </p:animEffect>
                                    <p:set>
                                      <p:cBhvr>
                                        <p:cTn id="15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Picture 6" descr="http://k-b.ir/wp-content/uploads/22210.jpg"/>
          <p:cNvPicPr>
            <a:picLocks noChangeAspect="1" noChangeArrowheads="1"/>
          </p:cNvPicPr>
          <p:nvPr/>
        </p:nvPicPr>
        <p:blipFill>
          <a:blip r:embed="rId2" cstate="print"/>
          <a:srcRect/>
          <a:stretch>
            <a:fillRect/>
          </a:stretch>
        </p:blipFill>
        <p:spPr bwMode="auto">
          <a:xfrm>
            <a:off x="304800" y="228600"/>
            <a:ext cx="8534400" cy="63246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828800" y="6031468"/>
            <a:ext cx="5105400" cy="400110"/>
          </a:xfrm>
          <a:prstGeom prst="rect">
            <a:avLst/>
          </a:prstGeom>
          <a:solidFill>
            <a:schemeClr val="accent2">
              <a:lumMod val="60000"/>
              <a:lumOff val="40000"/>
            </a:schemeClr>
          </a:solidFill>
          <a:ln>
            <a:solidFill>
              <a:schemeClr val="bg1"/>
            </a:solidFill>
          </a:ln>
        </p:spPr>
        <p:txBody>
          <a:bodyPr wrap="square">
            <a:spAutoFit/>
          </a:bodyPr>
          <a:lstStyle/>
          <a:p>
            <a:pPr algn="ctr"/>
            <a:r>
              <a:rPr lang="fa-IR" sz="2000" b="1" dirty="0" smtClean="0">
                <a:ln w="1905"/>
                <a:solidFill>
                  <a:srgbClr val="FF0000"/>
                </a:solidFill>
                <a:effectLst>
                  <a:innerShdw blurRad="69850" dist="43180" dir="5400000">
                    <a:srgbClr val="000000">
                      <a:alpha val="65000"/>
                    </a:srgbClr>
                  </a:innerShdw>
                </a:effectLst>
                <a:cs typeface="B Koodak" pitchFamily="2" charset="-78"/>
              </a:rPr>
              <a:t>پرنده در لانه و امید به زندگی ـ  اطراف کوه های یاسوج</a:t>
            </a:r>
            <a:endParaRPr lang="fa-IR" sz="2000" b="1" dirty="0">
              <a:ln w="1905"/>
              <a:solidFill>
                <a:srgbClr val="FF0000"/>
              </a:solidFill>
              <a:effectLst>
                <a:innerShdw blurRad="69850" dist="43180" dir="5400000">
                  <a:srgbClr val="000000">
                    <a:alpha val="65000"/>
                  </a:srgbClr>
                </a:innerShdw>
              </a:effectLst>
              <a:cs typeface="B Koodak" pitchFamily="2" charset="-78"/>
            </a:endParaRPr>
          </a:p>
        </p:txBody>
      </p:sp>
      <p:sp>
        <p:nvSpPr>
          <p:cNvPr id="5" name="Rectangle 4"/>
          <p:cNvSpPr/>
          <p:nvPr/>
        </p:nvSpPr>
        <p:spPr>
          <a:xfrm>
            <a:off x="1524000" y="328136"/>
            <a:ext cx="6172200" cy="684803"/>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100000" t="100000"/>
            </a:path>
            <a:tileRect r="-100000" b="-100000"/>
          </a:gradFill>
          <a:ln w="38100">
            <a:solidFill>
              <a:schemeClr val="bg1"/>
            </a:solidFill>
          </a:ln>
        </p:spPr>
        <p:txBody>
          <a:bodyPr wrap="square">
            <a:spAutoFit/>
          </a:bodyPr>
          <a:lstStyle/>
          <a:p>
            <a:pPr algn="ctr">
              <a:lnSpc>
                <a:spcPct val="150000"/>
              </a:lnSpc>
            </a:pPr>
            <a:r>
              <a:rPr lang="fa-IR" sz="28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 اَلتّمرینُ الرّابِعُ : </a:t>
            </a:r>
            <a:r>
              <a:rPr lang="fa-IR" sz="24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گزینه ی مناسب را انتخاب کنید .</a:t>
            </a:r>
            <a:endParaRPr lang="fa-IR" sz="24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2" descr="http://media.farsnews.com/media/Uploaded/Files/Images/1392/04/20/13920420000359_PhotoL.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7" name="Rectangle 6"/>
          <p:cNvSpPr/>
          <p:nvPr/>
        </p:nvSpPr>
        <p:spPr>
          <a:xfrm>
            <a:off x="1295400" y="6248400"/>
            <a:ext cx="6858000" cy="461665"/>
          </a:xfrm>
          <a:prstGeom prst="rect">
            <a:avLst/>
          </a:prstGeom>
          <a:solidFill>
            <a:schemeClr val="bg1">
              <a:lumMod val="50000"/>
            </a:schemeClr>
          </a:solidFill>
          <a:ln w="12700">
            <a:solidFill>
              <a:schemeClr val="bg1"/>
            </a:solidFill>
          </a:ln>
        </p:spPr>
        <p:txBody>
          <a:bodyPr wrap="square">
            <a:spAutoFit/>
          </a:bodyPr>
          <a:lstStyle/>
          <a:p>
            <a:pPr algn="ctr"/>
            <a:r>
              <a:rPr lang="fa-IR" sz="2400" b="1" dirty="0" smtClean="0">
                <a:ln w="1905">
                  <a:solidFill>
                    <a:schemeClr val="bg1"/>
                  </a:solidFill>
                </a:ln>
                <a:solidFill>
                  <a:schemeClr val="bg1"/>
                </a:solidFill>
                <a:effectLst>
                  <a:innerShdw blurRad="69850" dist="43180" dir="5400000">
                    <a:srgbClr val="000000">
                      <a:alpha val="65000"/>
                    </a:srgbClr>
                  </a:innerShdw>
                </a:effectLst>
                <a:cs typeface="B Koodak" pitchFamily="2" charset="-78"/>
              </a:rPr>
              <a:t>ياي نون تيري وخير ياي كوگ برنجاس دومن مشك و خير</a:t>
            </a:r>
            <a:endParaRPr lang="fa-IR" sz="2400" b="1" dirty="0">
              <a:ln w="1905">
                <a:solidFill>
                  <a:schemeClr val="bg1"/>
                </a:solidFill>
              </a:ln>
              <a:solidFill>
                <a:schemeClr val="bg1"/>
              </a:solidFill>
              <a:effectLst>
                <a:innerShdw blurRad="69850" dist="43180" dir="5400000">
                  <a:srgbClr val="000000">
                    <a:alpha val="65000"/>
                  </a:srgbClr>
                </a:innerShdw>
              </a:effectLst>
              <a:cs typeface="B Koodak" pitchFamily="2" charset="-78"/>
            </a:endParaRPr>
          </a:p>
        </p:txBody>
      </p:sp>
      <p:sp>
        <p:nvSpPr>
          <p:cNvPr id="5" name="Rectangle 4"/>
          <p:cNvSpPr/>
          <p:nvPr/>
        </p:nvSpPr>
        <p:spPr>
          <a:xfrm>
            <a:off x="4495800" y="457200"/>
            <a:ext cx="4114800"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12700">
            <a:solidFill>
              <a:srgbClr val="C00000"/>
            </a:solid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شَیءٌ لِـحِفظِ صِحّـۀِ الأسنانِ :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8" name="Rectangle 7"/>
          <p:cNvSpPr/>
          <p:nvPr/>
        </p:nvSpPr>
        <p:spPr>
          <a:xfrm>
            <a:off x="4495800" y="1143000"/>
            <a:ext cx="4114800" cy="4572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وسیله ای است برای سلامتی دندان  : </a:t>
            </a:r>
          </a:p>
        </p:txBody>
      </p:sp>
      <p:sp>
        <p:nvSpPr>
          <p:cNvPr id="9" name="Rectangle 8"/>
          <p:cNvSpPr/>
          <p:nvPr/>
        </p:nvSpPr>
        <p:spPr>
          <a:xfrm>
            <a:off x="4495800" y="1676400"/>
            <a:ext cx="4114800" cy="5847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12700">
            <a:solidFill>
              <a:srgbClr val="0070C0"/>
            </a:solid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مَجموعَۀٌ مِنَ الـمُدُنِ :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0" name="Rectangle 9"/>
          <p:cNvSpPr/>
          <p:nvPr/>
        </p:nvSpPr>
        <p:spPr>
          <a:xfrm>
            <a:off x="4495800" y="2362200"/>
            <a:ext cx="4114800" cy="4572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مجموعه ای از شهرهاست : </a:t>
            </a:r>
          </a:p>
        </p:txBody>
      </p:sp>
      <p:sp>
        <p:nvSpPr>
          <p:cNvPr id="11" name="Rectangle 10"/>
          <p:cNvSpPr/>
          <p:nvPr/>
        </p:nvSpPr>
        <p:spPr>
          <a:xfrm>
            <a:off x="4495800" y="2895600"/>
            <a:ext cx="4114800"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w="12700">
            <a:solidFill>
              <a:srgbClr val="004821"/>
            </a:solid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سَبَبُ جَمالُ الرّبیعِ :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2" name="Rectangle 11"/>
          <p:cNvSpPr/>
          <p:nvPr/>
        </p:nvSpPr>
        <p:spPr>
          <a:xfrm>
            <a:off x="4495800" y="3581400"/>
            <a:ext cx="4114800" cy="4572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w="12700">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علّت زیبایی بهار است : </a:t>
            </a:r>
          </a:p>
        </p:txBody>
      </p:sp>
      <p:sp>
        <p:nvSpPr>
          <p:cNvPr id="13" name="Rectangle 12"/>
          <p:cNvSpPr/>
          <p:nvPr/>
        </p:nvSpPr>
        <p:spPr>
          <a:xfrm>
            <a:off x="4495800" y="4114800"/>
            <a:ext cx="4114800" cy="584775"/>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8100000" scaled="1"/>
            <a:tileRect/>
          </a:gradFill>
          <a:ln w="12700">
            <a:solidFill>
              <a:schemeClr val="bg2">
                <a:lumMod val="25000"/>
              </a:schemeClr>
            </a:solid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طَعامُ الصّباحِ :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4" name="Rectangle 13"/>
          <p:cNvSpPr/>
          <p:nvPr/>
        </p:nvSpPr>
        <p:spPr>
          <a:xfrm>
            <a:off x="4495800" y="4800600"/>
            <a:ext cx="4114800" cy="457200"/>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8100000" scaled="1"/>
            <a:tileRect/>
          </a:gra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غذای صبح است : </a:t>
            </a:r>
          </a:p>
        </p:txBody>
      </p:sp>
      <p:sp>
        <p:nvSpPr>
          <p:cNvPr id="15" name="Rectangle 14"/>
          <p:cNvSpPr/>
          <p:nvPr/>
        </p:nvSpPr>
        <p:spPr>
          <a:xfrm>
            <a:off x="4495800" y="5334000"/>
            <a:ext cx="4114800"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w="12700">
            <a:solidFill>
              <a:srgbClr val="7030A0"/>
            </a:solid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بَیتُ الطّائِـرِ :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16" name="Rectangle 15"/>
          <p:cNvSpPr/>
          <p:nvPr/>
        </p:nvSpPr>
        <p:spPr>
          <a:xfrm>
            <a:off x="4495800" y="6019800"/>
            <a:ext cx="4114800" cy="4572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لانه ی پرنده است : </a:t>
            </a:r>
          </a:p>
        </p:txBody>
      </p:sp>
      <p:sp>
        <p:nvSpPr>
          <p:cNvPr id="17" name="Oval 16"/>
          <p:cNvSpPr/>
          <p:nvPr/>
        </p:nvSpPr>
        <p:spPr>
          <a:xfrm>
            <a:off x="2286000" y="685800"/>
            <a:ext cx="1981200" cy="8382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الفِرشاۀُ</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18" name="Oval 17"/>
          <p:cNvSpPr/>
          <p:nvPr/>
        </p:nvSpPr>
        <p:spPr>
          <a:xfrm>
            <a:off x="228600" y="685800"/>
            <a:ext cx="1981200" cy="8382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المِنشَفَۀُ</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19" name="Oval 18"/>
          <p:cNvSpPr/>
          <p:nvPr/>
        </p:nvSpPr>
        <p:spPr>
          <a:xfrm>
            <a:off x="2286000" y="1905000"/>
            <a:ext cx="1981200" cy="838200"/>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المُحافَظَۀُ</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20" name="Oval 19"/>
          <p:cNvSpPr/>
          <p:nvPr/>
        </p:nvSpPr>
        <p:spPr>
          <a:xfrm>
            <a:off x="228600" y="1905000"/>
            <a:ext cx="1981200" cy="838200"/>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المَکتَبَۀُ</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21" name="Oval 20"/>
          <p:cNvSpPr/>
          <p:nvPr/>
        </p:nvSpPr>
        <p:spPr>
          <a:xfrm>
            <a:off x="2286000" y="3124200"/>
            <a:ext cx="1981200" cy="8382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المَعجونُ</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22" name="Oval 21"/>
          <p:cNvSpPr/>
          <p:nvPr/>
        </p:nvSpPr>
        <p:spPr>
          <a:xfrm>
            <a:off x="228600" y="3124200"/>
            <a:ext cx="1981200" cy="8382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الأزهارُ</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23" name="Oval 22"/>
          <p:cNvSpPr/>
          <p:nvPr/>
        </p:nvSpPr>
        <p:spPr>
          <a:xfrm>
            <a:off x="2286000" y="4343400"/>
            <a:ext cx="1981200" cy="838200"/>
          </a:xfrm>
          <a:prstGeom prst="ellips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810000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الغَداء</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24" name="Oval 23"/>
          <p:cNvSpPr/>
          <p:nvPr/>
        </p:nvSpPr>
        <p:spPr>
          <a:xfrm>
            <a:off x="228600" y="4343400"/>
            <a:ext cx="1981200" cy="838200"/>
          </a:xfrm>
          <a:prstGeom prst="ellips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810000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الفُطورُ</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25" name="Oval 24"/>
          <p:cNvSpPr/>
          <p:nvPr/>
        </p:nvSpPr>
        <p:spPr>
          <a:xfrm>
            <a:off x="2286000" y="5562600"/>
            <a:ext cx="1981200" cy="838200"/>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اَلمُستوصفُ</a:t>
            </a:r>
            <a:endParaRPr lang="fa-IR" sz="28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
        <p:nvSpPr>
          <p:cNvPr id="26" name="Oval 25"/>
          <p:cNvSpPr/>
          <p:nvPr/>
        </p:nvSpPr>
        <p:spPr>
          <a:xfrm>
            <a:off x="228600" y="5562600"/>
            <a:ext cx="1981200" cy="838200"/>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العُشُّ</a:t>
            </a:r>
            <a:endParaRPr lang="fa-IR" sz="3200" b="1" dirty="0">
              <a:ln w="1905">
                <a:solidFill>
                  <a:srgbClr val="002060"/>
                </a:solidFill>
              </a:ln>
              <a:solidFill>
                <a:srgbClr val="FF0000"/>
              </a:solidFill>
              <a:effectLst>
                <a:innerShdw blurRad="69850" dist="43180" dir="5400000">
                  <a:srgbClr val="000000">
                    <a:alpha val="65000"/>
                  </a:srgbClr>
                </a:innerShdw>
              </a:effectLst>
              <a:cs typeface="B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0" nodeType="clickEffect">
                                  <p:stCondLst>
                                    <p:cond delay="0"/>
                                  </p:stCondLst>
                                  <p:childTnLst>
                                    <p:animEffect transition="out" filter="blinds(horizontal)">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ppt_x</p:attrName>
                                        </p:attrNameLst>
                                      </p:cBhvr>
                                      <p:tavLst>
                                        <p:tav tm="0">
                                          <p:val>
                                            <p:strVal val="#ppt_x-.2"/>
                                          </p:val>
                                        </p:tav>
                                        <p:tav tm="100000">
                                          <p:val>
                                            <p:strVal val="#ppt_x"/>
                                          </p:val>
                                        </p:tav>
                                      </p:tavLst>
                                    </p:anim>
                                    <p:anim calcmode="lin" valueType="num">
                                      <p:cBhvr>
                                        <p:cTn id="2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xit" presetSubtype="16" fill="hold" grpId="0" nodeType="clickEffect">
                                  <p:stCondLst>
                                    <p:cond delay="0"/>
                                  </p:stCondLst>
                                  <p:childTnLst>
                                    <p:animEffect transition="out" filter="box(in)">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5" presetClass="emph" presetSubtype="0" fill="hold" grpId="0" nodeType="clickEffect">
                                  <p:stCondLst>
                                    <p:cond delay="0"/>
                                  </p:stCondLst>
                                  <p:childTnLst>
                                    <p:anim calcmode="discrete" valueType="str">
                                      <p:cBhvr>
                                        <p:cTn id="37"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ppt_x</p:attrName>
                                        </p:attrNameLst>
                                      </p:cBhvr>
                                      <p:tavLst>
                                        <p:tav tm="0">
                                          <p:val>
                                            <p:strVal val="#ppt_x-.2"/>
                                          </p:val>
                                        </p:tav>
                                        <p:tav tm="100000">
                                          <p:val>
                                            <p:strVal val="#ppt_x"/>
                                          </p:val>
                                        </p:tav>
                                      </p:tavLst>
                                    </p:anim>
                                    <p:anim calcmode="lin" valueType="num">
                                      <p:cBhvr>
                                        <p:cTn id="4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5" presetClass="emph" presetSubtype="0" fill="hold" grpId="0" nodeType="clickEffect">
                                  <p:stCondLst>
                                    <p:cond delay="0"/>
                                  </p:stCondLst>
                                  <p:childTnLst>
                                    <p:anim calcmode="discrete" valueType="str">
                                      <p:cBhvr>
                                        <p:cTn id="53"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dissolv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0" nodeType="clickEffect">
                                  <p:stCondLst>
                                    <p:cond delay="0"/>
                                  </p:stCondLst>
                                  <p:childTnLst>
                                    <p:anim calcmode="lin" valueType="num">
                                      <p:cBhvr additive="base">
                                        <p:cTn id="62" dur="500"/>
                                        <p:tgtEl>
                                          <p:spTgt spid="23"/>
                                        </p:tgtEl>
                                        <p:attrNameLst>
                                          <p:attrName>ppt_x</p:attrName>
                                        </p:attrNameLst>
                                      </p:cBhvr>
                                      <p:tavLst>
                                        <p:tav tm="0">
                                          <p:val>
                                            <p:strVal val="ppt_x"/>
                                          </p:val>
                                        </p:tav>
                                        <p:tav tm="100000">
                                          <p:val>
                                            <p:strVal val="ppt_x"/>
                                          </p:val>
                                        </p:tav>
                                      </p:tavLst>
                                    </p:anim>
                                    <p:anim calcmode="lin" valueType="num">
                                      <p:cBhvr additive="base">
                                        <p:cTn id="63" dur="500"/>
                                        <p:tgtEl>
                                          <p:spTgt spid="23"/>
                                        </p:tgtEl>
                                        <p:attrNameLst>
                                          <p:attrName>ppt_y</p:attrName>
                                        </p:attrNameLst>
                                      </p:cBhvr>
                                      <p:tavLst>
                                        <p:tav tm="0">
                                          <p:val>
                                            <p:strVal val="ppt_y"/>
                                          </p:val>
                                        </p:tav>
                                        <p:tav tm="100000">
                                          <p:val>
                                            <p:strVal val="1+ppt_h/2"/>
                                          </p:val>
                                        </p:tav>
                                      </p:tavLst>
                                    </p:anim>
                                    <p:set>
                                      <p:cBhvr>
                                        <p:cTn id="64" dur="1" fill="hold">
                                          <p:stCondLst>
                                            <p:cond delay="499"/>
                                          </p:stCondLst>
                                        </p:cTn>
                                        <p:tgtEl>
                                          <p:spTgt spid="2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15"/>
                                        </p:tgtEl>
                                      </p:cBhvr>
                                    </p:animEffect>
                                    <p:animScale>
                                      <p:cBhvr>
                                        <p:cTn id="69" dur="250" autoRev="1" fill="hold"/>
                                        <p:tgtEl>
                                          <p:spTgt spid="15"/>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slide(fromBottom)">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xit" presetSubtype="10" fill="hold" grpId="0" nodeType="clickEffect">
                                  <p:stCondLst>
                                    <p:cond delay="0"/>
                                  </p:stCondLst>
                                  <p:childTnLst>
                                    <p:animEffect transition="out" filter="checkerboard(across)">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8" presetClass="exit" presetSubtype="12" fill="hold" grpId="1" nodeType="clickEffect">
                                  <p:stCondLst>
                                    <p:cond delay="0"/>
                                  </p:stCondLst>
                                  <p:childTnLst>
                                    <p:animEffect transition="out" filter="strips(downLeft)">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par>
                                <p:cTn id="85" presetID="18" presetClass="exit" presetSubtype="12" fill="hold" grpId="1" nodeType="withEffect">
                                  <p:stCondLst>
                                    <p:cond delay="0"/>
                                  </p:stCondLst>
                                  <p:childTnLst>
                                    <p:animEffect transition="out" filter="strips(downLeft)">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8" presetClass="exit" presetSubtype="12" fill="hold" grpId="1" nodeType="withEffect">
                                  <p:stCondLst>
                                    <p:cond delay="0"/>
                                  </p:stCondLst>
                                  <p:childTnLst>
                                    <p:animEffect transition="out" filter="strips(downLeft)">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8" presetClass="exit" presetSubtype="12" fill="hold" grpId="1" nodeType="withEffect">
                                  <p:stCondLst>
                                    <p:cond delay="0"/>
                                  </p:stCondLst>
                                  <p:childTnLst>
                                    <p:animEffect transition="out" filter="strips(downLeft)">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8" presetClass="exit" presetSubtype="12" fill="hold" grpId="1" nodeType="withEffect">
                                  <p:stCondLst>
                                    <p:cond delay="0"/>
                                  </p:stCondLst>
                                  <p:childTnLst>
                                    <p:animEffect transition="out" filter="strips(downLeft)">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8" presetClass="exit" presetSubtype="12" fill="hold" grpId="1" nodeType="withEffect">
                                  <p:stCondLst>
                                    <p:cond delay="0"/>
                                  </p:stCondLst>
                                  <p:childTnLst>
                                    <p:animEffect transition="out" filter="strips(downLeft)">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8" presetClass="exit" presetSubtype="12" fill="hold" grpId="1" nodeType="withEffect">
                                  <p:stCondLst>
                                    <p:cond delay="0"/>
                                  </p:stCondLst>
                                  <p:childTnLst>
                                    <p:animEffect transition="out" filter="strips(downLeft)">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8" presetClass="exit" presetSubtype="12" fill="hold" grpId="1" nodeType="withEffect">
                                  <p:stCondLst>
                                    <p:cond delay="0"/>
                                  </p:stCondLst>
                                  <p:childTnLst>
                                    <p:animEffect transition="out" filter="strips(downLeft)">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8" presetClass="exit" presetSubtype="12" fill="hold" grpId="1" nodeType="withEffect">
                                  <p:stCondLst>
                                    <p:cond delay="0"/>
                                  </p:stCondLst>
                                  <p:childTnLst>
                                    <p:animEffect transition="out" filter="strips(downLeft)">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8" presetClass="exit" presetSubtype="12" fill="hold" grpId="1" nodeType="withEffect">
                                  <p:stCondLst>
                                    <p:cond delay="0"/>
                                  </p:stCondLst>
                                  <p:childTnLst>
                                    <p:animEffect transition="out" filter="strips(downLeft)">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8" presetClass="exit" presetSubtype="12" fill="hold" grpId="0" nodeType="withEffect">
                                  <p:stCondLst>
                                    <p:cond delay="0"/>
                                  </p:stCondLst>
                                  <p:childTnLst>
                                    <p:animEffect transition="out" filter="strips(downLeft)">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18" presetClass="exit" presetSubtype="12" fill="hold" grpId="1" nodeType="withEffect">
                                  <p:stCondLst>
                                    <p:cond delay="0"/>
                                  </p:stCondLst>
                                  <p:childTnLst>
                                    <p:animEffect transition="out" filter="strips(downLeft)">
                                      <p:cBhvr>
                                        <p:cTn id="116" dur="500"/>
                                        <p:tgtEl>
                                          <p:spTgt spid="18"/>
                                        </p:tgtEl>
                                      </p:cBhvr>
                                    </p:animEffect>
                                    <p:set>
                                      <p:cBhvr>
                                        <p:cTn id="117" dur="1" fill="hold">
                                          <p:stCondLst>
                                            <p:cond delay="499"/>
                                          </p:stCondLst>
                                        </p:cTn>
                                        <p:tgtEl>
                                          <p:spTgt spid="18"/>
                                        </p:tgtEl>
                                        <p:attrNameLst>
                                          <p:attrName>style.visibility</p:attrName>
                                        </p:attrNameLst>
                                      </p:cBhvr>
                                      <p:to>
                                        <p:strVal val="hidden"/>
                                      </p:to>
                                    </p:set>
                                  </p:childTnLst>
                                </p:cTn>
                              </p:par>
                              <p:par>
                                <p:cTn id="118" presetID="18" presetClass="exit" presetSubtype="12" fill="hold" grpId="0" nodeType="withEffect">
                                  <p:stCondLst>
                                    <p:cond delay="0"/>
                                  </p:stCondLst>
                                  <p:childTnLst>
                                    <p:animEffect transition="out" filter="strips(downLeft)">
                                      <p:cBhvr>
                                        <p:cTn id="119" dur="500"/>
                                        <p:tgtEl>
                                          <p:spTgt spid="19"/>
                                        </p:tgtEl>
                                      </p:cBhvr>
                                    </p:animEffect>
                                    <p:set>
                                      <p:cBhvr>
                                        <p:cTn id="120" dur="1" fill="hold">
                                          <p:stCondLst>
                                            <p:cond delay="499"/>
                                          </p:stCondLst>
                                        </p:cTn>
                                        <p:tgtEl>
                                          <p:spTgt spid="19"/>
                                        </p:tgtEl>
                                        <p:attrNameLst>
                                          <p:attrName>style.visibility</p:attrName>
                                        </p:attrNameLst>
                                      </p:cBhvr>
                                      <p:to>
                                        <p:strVal val="hidden"/>
                                      </p:to>
                                    </p:set>
                                  </p:childTnLst>
                                </p:cTn>
                              </p:par>
                              <p:par>
                                <p:cTn id="121" presetID="18" presetClass="exit" presetSubtype="12" fill="hold" grpId="1" nodeType="withEffect">
                                  <p:stCondLst>
                                    <p:cond delay="0"/>
                                  </p:stCondLst>
                                  <p:childTnLst>
                                    <p:animEffect transition="out" filter="strips(downLeft)">
                                      <p:cBhvr>
                                        <p:cTn id="122" dur="500"/>
                                        <p:tgtEl>
                                          <p:spTgt spid="20"/>
                                        </p:tgtEl>
                                      </p:cBhvr>
                                    </p:animEffect>
                                    <p:set>
                                      <p:cBhvr>
                                        <p:cTn id="123" dur="1" fill="hold">
                                          <p:stCondLst>
                                            <p:cond delay="499"/>
                                          </p:stCondLst>
                                        </p:cTn>
                                        <p:tgtEl>
                                          <p:spTgt spid="20"/>
                                        </p:tgtEl>
                                        <p:attrNameLst>
                                          <p:attrName>style.visibility</p:attrName>
                                        </p:attrNameLst>
                                      </p:cBhvr>
                                      <p:to>
                                        <p:strVal val="hidden"/>
                                      </p:to>
                                    </p:set>
                                  </p:childTnLst>
                                </p:cTn>
                              </p:par>
                              <p:par>
                                <p:cTn id="124" presetID="18" presetClass="exit" presetSubtype="12" fill="hold" grpId="1" nodeType="withEffect">
                                  <p:stCondLst>
                                    <p:cond delay="0"/>
                                  </p:stCondLst>
                                  <p:childTnLst>
                                    <p:animEffect transition="out" filter="strips(downLeft)">
                                      <p:cBhvr>
                                        <p:cTn id="125" dur="500"/>
                                        <p:tgtEl>
                                          <p:spTgt spid="21"/>
                                        </p:tgtEl>
                                      </p:cBhvr>
                                    </p:animEffect>
                                    <p:set>
                                      <p:cBhvr>
                                        <p:cTn id="126" dur="1" fill="hold">
                                          <p:stCondLst>
                                            <p:cond delay="499"/>
                                          </p:stCondLst>
                                        </p:cTn>
                                        <p:tgtEl>
                                          <p:spTgt spid="21"/>
                                        </p:tgtEl>
                                        <p:attrNameLst>
                                          <p:attrName>style.visibility</p:attrName>
                                        </p:attrNameLst>
                                      </p:cBhvr>
                                      <p:to>
                                        <p:strVal val="hidden"/>
                                      </p:to>
                                    </p:set>
                                  </p:childTnLst>
                                </p:cTn>
                              </p:par>
                              <p:par>
                                <p:cTn id="127" presetID="18" presetClass="exit" presetSubtype="12" fill="hold" grpId="0" nodeType="withEffect">
                                  <p:stCondLst>
                                    <p:cond delay="0"/>
                                  </p:stCondLst>
                                  <p:childTnLst>
                                    <p:animEffect transition="out" filter="strips(downLeft)">
                                      <p:cBhvr>
                                        <p:cTn id="128" dur="500"/>
                                        <p:tgtEl>
                                          <p:spTgt spid="22"/>
                                        </p:tgtEl>
                                      </p:cBhvr>
                                    </p:animEffect>
                                    <p:set>
                                      <p:cBhvr>
                                        <p:cTn id="129" dur="1" fill="hold">
                                          <p:stCondLst>
                                            <p:cond delay="499"/>
                                          </p:stCondLst>
                                        </p:cTn>
                                        <p:tgtEl>
                                          <p:spTgt spid="22"/>
                                        </p:tgtEl>
                                        <p:attrNameLst>
                                          <p:attrName>style.visibility</p:attrName>
                                        </p:attrNameLst>
                                      </p:cBhvr>
                                      <p:to>
                                        <p:strVal val="hidden"/>
                                      </p:to>
                                    </p:set>
                                  </p:childTnLst>
                                </p:cTn>
                              </p:par>
                              <p:par>
                                <p:cTn id="130" presetID="18" presetClass="exit" presetSubtype="12" fill="hold" grpId="1" nodeType="withEffect">
                                  <p:stCondLst>
                                    <p:cond delay="0"/>
                                  </p:stCondLst>
                                  <p:childTnLst>
                                    <p:animEffect transition="out" filter="strips(downLeft)">
                                      <p:cBhvr>
                                        <p:cTn id="131" dur="500"/>
                                        <p:tgtEl>
                                          <p:spTgt spid="23"/>
                                        </p:tgtEl>
                                      </p:cBhvr>
                                    </p:animEffect>
                                    <p:set>
                                      <p:cBhvr>
                                        <p:cTn id="132" dur="1" fill="hold">
                                          <p:stCondLst>
                                            <p:cond delay="499"/>
                                          </p:stCondLst>
                                        </p:cTn>
                                        <p:tgtEl>
                                          <p:spTgt spid="23"/>
                                        </p:tgtEl>
                                        <p:attrNameLst>
                                          <p:attrName>style.visibility</p:attrName>
                                        </p:attrNameLst>
                                      </p:cBhvr>
                                      <p:to>
                                        <p:strVal val="hidden"/>
                                      </p:to>
                                    </p:set>
                                  </p:childTnLst>
                                </p:cTn>
                              </p:par>
                              <p:par>
                                <p:cTn id="133" presetID="18" presetClass="exit" presetSubtype="12" fill="hold" grpId="0" nodeType="withEffect">
                                  <p:stCondLst>
                                    <p:cond delay="0"/>
                                  </p:stCondLst>
                                  <p:childTnLst>
                                    <p:animEffect transition="out" filter="strips(downLeft)">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8" presetClass="exit" presetSubtype="12" fill="hold" grpId="1" nodeType="withEffect">
                                  <p:stCondLst>
                                    <p:cond delay="0"/>
                                  </p:stCondLst>
                                  <p:childTnLst>
                                    <p:animEffect transition="out" filter="strips(downLeft)">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8" presetClass="exit" presetSubtype="12" fill="hold" grpId="0" nodeType="withEffect">
                                  <p:stCondLst>
                                    <p:cond delay="0"/>
                                  </p:stCondLst>
                                  <p:childTnLst>
                                    <p:animEffect transition="out" filter="strips(downLeft)">
                                      <p:cBhvr>
                                        <p:cTn id="140" dur="500"/>
                                        <p:tgtEl>
                                          <p:spTgt spid="26"/>
                                        </p:tgtEl>
                                      </p:cBhvr>
                                    </p:animEffect>
                                    <p:set>
                                      <p:cBhvr>
                                        <p:cTn id="14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8" grpId="0" animBg="1"/>
      <p:bldP spid="18" grpId="1" animBg="1"/>
      <p:bldP spid="19" grpId="0" animBg="1"/>
      <p:bldP spid="20" grpId="0" animBg="1"/>
      <p:bldP spid="20" grpId="1" animBg="1"/>
      <p:bldP spid="21" grpId="0" animBg="1"/>
      <p:bldP spid="21" grpId="1" animBg="1"/>
      <p:bldP spid="22" grpId="0" animBg="1"/>
      <p:bldP spid="23" grpId="0" animBg="1"/>
      <p:bldP spid="23" grpId="1" animBg="1"/>
      <p:bldP spid="24" grpId="0" animBg="1"/>
      <p:bldP spid="25" grpId="0" animBg="1"/>
      <p:bldP spid="25" grpId="1"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C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 name="Picture 2" descr="http://par3e.persiangig.com/blog/shiraz%20(7).jpg"/>
          <p:cNvPicPr>
            <a:picLocks noChangeAspect="1" noChangeArrowheads="1"/>
          </p:cNvPicPr>
          <p:nvPr/>
        </p:nvPicPr>
        <p:blipFill>
          <a:blip r:embed="rId2" cstate="print"/>
          <a:srcRect b="3659"/>
          <a:stretch>
            <a:fillRect/>
          </a:stretch>
        </p:blipFill>
        <p:spPr bwMode="auto">
          <a:xfrm>
            <a:off x="304800" y="304800"/>
            <a:ext cx="8458200" cy="6248400"/>
          </a:xfrm>
          <a:prstGeom prst="round2DiagRect">
            <a:avLst>
              <a:gd name="adj1" fmla="val 16667"/>
              <a:gd name="adj2" fmla="val 0"/>
            </a:avLst>
          </a:prstGeom>
          <a:ln w="88900" cap="sq">
            <a:solidFill>
              <a:srgbClr val="FFFF00"/>
            </a:solidFill>
            <a:miter lim="800000"/>
          </a:ln>
          <a:effectLst>
            <a:outerShdw blurRad="254000" algn="tl" rotWithShape="0">
              <a:srgbClr val="000000">
                <a:alpha val="43000"/>
              </a:srgbClr>
            </a:outerShdw>
          </a:effectLst>
        </p:spPr>
      </p:pic>
      <p:sp>
        <p:nvSpPr>
          <p:cNvPr id="5" name="Rectangle 4"/>
          <p:cNvSpPr/>
          <p:nvPr/>
        </p:nvSpPr>
        <p:spPr>
          <a:xfrm>
            <a:off x="2971800" y="383738"/>
            <a:ext cx="5715000" cy="1292662"/>
          </a:xfrm>
          <a:prstGeom prst="rect">
            <a:avLst/>
          </a:prstGeom>
          <a:ln>
            <a:solidFill>
              <a:srgbClr val="FFFF00"/>
            </a:solidFill>
          </a:ln>
        </p:spPr>
        <p:txBody>
          <a:bodyPr wrap="square">
            <a:spAutoFit/>
          </a:bodyPr>
          <a:lstStyle/>
          <a:p>
            <a:pPr algn="r">
              <a:lnSpc>
                <a:spcPct val="150000"/>
              </a:lnSpc>
            </a:pPr>
            <a:r>
              <a:rPr lang="fa-IR" sz="2800" b="1" dirty="0" smtClean="0">
                <a:ln w="1905"/>
                <a:solidFill>
                  <a:srgbClr val="FF0000"/>
                </a:solidFill>
                <a:effectLst>
                  <a:innerShdw blurRad="69850" dist="43180" dir="5400000">
                    <a:srgbClr val="000000">
                      <a:alpha val="65000"/>
                    </a:srgbClr>
                  </a:innerShdw>
                </a:effectLst>
                <a:cs typeface="B Titr" pitchFamily="2" charset="-78"/>
              </a:rPr>
              <a:t> اَلتّمرینُ الخامِسُ  : </a:t>
            </a:r>
            <a:r>
              <a:rPr lang="fa-IR" sz="2400" b="1" dirty="0" smtClean="0">
                <a:ln w="1905"/>
                <a:solidFill>
                  <a:srgbClr val="FF0000"/>
                </a:solidFill>
                <a:effectLst>
                  <a:innerShdw blurRad="69850" dist="43180" dir="5400000">
                    <a:srgbClr val="000000">
                      <a:alpha val="65000"/>
                    </a:srgbClr>
                  </a:innerShdw>
                </a:effectLst>
                <a:cs typeface="B Titr" pitchFamily="2" charset="-78"/>
              </a:rPr>
              <a:t>( گفت و گو با زبان قرآن ) </a:t>
            </a:r>
          </a:p>
          <a:p>
            <a:pPr algn="r">
              <a:lnSpc>
                <a:spcPct val="150000"/>
              </a:lnSpc>
            </a:pPr>
            <a:r>
              <a:rPr lang="fa-IR" sz="2400" b="1" dirty="0" smtClean="0">
                <a:ln w="1905"/>
                <a:solidFill>
                  <a:srgbClr val="FF0000"/>
                </a:solidFill>
                <a:effectLst>
                  <a:innerShdw blurRad="69850" dist="43180" dir="5400000">
                    <a:srgbClr val="000000">
                      <a:alpha val="65000"/>
                    </a:srgbClr>
                  </a:innerShdw>
                </a:effectLst>
                <a:cs typeface="B Titr" pitchFamily="2" charset="-78"/>
              </a:rPr>
              <a:t>در گروه های دونفره مکالمه کنید  .</a:t>
            </a:r>
            <a:endParaRPr lang="fa-IR" sz="2400" b="1" dirty="0">
              <a:ln w="1905"/>
              <a:solidFill>
                <a:srgbClr val="FF0000"/>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4" descr="http://upload.wikimedia.org/wikipedia/fa/d/de/Margun_Waterfall.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990600" y="6019800"/>
            <a:ext cx="7086600" cy="646331"/>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t="100000"/>
            </a:path>
            <a:tileRect r="-100000" b="-100000"/>
          </a:gradFill>
          <a:ln w="28575">
            <a:solidFill>
              <a:srgbClr val="FF0000"/>
            </a:solidFill>
          </a:ln>
        </p:spPr>
        <p:txBody>
          <a:bodyPr wrap="square">
            <a:spAutoFit/>
          </a:bodyPr>
          <a:lstStyle/>
          <a:p>
            <a:pPr algn="ctr"/>
            <a:r>
              <a:rPr lang="fa-IR" b="1" dirty="0" smtClean="0">
                <a:ln w="1905"/>
                <a:solidFill>
                  <a:srgbClr val="FF0000"/>
                </a:solidFill>
                <a:effectLst>
                  <a:innerShdw blurRad="69850" dist="43180" dir="5400000">
                    <a:srgbClr val="000000">
                      <a:alpha val="65000"/>
                    </a:srgbClr>
                  </a:innerShdw>
                </a:effectLst>
                <a:cs typeface="B Koodak" pitchFamily="2" charset="-78"/>
              </a:rPr>
              <a:t>آبشار مارگون یکی از زیبا‌ترین آبشارهای کشور است که در مجاورت شهر سپیدان </a:t>
            </a:r>
          </a:p>
          <a:p>
            <a:pPr algn="ctr"/>
            <a:r>
              <a:rPr lang="fa-IR" b="1" dirty="0" smtClean="0">
                <a:ln w="1905"/>
                <a:solidFill>
                  <a:srgbClr val="FF0000"/>
                </a:solidFill>
                <a:effectLst>
                  <a:innerShdw blurRad="69850" dist="43180" dir="5400000">
                    <a:srgbClr val="000000">
                      <a:alpha val="65000"/>
                    </a:srgbClr>
                  </a:innerShdw>
                </a:effectLst>
                <a:cs typeface="B Koodak" pitchFamily="2" charset="-78"/>
              </a:rPr>
              <a:t>و در مرز استان فارس و استان کهگیلویه و بویراحمد واقع شده است</a:t>
            </a:r>
            <a:endParaRPr lang="fa-IR" b="1" dirty="0">
              <a:ln w="1905"/>
              <a:solidFill>
                <a:srgbClr val="FF0000"/>
              </a:solidFill>
              <a:effectLst>
                <a:innerShdw blurRad="69850" dist="43180" dir="5400000">
                  <a:srgbClr val="000000">
                    <a:alpha val="65000"/>
                  </a:srgbClr>
                </a:innerShdw>
              </a:effectLst>
              <a:cs typeface="B Koodak" pitchFamily="2" charset="-78"/>
            </a:endParaRPr>
          </a:p>
        </p:txBody>
      </p:sp>
      <p:sp>
        <p:nvSpPr>
          <p:cNvPr id="32" name="Rectangle 31"/>
          <p:cNvSpPr/>
          <p:nvPr/>
        </p:nvSpPr>
        <p:spPr>
          <a:xfrm>
            <a:off x="990600" y="152400"/>
            <a:ext cx="7162800" cy="6553200"/>
          </a:xfrm>
          <a:prstGeom prst="rect">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3" name="Rounded Rectangle 32"/>
          <p:cNvSpPr/>
          <p:nvPr/>
        </p:nvSpPr>
        <p:spPr>
          <a:xfrm>
            <a:off x="1219200" y="914400"/>
            <a:ext cx="2362200" cy="53340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100000" t="100000"/>
            </a:path>
            <a:tileRect r="-100000" b="-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هما بِخیرٍ .</a:t>
            </a:r>
            <a:endParaRPr lang="fa-IR" sz="3200" dirty="0">
              <a:ln w="1905">
                <a:solidFill>
                  <a:srgbClr val="002060"/>
                </a:solidFill>
              </a:ln>
              <a:solidFill>
                <a:srgbClr val="FF0000"/>
              </a:solidFill>
              <a:cs typeface="B Badr" pitchFamily="2" charset="-78"/>
            </a:endParaRPr>
          </a:p>
        </p:txBody>
      </p:sp>
      <p:sp>
        <p:nvSpPr>
          <p:cNvPr id="34" name="Rounded Rectangle 33"/>
          <p:cNvSpPr/>
          <p:nvPr/>
        </p:nvSpPr>
        <p:spPr>
          <a:xfrm>
            <a:off x="1219200" y="2209800"/>
            <a:ext cx="2362200" cy="5334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لِـزِیارَۀٍ .</a:t>
            </a:r>
            <a:endParaRPr lang="fa-IR" sz="3200" dirty="0">
              <a:ln w="1905">
                <a:solidFill>
                  <a:srgbClr val="002060"/>
                </a:solidFill>
              </a:ln>
              <a:solidFill>
                <a:srgbClr val="FF0000"/>
              </a:solidFill>
              <a:cs typeface="B Badr" pitchFamily="2" charset="-78"/>
            </a:endParaRPr>
          </a:p>
        </p:txBody>
      </p:sp>
      <p:sp>
        <p:nvSpPr>
          <p:cNvPr id="35" name="Rounded Rectangle 34"/>
          <p:cNvSpPr/>
          <p:nvPr/>
        </p:nvSpPr>
        <p:spPr>
          <a:xfrm>
            <a:off x="1219200" y="3505200"/>
            <a:ext cx="2362200" cy="5334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نَعَم ؛ موجودٌ .</a:t>
            </a:r>
            <a:endParaRPr lang="fa-IR" sz="3200" dirty="0">
              <a:ln w="1905">
                <a:solidFill>
                  <a:srgbClr val="002060"/>
                </a:solidFill>
              </a:ln>
              <a:solidFill>
                <a:srgbClr val="FF0000"/>
              </a:solidFill>
              <a:cs typeface="B Badr" pitchFamily="2" charset="-78"/>
            </a:endParaRPr>
          </a:p>
        </p:txBody>
      </p:sp>
      <p:sp>
        <p:nvSpPr>
          <p:cNvPr id="36" name="Rounded Rectangle 35"/>
          <p:cNvSpPr/>
          <p:nvPr/>
        </p:nvSpPr>
        <p:spPr>
          <a:xfrm>
            <a:off x="1219200" y="4800600"/>
            <a:ext cx="2362200" cy="533400"/>
          </a:xfrm>
          <a:prstGeom prst="round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t="100000" r="100000"/>
            </a:path>
            <a:tileRect l="-100000" b="-10000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إلَی قَریَتی .</a:t>
            </a:r>
            <a:endParaRPr lang="fa-IR" sz="3200" dirty="0">
              <a:ln w="1905">
                <a:solidFill>
                  <a:srgbClr val="002060"/>
                </a:solidFill>
              </a:ln>
              <a:solidFill>
                <a:srgbClr val="FF0000"/>
              </a:solidFill>
              <a:cs typeface="B Badr" pitchFamily="2" charset="-78"/>
            </a:endParaRPr>
          </a:p>
        </p:txBody>
      </p:sp>
      <p:sp>
        <p:nvSpPr>
          <p:cNvPr id="37" name="Rounded Rectangle 36"/>
          <p:cNvSpPr/>
          <p:nvPr/>
        </p:nvSpPr>
        <p:spPr>
          <a:xfrm>
            <a:off x="1219200" y="6096000"/>
            <a:ext cx="2362200" cy="533400"/>
          </a:xfrm>
          <a:prstGeom prst="round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100000" t="100000"/>
            </a:path>
            <a:tileRect r="-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لا ؛ قریبَۀٌ مِنها .</a:t>
            </a:r>
            <a:endParaRPr lang="fa-IR" sz="3200" dirty="0">
              <a:ln w="1905">
                <a:solidFill>
                  <a:srgbClr val="002060"/>
                </a:solidFill>
              </a:ln>
              <a:solidFill>
                <a:srgbClr val="FF0000"/>
              </a:solidFill>
              <a:cs typeface="B Badr" pitchFamily="2" charset="-78"/>
            </a:endParaRPr>
          </a:p>
        </p:txBody>
      </p:sp>
      <p:sp>
        <p:nvSpPr>
          <p:cNvPr id="38" name="Pentagon 37"/>
          <p:cNvSpPr/>
          <p:nvPr/>
        </p:nvSpPr>
        <p:spPr>
          <a:xfrm flipH="1">
            <a:off x="3657600" y="304800"/>
            <a:ext cx="4267200" cy="533400"/>
          </a:xfrm>
          <a:prstGeom prst="homePlat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400"/>
          </a:p>
        </p:txBody>
      </p:sp>
      <p:sp>
        <p:nvSpPr>
          <p:cNvPr id="39" name="Rectangle 38"/>
          <p:cNvSpPr/>
          <p:nvPr/>
        </p:nvSpPr>
        <p:spPr>
          <a:xfrm>
            <a:off x="3886200" y="914400"/>
            <a:ext cx="4036142" cy="5334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100000" b="100000"/>
            </a:path>
            <a:tileRect t="-100000" r="-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0" name="Pentagon 39"/>
          <p:cNvSpPr/>
          <p:nvPr/>
        </p:nvSpPr>
        <p:spPr>
          <a:xfrm flipH="1">
            <a:off x="3657600" y="1600200"/>
            <a:ext cx="4267200" cy="533400"/>
          </a:xfrm>
          <a:prstGeom prst="homePlat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1" name="Rectangle 40"/>
          <p:cNvSpPr/>
          <p:nvPr/>
        </p:nvSpPr>
        <p:spPr>
          <a:xfrm>
            <a:off x="3810000" y="2209800"/>
            <a:ext cx="4112342" cy="5334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2" name="Pentagon 41"/>
          <p:cNvSpPr/>
          <p:nvPr/>
        </p:nvSpPr>
        <p:spPr>
          <a:xfrm flipH="1">
            <a:off x="3505200" y="2895600"/>
            <a:ext cx="4419600" cy="533400"/>
          </a:xfrm>
          <a:prstGeom prst="homePlat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t="100000" r="100000"/>
            </a:path>
            <a:tileRect l="-100000" b="-10000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3" name="Rectangle 42"/>
          <p:cNvSpPr/>
          <p:nvPr/>
        </p:nvSpPr>
        <p:spPr>
          <a:xfrm>
            <a:off x="3810000" y="3505200"/>
            <a:ext cx="4114800" cy="533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4" name="Pentagon 43"/>
          <p:cNvSpPr/>
          <p:nvPr/>
        </p:nvSpPr>
        <p:spPr>
          <a:xfrm flipH="1">
            <a:off x="3505200" y="4191000"/>
            <a:ext cx="4419600" cy="533400"/>
          </a:xfrm>
          <a:prstGeom prst="homePlate">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100000" t="100000"/>
            </a:path>
            <a:tileRect r="-100000" b="-10000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5" name="Rectangle 44"/>
          <p:cNvSpPr/>
          <p:nvPr/>
        </p:nvSpPr>
        <p:spPr>
          <a:xfrm>
            <a:off x="3733800" y="4800600"/>
            <a:ext cx="4191000" cy="533400"/>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6" name="Pentagon 45"/>
          <p:cNvSpPr/>
          <p:nvPr/>
        </p:nvSpPr>
        <p:spPr>
          <a:xfrm flipH="1">
            <a:off x="3505200" y="5486400"/>
            <a:ext cx="4419600" cy="533400"/>
          </a:xfrm>
          <a:prstGeom prst="homePlate">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100000" t="100000"/>
            </a:path>
            <a:tileRect r="-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7" name="Rectangle 46"/>
          <p:cNvSpPr/>
          <p:nvPr/>
        </p:nvSpPr>
        <p:spPr>
          <a:xfrm>
            <a:off x="3810000" y="6096000"/>
            <a:ext cx="4114800" cy="533400"/>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8" name="Rectangle 47"/>
          <p:cNvSpPr/>
          <p:nvPr/>
        </p:nvSpPr>
        <p:spPr>
          <a:xfrm>
            <a:off x="3810000" y="304800"/>
            <a:ext cx="4114800" cy="584775"/>
          </a:xfrm>
          <a:prstGeom prst="rect">
            <a:avLst/>
          </a:prstGeom>
          <a:noFill/>
          <a:ln w="12700">
            <a:no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کیفَ حالُ والِدَیـکَِ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49" name="Rectangle 48"/>
          <p:cNvSpPr/>
          <p:nvPr/>
        </p:nvSpPr>
        <p:spPr>
          <a:xfrm>
            <a:off x="3657600" y="914400"/>
            <a:ext cx="4267200" cy="457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حال پدر و مادرت چطور است ؟</a:t>
            </a:r>
          </a:p>
        </p:txBody>
      </p:sp>
      <p:sp>
        <p:nvSpPr>
          <p:cNvPr id="50" name="Rectangle 49"/>
          <p:cNvSpPr/>
          <p:nvPr/>
        </p:nvSpPr>
        <p:spPr>
          <a:xfrm>
            <a:off x="3733800" y="1625025"/>
            <a:ext cx="4191000" cy="584775"/>
          </a:xfrm>
          <a:prstGeom prst="rect">
            <a:avLst/>
          </a:prstGeom>
          <a:noFill/>
          <a:ln w="12700">
            <a:no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لِماذا أنتَ ( أنتِ ) هُنا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51" name="Rectangle 50"/>
          <p:cNvSpPr/>
          <p:nvPr/>
        </p:nvSpPr>
        <p:spPr>
          <a:xfrm>
            <a:off x="3886200" y="2286000"/>
            <a:ext cx="4038600" cy="457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چرا تو این جایی ؟</a:t>
            </a:r>
          </a:p>
        </p:txBody>
      </p:sp>
      <p:sp>
        <p:nvSpPr>
          <p:cNvPr id="52" name="Rectangle 51"/>
          <p:cNvSpPr/>
          <p:nvPr/>
        </p:nvSpPr>
        <p:spPr>
          <a:xfrm>
            <a:off x="3733800" y="2920425"/>
            <a:ext cx="4191000" cy="584775"/>
          </a:xfrm>
          <a:prstGeom prst="rect">
            <a:avLst/>
          </a:prstGeom>
          <a:noFill/>
          <a:ln w="12700">
            <a:no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هل عِندَکَ ( کِ ) مُعجَمُ العربیَّۀِ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53" name="Rectangle 52"/>
          <p:cNvSpPr/>
          <p:nvPr/>
        </p:nvSpPr>
        <p:spPr>
          <a:xfrm>
            <a:off x="3810000" y="3581400"/>
            <a:ext cx="4038600" cy="457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آیا تو فرهنگ لغت عربی داری ؟</a:t>
            </a:r>
          </a:p>
        </p:txBody>
      </p:sp>
      <p:sp>
        <p:nvSpPr>
          <p:cNvPr id="54" name="Rectangle 53"/>
          <p:cNvSpPr/>
          <p:nvPr/>
        </p:nvSpPr>
        <p:spPr>
          <a:xfrm>
            <a:off x="3429000" y="4170402"/>
            <a:ext cx="4495800" cy="584775"/>
          </a:xfrm>
          <a:prstGeom prst="rect">
            <a:avLst/>
          </a:prstGeom>
          <a:noFill/>
          <a:ln w="12700">
            <a:no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إلَی أینَ ذَهَبـتَِ فِی أیّامِ نوروز ؟</a:t>
            </a:r>
          </a:p>
        </p:txBody>
      </p:sp>
      <p:sp>
        <p:nvSpPr>
          <p:cNvPr id="55" name="Rectangle 54"/>
          <p:cNvSpPr/>
          <p:nvPr/>
        </p:nvSpPr>
        <p:spPr>
          <a:xfrm>
            <a:off x="4267200" y="4800600"/>
            <a:ext cx="3657600" cy="457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عید نوروز به کجا رفتی ؟</a:t>
            </a:r>
          </a:p>
        </p:txBody>
      </p:sp>
      <p:sp>
        <p:nvSpPr>
          <p:cNvPr id="56" name="Rectangle 55"/>
          <p:cNvSpPr/>
          <p:nvPr/>
        </p:nvSpPr>
        <p:spPr>
          <a:xfrm>
            <a:off x="3581400" y="5511225"/>
            <a:ext cx="4343400" cy="584775"/>
          </a:xfrm>
          <a:prstGeom prst="rect">
            <a:avLst/>
          </a:prstGeom>
          <a:noFill/>
          <a:ln w="12700">
            <a:noFill/>
          </a:ln>
        </p:spPr>
        <p:txBody>
          <a:bodyPr wrap="square">
            <a:spAutoFit/>
          </a:bodyPr>
          <a:lstStyle/>
          <a:p>
            <a:pPr algn="r" rtl="1">
              <a:spcBef>
                <a:spcPts val="1200"/>
              </a:spcBef>
              <a:spcAft>
                <a:spcPts val="1200"/>
              </a:spcAft>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أ مدینَۀُ کرَجَ بَعیدَۀٌ عَن طهرانَ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57" name="Rectangle 56"/>
          <p:cNvSpPr/>
          <p:nvPr/>
        </p:nvSpPr>
        <p:spPr>
          <a:xfrm>
            <a:off x="3581400" y="6096000"/>
            <a:ext cx="4343400" cy="457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200" b="1" dirty="0" smtClean="0">
                <a:ln w="1905"/>
                <a:solidFill>
                  <a:srgbClr val="FF0000"/>
                </a:solidFill>
                <a:effectLst>
                  <a:innerShdw blurRad="69850" dist="43180" dir="5400000">
                    <a:srgbClr val="000000">
                      <a:alpha val="65000"/>
                    </a:srgbClr>
                  </a:innerShdw>
                </a:effectLst>
                <a:cs typeface="B Koodak" pitchFamily="2" charset="-78"/>
              </a:rPr>
              <a:t>آیا شهر کرج از تهران دور است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38"/>
                                        </p:tgtEl>
                                        <p:attrNameLst>
                                          <p:attrName>style.visibility</p:attrName>
                                        </p:attrNameLst>
                                      </p:cBhvr>
                                      <p:tavLst>
                                        <p:tav tm="0">
                                          <p:val>
                                            <p:strVal val="hidden"/>
                                          </p:val>
                                        </p:tav>
                                        <p:tav tm="50000">
                                          <p:val>
                                            <p:strVal val="visible"/>
                                          </p:val>
                                        </p:tav>
                                      </p:tavLst>
                                    </p:anim>
                                  </p:childTnLst>
                                </p:cTn>
                              </p:par>
                              <p:par>
                                <p:cTn id="7" presetID="35" presetClass="emph" presetSubtype="0" fill="hold" grpId="0" nodeType="withEffect">
                                  <p:stCondLst>
                                    <p:cond delay="0"/>
                                  </p:stCondLst>
                                  <p:childTnLst>
                                    <p:anim calcmode="discrete" valueType="str">
                                      <p:cBhvr>
                                        <p:cTn id="8"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linds(horizontal)">
                                      <p:cBhvr>
                                        <p:cTn id="13" dur="500"/>
                                        <p:tgtEl>
                                          <p:spTgt spid="3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linds(horizontal)">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heckerboard(across)">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40"/>
                                        </p:tgtEl>
                                      </p:cBhvr>
                                    </p:animEffect>
                                    <p:animScale>
                                      <p:cBhvr>
                                        <p:cTn id="26" dur="250" autoRev="1" fill="hold"/>
                                        <p:tgtEl>
                                          <p:spTgt spid="40"/>
                                        </p:tgtEl>
                                      </p:cBhvr>
                                      <p:by x="105000" y="105000"/>
                                    </p:animScale>
                                  </p:childTnLst>
                                </p:cTn>
                              </p:par>
                              <p:par>
                                <p:cTn id="27" presetID="26" presetClass="emph" presetSubtype="0" fill="hold" grpId="0" nodeType="withEffect">
                                  <p:stCondLst>
                                    <p:cond delay="0"/>
                                  </p:stCondLst>
                                  <p:childTnLst>
                                    <p:animEffect transition="out" filter="fade">
                                      <p:cBhvr>
                                        <p:cTn id="28" dur="500" tmFilter="0, 0; .2, .5; .8, .5; 1, 0"/>
                                        <p:tgtEl>
                                          <p:spTgt spid="50"/>
                                        </p:tgtEl>
                                      </p:cBhvr>
                                    </p:animEffect>
                                    <p:animScale>
                                      <p:cBhvr>
                                        <p:cTn id="29" dur="250" autoRev="1" fill="hold"/>
                                        <p:tgtEl>
                                          <p:spTgt spid="50"/>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dissolve">
                                      <p:cBhvr>
                                        <p:cTn id="34" dur="500"/>
                                        <p:tgtEl>
                                          <p:spTgt spid="4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dissolv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1000" fill="hold"/>
                                        <p:tgtEl>
                                          <p:spTgt spid="34"/>
                                        </p:tgtEl>
                                        <p:attrNameLst>
                                          <p:attrName>ppt_x</p:attrName>
                                        </p:attrNameLst>
                                      </p:cBhvr>
                                      <p:tavLst>
                                        <p:tav tm="0">
                                          <p:val>
                                            <p:strVal val="#ppt_x-.2"/>
                                          </p:val>
                                        </p:tav>
                                        <p:tav tm="100000">
                                          <p:val>
                                            <p:strVal val="#ppt_x"/>
                                          </p:val>
                                        </p:tav>
                                      </p:tavLst>
                                    </p:anim>
                                    <p:anim calcmode="lin" valueType="num">
                                      <p:cBhvr>
                                        <p:cTn id="43"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35" presetClass="emph" presetSubtype="0" fill="hold" grpId="0" nodeType="clickEffect">
                                  <p:stCondLst>
                                    <p:cond delay="0"/>
                                  </p:stCondLst>
                                  <p:childTnLst>
                                    <p:anim calcmode="discrete" valueType="str">
                                      <p:cBhvr>
                                        <p:cTn id="48" dur="1000" fill="hold"/>
                                        <p:tgtEl>
                                          <p:spTgt spid="42"/>
                                        </p:tgtEl>
                                        <p:attrNameLst>
                                          <p:attrName>style.visibility</p:attrName>
                                        </p:attrNameLst>
                                      </p:cBhvr>
                                      <p:tavLst>
                                        <p:tav tm="0">
                                          <p:val>
                                            <p:strVal val="hidden"/>
                                          </p:val>
                                        </p:tav>
                                        <p:tav tm="50000">
                                          <p:val>
                                            <p:strVal val="visible"/>
                                          </p:val>
                                        </p:tav>
                                      </p:tavLst>
                                    </p:anim>
                                  </p:childTnLst>
                                </p:cTn>
                              </p:par>
                              <p:par>
                                <p:cTn id="49" presetID="35" presetClass="emph" presetSubtype="0" fill="hold" grpId="0" nodeType="withEffect">
                                  <p:stCondLst>
                                    <p:cond delay="0"/>
                                  </p:stCondLst>
                                  <p:childTnLst>
                                    <p:anim calcmode="discrete" valueType="str">
                                      <p:cBhvr>
                                        <p:cTn id="50" dur="1000" fill="hold"/>
                                        <p:tgtEl>
                                          <p:spTgt spid="52"/>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1000" fill="hold"/>
                                        <p:tgtEl>
                                          <p:spTgt spid="43"/>
                                        </p:tgtEl>
                                        <p:attrNameLst>
                                          <p:attrName>ppt_x</p:attrName>
                                        </p:attrNameLst>
                                      </p:cBhvr>
                                      <p:tavLst>
                                        <p:tav tm="0">
                                          <p:val>
                                            <p:strVal val="#ppt_x-.2"/>
                                          </p:val>
                                        </p:tav>
                                        <p:tav tm="100000">
                                          <p:val>
                                            <p:strVal val="#ppt_x"/>
                                          </p:val>
                                        </p:tav>
                                      </p:tavLst>
                                    </p:anim>
                                    <p:anim calcmode="lin" valueType="num">
                                      <p:cBhvr>
                                        <p:cTn id="56"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57" dur="1000"/>
                                        <p:tgtEl>
                                          <p:spTgt spid="43"/>
                                        </p:tgtEl>
                                      </p:cBhvr>
                                    </p:animEffect>
                                  </p:childTnLst>
                                </p:cTn>
                              </p:par>
                              <p:par>
                                <p:cTn id="58" presetID="29"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p:cTn id="60" dur="1000" fill="hold"/>
                                        <p:tgtEl>
                                          <p:spTgt spid="53"/>
                                        </p:tgtEl>
                                        <p:attrNameLst>
                                          <p:attrName>ppt_x</p:attrName>
                                        </p:attrNameLst>
                                      </p:cBhvr>
                                      <p:tavLst>
                                        <p:tav tm="0">
                                          <p:val>
                                            <p:strVal val="#ppt_x-.2"/>
                                          </p:val>
                                        </p:tav>
                                        <p:tav tm="100000">
                                          <p:val>
                                            <p:strVal val="#ppt_x"/>
                                          </p:val>
                                        </p:tav>
                                      </p:tavLst>
                                    </p:anim>
                                    <p:anim calcmode="lin" valueType="num">
                                      <p:cBhvr>
                                        <p:cTn id="61"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62" dur="10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ox(i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35" presetClass="emph" presetSubtype="0" fill="hold" grpId="0" nodeType="clickEffect">
                                  <p:stCondLst>
                                    <p:cond delay="0"/>
                                  </p:stCondLst>
                                  <p:childTnLst>
                                    <p:anim calcmode="discrete" valueType="str">
                                      <p:cBhvr>
                                        <p:cTn id="71" dur="1000" fill="hold"/>
                                        <p:tgtEl>
                                          <p:spTgt spid="44"/>
                                        </p:tgtEl>
                                        <p:attrNameLst>
                                          <p:attrName>style.visibility</p:attrName>
                                        </p:attrNameLst>
                                      </p:cBhvr>
                                      <p:tavLst>
                                        <p:tav tm="0">
                                          <p:val>
                                            <p:strVal val="hidden"/>
                                          </p:val>
                                        </p:tav>
                                        <p:tav tm="50000">
                                          <p:val>
                                            <p:strVal val="visible"/>
                                          </p:val>
                                        </p:tav>
                                      </p:tavLst>
                                    </p:anim>
                                  </p:childTnLst>
                                </p:cTn>
                              </p:par>
                              <p:par>
                                <p:cTn id="72" presetID="35" presetClass="emph" presetSubtype="0" fill="hold" grpId="0" nodeType="withEffect">
                                  <p:stCondLst>
                                    <p:cond delay="0"/>
                                  </p:stCondLst>
                                  <p:childTnLst>
                                    <p:anim calcmode="discrete" valueType="str">
                                      <p:cBhvr>
                                        <p:cTn id="73" dur="1000" fill="hold"/>
                                        <p:tgtEl>
                                          <p:spTgt spid="54"/>
                                        </p:tgtEl>
                                        <p:attrNameLst>
                                          <p:attrName>style.visibility</p:attrName>
                                        </p:attrNameLst>
                                      </p:cBhvr>
                                      <p:tavLst>
                                        <p:tav tm="0">
                                          <p:val>
                                            <p:strVal val="hidden"/>
                                          </p:val>
                                        </p:tav>
                                        <p:tav tm="50000">
                                          <p:val>
                                            <p:strVal val="visible"/>
                                          </p:val>
                                        </p:tav>
                                      </p:tavLst>
                                    </p:anim>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dissolve">
                                      <p:cBhvr>
                                        <p:cTn id="78" dur="500"/>
                                        <p:tgtEl>
                                          <p:spTgt spid="45"/>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dissolve">
                                      <p:cBhvr>
                                        <p:cTn id="81" dur="500"/>
                                        <p:tgtEl>
                                          <p:spTgt spid="55"/>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slide(fromBottom)">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mph" presetSubtype="0" fill="hold" grpId="0" nodeType="clickEffect">
                                  <p:stCondLst>
                                    <p:cond delay="0"/>
                                  </p:stCondLst>
                                  <p:childTnLst>
                                    <p:animEffect transition="out" filter="fade">
                                      <p:cBhvr>
                                        <p:cTn id="90" dur="500" tmFilter="0, 0; .2, .5; .8, .5; 1, 0"/>
                                        <p:tgtEl>
                                          <p:spTgt spid="46"/>
                                        </p:tgtEl>
                                      </p:cBhvr>
                                    </p:animEffect>
                                    <p:animScale>
                                      <p:cBhvr>
                                        <p:cTn id="91" dur="250" autoRev="1" fill="hold"/>
                                        <p:tgtEl>
                                          <p:spTgt spid="46"/>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56"/>
                                        </p:tgtEl>
                                      </p:cBhvr>
                                    </p:animEffect>
                                    <p:animScale>
                                      <p:cBhvr>
                                        <p:cTn id="94" dur="250" autoRev="1" fill="hold"/>
                                        <p:tgtEl>
                                          <p:spTgt spid="56"/>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dissolve">
                                      <p:cBhvr>
                                        <p:cTn id="99" dur="500"/>
                                        <p:tgtEl>
                                          <p:spTgt spid="47"/>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dissolve">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xit" presetSubtype="12" fill="hold" grpId="0" nodeType="clickEffect">
                                  <p:stCondLst>
                                    <p:cond delay="0"/>
                                  </p:stCondLst>
                                  <p:childTnLst>
                                    <p:animEffect transition="out" filter="strips(downLeft)">
                                      <p:cBhvr>
                                        <p:cTn id="112" dur="500"/>
                                        <p:tgtEl>
                                          <p:spTgt spid="32"/>
                                        </p:tgtEl>
                                      </p:cBhvr>
                                    </p:animEffect>
                                    <p:set>
                                      <p:cBhvr>
                                        <p:cTn id="113" dur="1" fill="hold">
                                          <p:stCondLst>
                                            <p:cond delay="499"/>
                                          </p:stCondLst>
                                        </p:cTn>
                                        <p:tgtEl>
                                          <p:spTgt spid="32"/>
                                        </p:tgtEl>
                                        <p:attrNameLst>
                                          <p:attrName>style.visibility</p:attrName>
                                        </p:attrNameLst>
                                      </p:cBhvr>
                                      <p:to>
                                        <p:strVal val="hidden"/>
                                      </p:to>
                                    </p:set>
                                  </p:childTnLst>
                                </p:cTn>
                              </p:par>
                              <p:par>
                                <p:cTn id="114" presetID="18" presetClass="exit" presetSubtype="12" fill="hold" grpId="1" nodeType="withEffect">
                                  <p:stCondLst>
                                    <p:cond delay="0"/>
                                  </p:stCondLst>
                                  <p:childTnLst>
                                    <p:animEffect transition="out" filter="strips(downLeft)">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18" presetClass="exit" presetSubtype="12" fill="hold" grpId="1" nodeType="withEffect">
                                  <p:stCondLst>
                                    <p:cond delay="0"/>
                                  </p:stCondLst>
                                  <p:childTnLst>
                                    <p:animEffect transition="out" filter="strips(downLeft)">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par>
                                <p:cTn id="120" presetID="18" presetClass="exit" presetSubtype="12" fill="hold" grpId="1" nodeType="withEffect">
                                  <p:stCondLst>
                                    <p:cond delay="0"/>
                                  </p:stCondLst>
                                  <p:childTnLst>
                                    <p:animEffect transition="out" filter="strips(downLeft)">
                                      <p:cBhvr>
                                        <p:cTn id="121" dur="500"/>
                                        <p:tgtEl>
                                          <p:spTgt spid="35"/>
                                        </p:tgtEl>
                                      </p:cBhvr>
                                    </p:animEffect>
                                    <p:set>
                                      <p:cBhvr>
                                        <p:cTn id="122" dur="1" fill="hold">
                                          <p:stCondLst>
                                            <p:cond delay="499"/>
                                          </p:stCondLst>
                                        </p:cTn>
                                        <p:tgtEl>
                                          <p:spTgt spid="35"/>
                                        </p:tgtEl>
                                        <p:attrNameLst>
                                          <p:attrName>style.visibility</p:attrName>
                                        </p:attrNameLst>
                                      </p:cBhvr>
                                      <p:to>
                                        <p:strVal val="hidden"/>
                                      </p:to>
                                    </p:set>
                                  </p:childTnLst>
                                </p:cTn>
                              </p:par>
                              <p:par>
                                <p:cTn id="123" presetID="18" presetClass="exit" presetSubtype="12" fill="hold" grpId="1" nodeType="withEffect">
                                  <p:stCondLst>
                                    <p:cond delay="0"/>
                                  </p:stCondLst>
                                  <p:childTnLst>
                                    <p:animEffect transition="out" filter="strips(downLeft)">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8" presetClass="exit" presetSubtype="12" fill="hold" grpId="1" nodeType="withEffect">
                                  <p:stCondLst>
                                    <p:cond delay="0"/>
                                  </p:stCondLst>
                                  <p:childTnLst>
                                    <p:animEffect transition="out" filter="strips(downLeft)">
                                      <p:cBhvr>
                                        <p:cTn id="127" dur="500"/>
                                        <p:tgtEl>
                                          <p:spTgt spid="37"/>
                                        </p:tgtEl>
                                      </p:cBhvr>
                                    </p:animEffect>
                                    <p:set>
                                      <p:cBhvr>
                                        <p:cTn id="128" dur="1" fill="hold">
                                          <p:stCondLst>
                                            <p:cond delay="499"/>
                                          </p:stCondLst>
                                        </p:cTn>
                                        <p:tgtEl>
                                          <p:spTgt spid="37"/>
                                        </p:tgtEl>
                                        <p:attrNameLst>
                                          <p:attrName>style.visibility</p:attrName>
                                        </p:attrNameLst>
                                      </p:cBhvr>
                                      <p:to>
                                        <p:strVal val="hidden"/>
                                      </p:to>
                                    </p:set>
                                  </p:childTnLst>
                                </p:cTn>
                              </p:par>
                              <p:par>
                                <p:cTn id="129" presetID="18" presetClass="exit" presetSubtype="12" fill="hold" grpId="1" nodeType="withEffect">
                                  <p:stCondLst>
                                    <p:cond delay="0"/>
                                  </p:stCondLst>
                                  <p:childTnLst>
                                    <p:animEffect transition="out" filter="strips(downLeft)">
                                      <p:cBhvr>
                                        <p:cTn id="130" dur="500"/>
                                        <p:tgtEl>
                                          <p:spTgt spid="38"/>
                                        </p:tgtEl>
                                      </p:cBhvr>
                                    </p:animEffect>
                                    <p:set>
                                      <p:cBhvr>
                                        <p:cTn id="131" dur="1" fill="hold">
                                          <p:stCondLst>
                                            <p:cond delay="499"/>
                                          </p:stCondLst>
                                        </p:cTn>
                                        <p:tgtEl>
                                          <p:spTgt spid="38"/>
                                        </p:tgtEl>
                                        <p:attrNameLst>
                                          <p:attrName>style.visibility</p:attrName>
                                        </p:attrNameLst>
                                      </p:cBhvr>
                                      <p:to>
                                        <p:strVal val="hidden"/>
                                      </p:to>
                                    </p:set>
                                  </p:childTnLst>
                                </p:cTn>
                              </p:par>
                              <p:par>
                                <p:cTn id="132" presetID="18" presetClass="exit" presetSubtype="12" fill="hold" grpId="1" nodeType="withEffect">
                                  <p:stCondLst>
                                    <p:cond delay="0"/>
                                  </p:stCondLst>
                                  <p:childTnLst>
                                    <p:animEffect transition="out" filter="strips(downLeft)">
                                      <p:cBhvr>
                                        <p:cTn id="133" dur="500"/>
                                        <p:tgtEl>
                                          <p:spTgt spid="39"/>
                                        </p:tgtEl>
                                      </p:cBhvr>
                                    </p:animEffect>
                                    <p:set>
                                      <p:cBhvr>
                                        <p:cTn id="134" dur="1" fill="hold">
                                          <p:stCondLst>
                                            <p:cond delay="499"/>
                                          </p:stCondLst>
                                        </p:cTn>
                                        <p:tgtEl>
                                          <p:spTgt spid="39"/>
                                        </p:tgtEl>
                                        <p:attrNameLst>
                                          <p:attrName>style.visibility</p:attrName>
                                        </p:attrNameLst>
                                      </p:cBhvr>
                                      <p:to>
                                        <p:strVal val="hidden"/>
                                      </p:to>
                                    </p:set>
                                  </p:childTnLst>
                                </p:cTn>
                              </p:par>
                              <p:par>
                                <p:cTn id="135" presetID="18" presetClass="exit" presetSubtype="12" fill="hold" grpId="1" nodeType="withEffect">
                                  <p:stCondLst>
                                    <p:cond delay="0"/>
                                  </p:stCondLst>
                                  <p:childTnLst>
                                    <p:animEffect transition="out" filter="strips(downLeft)">
                                      <p:cBhvr>
                                        <p:cTn id="136" dur="500"/>
                                        <p:tgtEl>
                                          <p:spTgt spid="40"/>
                                        </p:tgtEl>
                                      </p:cBhvr>
                                    </p:animEffect>
                                    <p:set>
                                      <p:cBhvr>
                                        <p:cTn id="137" dur="1" fill="hold">
                                          <p:stCondLst>
                                            <p:cond delay="499"/>
                                          </p:stCondLst>
                                        </p:cTn>
                                        <p:tgtEl>
                                          <p:spTgt spid="40"/>
                                        </p:tgtEl>
                                        <p:attrNameLst>
                                          <p:attrName>style.visibility</p:attrName>
                                        </p:attrNameLst>
                                      </p:cBhvr>
                                      <p:to>
                                        <p:strVal val="hidden"/>
                                      </p:to>
                                    </p:set>
                                  </p:childTnLst>
                                </p:cTn>
                              </p:par>
                              <p:par>
                                <p:cTn id="138" presetID="18" presetClass="exit" presetSubtype="12" fill="hold" grpId="1" nodeType="withEffect">
                                  <p:stCondLst>
                                    <p:cond delay="0"/>
                                  </p:stCondLst>
                                  <p:childTnLst>
                                    <p:animEffect transition="out" filter="strips(downLeft)">
                                      <p:cBhvr>
                                        <p:cTn id="139" dur="500"/>
                                        <p:tgtEl>
                                          <p:spTgt spid="41"/>
                                        </p:tgtEl>
                                      </p:cBhvr>
                                    </p:animEffect>
                                    <p:set>
                                      <p:cBhvr>
                                        <p:cTn id="140" dur="1" fill="hold">
                                          <p:stCondLst>
                                            <p:cond delay="499"/>
                                          </p:stCondLst>
                                        </p:cTn>
                                        <p:tgtEl>
                                          <p:spTgt spid="41"/>
                                        </p:tgtEl>
                                        <p:attrNameLst>
                                          <p:attrName>style.visibility</p:attrName>
                                        </p:attrNameLst>
                                      </p:cBhvr>
                                      <p:to>
                                        <p:strVal val="hidden"/>
                                      </p:to>
                                    </p:set>
                                  </p:childTnLst>
                                </p:cTn>
                              </p:par>
                              <p:par>
                                <p:cTn id="141" presetID="18" presetClass="exit" presetSubtype="12" fill="hold" grpId="1" nodeType="withEffect">
                                  <p:stCondLst>
                                    <p:cond delay="0"/>
                                  </p:stCondLst>
                                  <p:childTnLst>
                                    <p:animEffect transition="out" filter="strips(downLeft)">
                                      <p:cBhvr>
                                        <p:cTn id="142" dur="500"/>
                                        <p:tgtEl>
                                          <p:spTgt spid="42"/>
                                        </p:tgtEl>
                                      </p:cBhvr>
                                    </p:animEffect>
                                    <p:set>
                                      <p:cBhvr>
                                        <p:cTn id="143" dur="1" fill="hold">
                                          <p:stCondLst>
                                            <p:cond delay="499"/>
                                          </p:stCondLst>
                                        </p:cTn>
                                        <p:tgtEl>
                                          <p:spTgt spid="42"/>
                                        </p:tgtEl>
                                        <p:attrNameLst>
                                          <p:attrName>style.visibility</p:attrName>
                                        </p:attrNameLst>
                                      </p:cBhvr>
                                      <p:to>
                                        <p:strVal val="hidden"/>
                                      </p:to>
                                    </p:set>
                                  </p:childTnLst>
                                </p:cTn>
                              </p:par>
                              <p:par>
                                <p:cTn id="144" presetID="18" presetClass="exit" presetSubtype="12" fill="hold" grpId="1" nodeType="withEffect">
                                  <p:stCondLst>
                                    <p:cond delay="0"/>
                                  </p:stCondLst>
                                  <p:childTnLst>
                                    <p:animEffect transition="out" filter="strips(downLeft)">
                                      <p:cBhvr>
                                        <p:cTn id="145" dur="500"/>
                                        <p:tgtEl>
                                          <p:spTgt spid="43"/>
                                        </p:tgtEl>
                                      </p:cBhvr>
                                    </p:animEffect>
                                    <p:set>
                                      <p:cBhvr>
                                        <p:cTn id="146" dur="1" fill="hold">
                                          <p:stCondLst>
                                            <p:cond delay="499"/>
                                          </p:stCondLst>
                                        </p:cTn>
                                        <p:tgtEl>
                                          <p:spTgt spid="43"/>
                                        </p:tgtEl>
                                        <p:attrNameLst>
                                          <p:attrName>style.visibility</p:attrName>
                                        </p:attrNameLst>
                                      </p:cBhvr>
                                      <p:to>
                                        <p:strVal val="hidden"/>
                                      </p:to>
                                    </p:set>
                                  </p:childTnLst>
                                </p:cTn>
                              </p:par>
                              <p:par>
                                <p:cTn id="147" presetID="18" presetClass="exit" presetSubtype="12" fill="hold" grpId="1" nodeType="withEffect">
                                  <p:stCondLst>
                                    <p:cond delay="0"/>
                                  </p:stCondLst>
                                  <p:childTnLst>
                                    <p:animEffect transition="out" filter="strips(downLeft)">
                                      <p:cBhvr>
                                        <p:cTn id="148" dur="500"/>
                                        <p:tgtEl>
                                          <p:spTgt spid="44"/>
                                        </p:tgtEl>
                                      </p:cBhvr>
                                    </p:animEffect>
                                    <p:set>
                                      <p:cBhvr>
                                        <p:cTn id="149" dur="1" fill="hold">
                                          <p:stCondLst>
                                            <p:cond delay="499"/>
                                          </p:stCondLst>
                                        </p:cTn>
                                        <p:tgtEl>
                                          <p:spTgt spid="44"/>
                                        </p:tgtEl>
                                        <p:attrNameLst>
                                          <p:attrName>style.visibility</p:attrName>
                                        </p:attrNameLst>
                                      </p:cBhvr>
                                      <p:to>
                                        <p:strVal val="hidden"/>
                                      </p:to>
                                    </p:set>
                                  </p:childTnLst>
                                </p:cTn>
                              </p:par>
                              <p:par>
                                <p:cTn id="150" presetID="18" presetClass="exit" presetSubtype="12" fill="hold" grpId="1" nodeType="withEffect">
                                  <p:stCondLst>
                                    <p:cond delay="0"/>
                                  </p:stCondLst>
                                  <p:childTnLst>
                                    <p:animEffect transition="out" filter="strips(downLeft)">
                                      <p:cBhvr>
                                        <p:cTn id="151" dur="500"/>
                                        <p:tgtEl>
                                          <p:spTgt spid="45"/>
                                        </p:tgtEl>
                                      </p:cBhvr>
                                    </p:animEffect>
                                    <p:set>
                                      <p:cBhvr>
                                        <p:cTn id="152" dur="1" fill="hold">
                                          <p:stCondLst>
                                            <p:cond delay="499"/>
                                          </p:stCondLst>
                                        </p:cTn>
                                        <p:tgtEl>
                                          <p:spTgt spid="45"/>
                                        </p:tgtEl>
                                        <p:attrNameLst>
                                          <p:attrName>style.visibility</p:attrName>
                                        </p:attrNameLst>
                                      </p:cBhvr>
                                      <p:to>
                                        <p:strVal val="hidden"/>
                                      </p:to>
                                    </p:set>
                                  </p:childTnLst>
                                </p:cTn>
                              </p:par>
                              <p:par>
                                <p:cTn id="153" presetID="18" presetClass="exit" presetSubtype="12" fill="hold" grpId="1" nodeType="withEffect">
                                  <p:stCondLst>
                                    <p:cond delay="0"/>
                                  </p:stCondLst>
                                  <p:childTnLst>
                                    <p:animEffect transition="out" filter="strips(downLeft)">
                                      <p:cBhvr>
                                        <p:cTn id="154" dur="500"/>
                                        <p:tgtEl>
                                          <p:spTgt spid="46"/>
                                        </p:tgtEl>
                                      </p:cBhvr>
                                    </p:animEffect>
                                    <p:set>
                                      <p:cBhvr>
                                        <p:cTn id="155" dur="1" fill="hold">
                                          <p:stCondLst>
                                            <p:cond delay="499"/>
                                          </p:stCondLst>
                                        </p:cTn>
                                        <p:tgtEl>
                                          <p:spTgt spid="46"/>
                                        </p:tgtEl>
                                        <p:attrNameLst>
                                          <p:attrName>style.visibility</p:attrName>
                                        </p:attrNameLst>
                                      </p:cBhvr>
                                      <p:to>
                                        <p:strVal val="hidden"/>
                                      </p:to>
                                    </p:set>
                                  </p:childTnLst>
                                </p:cTn>
                              </p:par>
                              <p:par>
                                <p:cTn id="156" presetID="18" presetClass="exit" presetSubtype="12" fill="hold" grpId="1" nodeType="withEffect">
                                  <p:stCondLst>
                                    <p:cond delay="0"/>
                                  </p:stCondLst>
                                  <p:childTnLst>
                                    <p:animEffect transition="out" filter="strips(downLeft)">
                                      <p:cBhvr>
                                        <p:cTn id="157" dur="500"/>
                                        <p:tgtEl>
                                          <p:spTgt spid="47"/>
                                        </p:tgtEl>
                                      </p:cBhvr>
                                    </p:animEffect>
                                    <p:set>
                                      <p:cBhvr>
                                        <p:cTn id="158" dur="1" fill="hold">
                                          <p:stCondLst>
                                            <p:cond delay="499"/>
                                          </p:stCondLst>
                                        </p:cTn>
                                        <p:tgtEl>
                                          <p:spTgt spid="47"/>
                                        </p:tgtEl>
                                        <p:attrNameLst>
                                          <p:attrName>style.visibility</p:attrName>
                                        </p:attrNameLst>
                                      </p:cBhvr>
                                      <p:to>
                                        <p:strVal val="hidden"/>
                                      </p:to>
                                    </p:set>
                                  </p:childTnLst>
                                </p:cTn>
                              </p:par>
                              <p:par>
                                <p:cTn id="159" presetID="18" presetClass="exit" presetSubtype="12" fill="hold" grpId="1" nodeType="withEffect">
                                  <p:stCondLst>
                                    <p:cond delay="0"/>
                                  </p:stCondLst>
                                  <p:childTnLst>
                                    <p:animEffect transition="out" filter="strips(downLeft)">
                                      <p:cBhvr>
                                        <p:cTn id="160" dur="500"/>
                                        <p:tgtEl>
                                          <p:spTgt spid="48"/>
                                        </p:tgtEl>
                                      </p:cBhvr>
                                    </p:animEffect>
                                    <p:set>
                                      <p:cBhvr>
                                        <p:cTn id="161" dur="1" fill="hold">
                                          <p:stCondLst>
                                            <p:cond delay="499"/>
                                          </p:stCondLst>
                                        </p:cTn>
                                        <p:tgtEl>
                                          <p:spTgt spid="48"/>
                                        </p:tgtEl>
                                        <p:attrNameLst>
                                          <p:attrName>style.visibility</p:attrName>
                                        </p:attrNameLst>
                                      </p:cBhvr>
                                      <p:to>
                                        <p:strVal val="hidden"/>
                                      </p:to>
                                    </p:set>
                                  </p:childTnLst>
                                </p:cTn>
                              </p:par>
                              <p:par>
                                <p:cTn id="162" presetID="18" presetClass="exit" presetSubtype="12" fill="hold" grpId="1" nodeType="withEffect">
                                  <p:stCondLst>
                                    <p:cond delay="0"/>
                                  </p:stCondLst>
                                  <p:childTnLst>
                                    <p:animEffect transition="out" filter="strips(downLeft)">
                                      <p:cBhvr>
                                        <p:cTn id="163" dur="500"/>
                                        <p:tgtEl>
                                          <p:spTgt spid="49"/>
                                        </p:tgtEl>
                                      </p:cBhvr>
                                    </p:animEffect>
                                    <p:set>
                                      <p:cBhvr>
                                        <p:cTn id="164" dur="1" fill="hold">
                                          <p:stCondLst>
                                            <p:cond delay="499"/>
                                          </p:stCondLst>
                                        </p:cTn>
                                        <p:tgtEl>
                                          <p:spTgt spid="49"/>
                                        </p:tgtEl>
                                        <p:attrNameLst>
                                          <p:attrName>style.visibility</p:attrName>
                                        </p:attrNameLst>
                                      </p:cBhvr>
                                      <p:to>
                                        <p:strVal val="hidden"/>
                                      </p:to>
                                    </p:set>
                                  </p:childTnLst>
                                </p:cTn>
                              </p:par>
                              <p:par>
                                <p:cTn id="165" presetID="18" presetClass="exit" presetSubtype="12" fill="hold" grpId="1" nodeType="withEffect">
                                  <p:stCondLst>
                                    <p:cond delay="0"/>
                                  </p:stCondLst>
                                  <p:childTnLst>
                                    <p:animEffect transition="out" filter="strips(downLeft)">
                                      <p:cBhvr>
                                        <p:cTn id="166" dur="500"/>
                                        <p:tgtEl>
                                          <p:spTgt spid="50"/>
                                        </p:tgtEl>
                                      </p:cBhvr>
                                    </p:animEffect>
                                    <p:set>
                                      <p:cBhvr>
                                        <p:cTn id="167" dur="1" fill="hold">
                                          <p:stCondLst>
                                            <p:cond delay="499"/>
                                          </p:stCondLst>
                                        </p:cTn>
                                        <p:tgtEl>
                                          <p:spTgt spid="50"/>
                                        </p:tgtEl>
                                        <p:attrNameLst>
                                          <p:attrName>style.visibility</p:attrName>
                                        </p:attrNameLst>
                                      </p:cBhvr>
                                      <p:to>
                                        <p:strVal val="hidden"/>
                                      </p:to>
                                    </p:set>
                                  </p:childTnLst>
                                </p:cTn>
                              </p:par>
                              <p:par>
                                <p:cTn id="168" presetID="18" presetClass="exit" presetSubtype="12" fill="hold" grpId="1" nodeType="withEffect">
                                  <p:stCondLst>
                                    <p:cond delay="0"/>
                                  </p:stCondLst>
                                  <p:childTnLst>
                                    <p:animEffect transition="out" filter="strips(downLeft)">
                                      <p:cBhvr>
                                        <p:cTn id="169" dur="500"/>
                                        <p:tgtEl>
                                          <p:spTgt spid="51"/>
                                        </p:tgtEl>
                                      </p:cBhvr>
                                    </p:animEffect>
                                    <p:set>
                                      <p:cBhvr>
                                        <p:cTn id="170" dur="1" fill="hold">
                                          <p:stCondLst>
                                            <p:cond delay="499"/>
                                          </p:stCondLst>
                                        </p:cTn>
                                        <p:tgtEl>
                                          <p:spTgt spid="51"/>
                                        </p:tgtEl>
                                        <p:attrNameLst>
                                          <p:attrName>style.visibility</p:attrName>
                                        </p:attrNameLst>
                                      </p:cBhvr>
                                      <p:to>
                                        <p:strVal val="hidden"/>
                                      </p:to>
                                    </p:set>
                                  </p:childTnLst>
                                </p:cTn>
                              </p:par>
                              <p:par>
                                <p:cTn id="171" presetID="18" presetClass="exit" presetSubtype="12" fill="hold" grpId="1" nodeType="withEffect">
                                  <p:stCondLst>
                                    <p:cond delay="0"/>
                                  </p:stCondLst>
                                  <p:childTnLst>
                                    <p:animEffect transition="out" filter="strips(downLeft)">
                                      <p:cBhvr>
                                        <p:cTn id="172" dur="500"/>
                                        <p:tgtEl>
                                          <p:spTgt spid="52"/>
                                        </p:tgtEl>
                                      </p:cBhvr>
                                    </p:animEffect>
                                    <p:set>
                                      <p:cBhvr>
                                        <p:cTn id="173" dur="1" fill="hold">
                                          <p:stCondLst>
                                            <p:cond delay="499"/>
                                          </p:stCondLst>
                                        </p:cTn>
                                        <p:tgtEl>
                                          <p:spTgt spid="52"/>
                                        </p:tgtEl>
                                        <p:attrNameLst>
                                          <p:attrName>style.visibility</p:attrName>
                                        </p:attrNameLst>
                                      </p:cBhvr>
                                      <p:to>
                                        <p:strVal val="hidden"/>
                                      </p:to>
                                    </p:set>
                                  </p:childTnLst>
                                </p:cTn>
                              </p:par>
                              <p:par>
                                <p:cTn id="174" presetID="18" presetClass="exit" presetSubtype="12" fill="hold" grpId="1" nodeType="withEffect">
                                  <p:stCondLst>
                                    <p:cond delay="0"/>
                                  </p:stCondLst>
                                  <p:childTnLst>
                                    <p:animEffect transition="out" filter="strips(downLeft)">
                                      <p:cBhvr>
                                        <p:cTn id="175" dur="500"/>
                                        <p:tgtEl>
                                          <p:spTgt spid="53"/>
                                        </p:tgtEl>
                                      </p:cBhvr>
                                    </p:animEffect>
                                    <p:set>
                                      <p:cBhvr>
                                        <p:cTn id="176" dur="1" fill="hold">
                                          <p:stCondLst>
                                            <p:cond delay="499"/>
                                          </p:stCondLst>
                                        </p:cTn>
                                        <p:tgtEl>
                                          <p:spTgt spid="53"/>
                                        </p:tgtEl>
                                        <p:attrNameLst>
                                          <p:attrName>style.visibility</p:attrName>
                                        </p:attrNameLst>
                                      </p:cBhvr>
                                      <p:to>
                                        <p:strVal val="hidden"/>
                                      </p:to>
                                    </p:set>
                                  </p:childTnLst>
                                </p:cTn>
                              </p:par>
                              <p:par>
                                <p:cTn id="177" presetID="18" presetClass="exit" presetSubtype="12" fill="hold" grpId="1" nodeType="withEffect">
                                  <p:stCondLst>
                                    <p:cond delay="0"/>
                                  </p:stCondLst>
                                  <p:childTnLst>
                                    <p:animEffect transition="out" filter="strips(downLeft)">
                                      <p:cBhvr>
                                        <p:cTn id="178" dur="500"/>
                                        <p:tgtEl>
                                          <p:spTgt spid="54"/>
                                        </p:tgtEl>
                                      </p:cBhvr>
                                    </p:animEffect>
                                    <p:set>
                                      <p:cBhvr>
                                        <p:cTn id="179" dur="1" fill="hold">
                                          <p:stCondLst>
                                            <p:cond delay="499"/>
                                          </p:stCondLst>
                                        </p:cTn>
                                        <p:tgtEl>
                                          <p:spTgt spid="54"/>
                                        </p:tgtEl>
                                        <p:attrNameLst>
                                          <p:attrName>style.visibility</p:attrName>
                                        </p:attrNameLst>
                                      </p:cBhvr>
                                      <p:to>
                                        <p:strVal val="hidden"/>
                                      </p:to>
                                    </p:set>
                                  </p:childTnLst>
                                </p:cTn>
                              </p:par>
                              <p:par>
                                <p:cTn id="180" presetID="18" presetClass="exit" presetSubtype="12" fill="hold" grpId="1" nodeType="withEffect">
                                  <p:stCondLst>
                                    <p:cond delay="0"/>
                                  </p:stCondLst>
                                  <p:childTnLst>
                                    <p:animEffect transition="out" filter="strips(downLeft)">
                                      <p:cBhvr>
                                        <p:cTn id="181" dur="500"/>
                                        <p:tgtEl>
                                          <p:spTgt spid="55"/>
                                        </p:tgtEl>
                                      </p:cBhvr>
                                    </p:animEffect>
                                    <p:set>
                                      <p:cBhvr>
                                        <p:cTn id="182" dur="1" fill="hold">
                                          <p:stCondLst>
                                            <p:cond delay="499"/>
                                          </p:stCondLst>
                                        </p:cTn>
                                        <p:tgtEl>
                                          <p:spTgt spid="55"/>
                                        </p:tgtEl>
                                        <p:attrNameLst>
                                          <p:attrName>style.visibility</p:attrName>
                                        </p:attrNameLst>
                                      </p:cBhvr>
                                      <p:to>
                                        <p:strVal val="hidden"/>
                                      </p:to>
                                    </p:set>
                                  </p:childTnLst>
                                </p:cTn>
                              </p:par>
                              <p:par>
                                <p:cTn id="183" presetID="18" presetClass="exit" presetSubtype="12" fill="hold" grpId="1" nodeType="withEffect">
                                  <p:stCondLst>
                                    <p:cond delay="0"/>
                                  </p:stCondLst>
                                  <p:childTnLst>
                                    <p:animEffect transition="out" filter="strips(downLeft)">
                                      <p:cBhvr>
                                        <p:cTn id="184" dur="500"/>
                                        <p:tgtEl>
                                          <p:spTgt spid="56"/>
                                        </p:tgtEl>
                                      </p:cBhvr>
                                    </p:animEffect>
                                    <p:set>
                                      <p:cBhvr>
                                        <p:cTn id="185" dur="1" fill="hold">
                                          <p:stCondLst>
                                            <p:cond delay="499"/>
                                          </p:stCondLst>
                                        </p:cTn>
                                        <p:tgtEl>
                                          <p:spTgt spid="56"/>
                                        </p:tgtEl>
                                        <p:attrNameLst>
                                          <p:attrName>style.visibility</p:attrName>
                                        </p:attrNameLst>
                                      </p:cBhvr>
                                      <p:to>
                                        <p:strVal val="hidden"/>
                                      </p:to>
                                    </p:set>
                                  </p:childTnLst>
                                </p:cTn>
                              </p:par>
                              <p:par>
                                <p:cTn id="186" presetID="18" presetClass="exit" presetSubtype="12" fill="hold" grpId="1" nodeType="withEffect">
                                  <p:stCondLst>
                                    <p:cond delay="0"/>
                                  </p:stCondLst>
                                  <p:childTnLst>
                                    <p:animEffect transition="out" filter="strips(downLeft)">
                                      <p:cBhvr>
                                        <p:cTn id="187" dur="500"/>
                                        <p:tgtEl>
                                          <p:spTgt spid="57"/>
                                        </p:tgtEl>
                                      </p:cBhvr>
                                    </p:animEffect>
                                    <p:set>
                                      <p:cBhvr>
                                        <p:cTn id="188"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92D05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2" descr="http://www.yasouj.post.ir/_Yasoj/images/untitled.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7" name="Rectangle 6"/>
          <p:cNvSpPr/>
          <p:nvPr/>
        </p:nvSpPr>
        <p:spPr>
          <a:xfrm>
            <a:off x="2438401" y="6248400"/>
            <a:ext cx="4267200" cy="461665"/>
          </a:xfrm>
          <a:prstGeom prst="rect">
            <a:avLst/>
          </a:prstGeom>
          <a:solidFill>
            <a:srgbClr val="92D050"/>
          </a:solidFill>
          <a:ln>
            <a:solidFill>
              <a:srgbClr val="FF0000"/>
            </a:solidFill>
          </a:ln>
        </p:spPr>
        <p:txBody>
          <a:bodyPr wrap="square">
            <a:spAutoFit/>
          </a:bodyPr>
          <a:lstStyle/>
          <a:p>
            <a:pPr algn="ctr"/>
            <a:r>
              <a:rPr lang="fa-IR" sz="2400" b="1" dirty="0" smtClean="0">
                <a:ln w="1905">
                  <a:solidFill>
                    <a:srgbClr val="0070C0"/>
                  </a:solidFill>
                </a:ln>
                <a:solidFill>
                  <a:srgbClr val="FF0000"/>
                </a:solidFill>
                <a:effectLst>
                  <a:innerShdw blurRad="69850" dist="43180" dir="5400000">
                    <a:srgbClr val="000000">
                      <a:alpha val="65000"/>
                    </a:srgbClr>
                  </a:innerShdw>
                </a:effectLst>
                <a:cs typeface="B Koodak" pitchFamily="2" charset="-78"/>
              </a:rPr>
              <a:t>پوششی از شقایق در اطراف یاسوج</a:t>
            </a:r>
            <a:endParaRPr lang="fa-IR" sz="2400" b="1" dirty="0">
              <a:ln w="1905">
                <a:solidFill>
                  <a:srgbClr val="0070C0"/>
                </a:solidFill>
              </a:ln>
              <a:solidFill>
                <a:srgbClr val="FF0000"/>
              </a:solidFill>
              <a:effectLst>
                <a:innerShdw blurRad="69850" dist="43180" dir="5400000">
                  <a:srgbClr val="000000">
                    <a:alpha val="65000"/>
                  </a:srgbClr>
                </a:innerShdw>
              </a:effectLst>
              <a:cs typeface="B Koodak" pitchFamily="2" charset="-78"/>
            </a:endParaRPr>
          </a:p>
        </p:txBody>
      </p:sp>
      <p:sp>
        <p:nvSpPr>
          <p:cNvPr id="5" name="Rounded Rectangle 4"/>
          <p:cNvSpPr/>
          <p:nvPr/>
        </p:nvSpPr>
        <p:spPr>
          <a:xfrm>
            <a:off x="1828800" y="533400"/>
            <a:ext cx="5181600" cy="1447800"/>
          </a:xfrm>
          <a:prstGeom prst="round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1981200" y="609600"/>
            <a:ext cx="4876800" cy="1292662"/>
          </a:xfrm>
          <a:prstGeom prst="rect">
            <a:avLst/>
          </a:prstGeom>
        </p:spPr>
        <p:txBody>
          <a:bodyPr wrap="square">
            <a:spAutoFit/>
          </a:bodyPr>
          <a:lstStyle/>
          <a:p>
            <a:pPr algn="ctr">
              <a:lnSpc>
                <a:spcPct val="150000"/>
              </a:lnSpc>
            </a:pPr>
            <a:r>
              <a:rPr lang="fa-IR" sz="2800" b="1" dirty="0" smtClean="0">
                <a:ln w="1905">
                  <a:solidFill>
                    <a:srgbClr val="FF0000"/>
                  </a:solidFill>
                </a:ln>
                <a:solidFill>
                  <a:srgbClr val="0070C0"/>
                </a:solidFill>
                <a:effectLst>
                  <a:innerShdw blurRad="69850" dist="43180" dir="5400000">
                    <a:srgbClr val="000000">
                      <a:alpha val="65000"/>
                    </a:srgbClr>
                  </a:innerShdw>
                </a:effectLst>
                <a:cs typeface="B Titr" pitchFamily="2" charset="-78"/>
              </a:rPr>
              <a:t> اَلتّمرینُ السّادِسُ  : </a:t>
            </a:r>
          </a:p>
          <a:p>
            <a:pPr algn="ctr">
              <a:lnSpc>
                <a:spcPct val="150000"/>
              </a:lnSpc>
            </a:pPr>
            <a:r>
              <a:rPr lang="fa-IR" sz="2400" b="1" dirty="0" smtClean="0">
                <a:ln w="1905">
                  <a:solidFill>
                    <a:srgbClr val="FF0000"/>
                  </a:solidFill>
                </a:ln>
                <a:solidFill>
                  <a:srgbClr val="0070C0"/>
                </a:solidFill>
                <a:effectLst>
                  <a:innerShdw blurRad="69850" dist="43180" dir="5400000">
                    <a:srgbClr val="000000">
                      <a:alpha val="65000"/>
                    </a:srgbClr>
                  </a:innerShdw>
                </a:effectLst>
                <a:cs typeface="B Titr" pitchFamily="2" charset="-78"/>
              </a:rPr>
              <a:t>زیر هر تصویر نام عربی آن را بنویسید .</a:t>
            </a:r>
            <a:endParaRPr lang="fa-IR" sz="2400" b="1" dirty="0">
              <a:ln w="1905">
                <a:solidFill>
                  <a:srgbClr val="FF0000"/>
                </a:solidFill>
              </a:ln>
              <a:solidFill>
                <a:srgbClr val="0070C0"/>
              </a:solidFill>
              <a:effectLst>
                <a:innerShdw blurRad="69850" dist="43180" dir="5400000">
                  <a:srgbClr val="000000">
                    <a:alpha val="65000"/>
                  </a:srgbClr>
                </a:innerShdw>
              </a:effectLst>
              <a:cs typeface="B Titr" pitchFamily="2" charset="-78"/>
            </a:endParaRPr>
          </a:p>
        </p:txBody>
      </p:sp>
      <p:sp>
        <p:nvSpPr>
          <p:cNvPr id="9" name="Snip Same Side Corner Rectangle 8"/>
          <p:cNvSpPr/>
          <p:nvPr/>
        </p:nvSpPr>
        <p:spPr>
          <a:xfrm>
            <a:off x="990600" y="2133600"/>
            <a:ext cx="6934200" cy="1676400"/>
          </a:xfrm>
          <a:prstGeom prst="snip2Same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ectangle 9"/>
          <p:cNvSpPr/>
          <p:nvPr/>
        </p:nvSpPr>
        <p:spPr>
          <a:xfrm>
            <a:off x="1295400" y="2164140"/>
            <a:ext cx="6400800" cy="1569660"/>
          </a:xfrm>
          <a:prstGeom prst="rect">
            <a:avLst/>
          </a:prstGeom>
          <a:noFill/>
          <a:ln w="12700">
            <a:noFill/>
          </a:ln>
        </p:spPr>
        <p:txBody>
          <a:bodyPr wrap="square">
            <a:spAutoFit/>
          </a:bodyPr>
          <a:lstStyle/>
          <a:p>
            <a:pPr algn="ctr" rtl="1">
              <a:lnSpc>
                <a:spcPct val="150000"/>
              </a:lnSpc>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 حافِلۀ ـ شای ـ شَلاّل ـ مِنشَفَۀ ـ فِرشاۀ ـ حمامۀ  </a:t>
            </a:r>
          </a:p>
          <a:p>
            <a:pPr algn="ctr" rtl="1">
              <a:lnSpc>
                <a:spcPct val="150000"/>
              </a:lnSpc>
            </a:pPr>
            <a:r>
              <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أزهار ـ خاتَم ـ عُشّ ـ عُصفور ـ فِراخ ـ فَرَس )</a:t>
            </a:r>
            <a:endParaRPr lang="fa-IR" sz="40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lide(fromBottom)">
                                      <p:cBhvr>
                                        <p:cTn id="15" dur="500"/>
                                        <p:tgtEl>
                                          <p:spTgt spid="9"/>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lide(fromBottom)">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xit" presetSubtype="12" fill="hold" grpId="1" nodeType="clickEffect">
                                  <p:stCondLst>
                                    <p:cond delay="0"/>
                                  </p:stCondLst>
                                  <p:childTnLst>
                                    <p:animEffect transition="out" filter="strips(downLeft)">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8" presetClass="exit" presetSubtype="12" fill="hold" grpId="1" nodeType="withEffect">
                                  <p:stCondLst>
                                    <p:cond delay="0"/>
                                  </p:stCondLst>
                                  <p:childTnLst>
                                    <p:animEffect transition="out" filter="strips(downLeft)">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8" presetClass="exit" presetSubtype="12" fill="hold" grpId="1" nodeType="withEffect">
                                  <p:stCondLst>
                                    <p:cond delay="0"/>
                                  </p:stCondLst>
                                  <p:childTnLst>
                                    <p:animEffect transition="out" filter="strips(downLeft)">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8" presetClass="exit" presetSubtype="12" fill="hold" grpId="1" nodeType="withEffect">
                                  <p:stCondLst>
                                    <p:cond delay="0"/>
                                  </p:stCondLst>
                                  <p:childTnLst>
                                    <p:animEffect transition="out" filter="strips(downLeft)">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P spid="8" grpId="1"/>
      <p:bldP spid="9" grpId="0" animBg="1"/>
      <p:bldP spid="9" grpId="1" animBg="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lumMod val="5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cdn.tabnak.ir/files/fa/news/1391/2/2/151190_642.jpg"/>
          <p:cNvPicPr>
            <a:picLocks noChangeAspect="1" noChangeArrowheads="1"/>
          </p:cNvPicPr>
          <p:nvPr/>
        </p:nvPicPr>
        <p:blipFill>
          <a:blip r:embed="rId2" cstate="print"/>
          <a:srcRect b="11538"/>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381000" y="6172200"/>
            <a:ext cx="8382000" cy="369332"/>
          </a:xfrm>
          <a:prstGeom prst="rect">
            <a:avLst/>
          </a:prstGeom>
          <a:solidFill>
            <a:schemeClr val="accent3">
              <a:lumMod val="60000"/>
              <a:lumOff val="40000"/>
            </a:schemeClr>
          </a:solidFill>
          <a:ln w="12700">
            <a:solidFill>
              <a:srgbClr val="FF0000"/>
            </a:solidFill>
          </a:ln>
        </p:spPr>
        <p:txBody>
          <a:bodyPr wrap="square">
            <a:spAutoFit/>
          </a:bodyPr>
          <a:lstStyle/>
          <a:p>
            <a:pPr algn="ctr"/>
            <a:r>
              <a:rPr lang="fa-IR" b="1" dirty="0" smtClean="0">
                <a:ln w="1905"/>
                <a:solidFill>
                  <a:srgbClr val="FF0000"/>
                </a:solidFill>
                <a:effectLst>
                  <a:innerShdw blurRad="69850" dist="43180" dir="5400000">
                    <a:srgbClr val="000000">
                      <a:alpha val="65000"/>
                    </a:srgbClr>
                  </a:innerShdw>
                </a:effectLst>
                <a:cs typeface="B Koodak" pitchFamily="2" charset="-78"/>
              </a:rPr>
              <a:t>باغ توریستی چشمه بلقیس، واقع در شهر چرام، مرکز شهرستان چرام  20 کیلومتری شهر دهدشت</a:t>
            </a:r>
            <a:endParaRPr lang="fa-IR" b="1" dirty="0">
              <a:ln w="1905"/>
              <a:solidFill>
                <a:srgbClr val="FF0000"/>
              </a:solidFill>
              <a:effectLst>
                <a:innerShdw blurRad="69850" dist="43180" dir="5400000">
                  <a:srgbClr val="000000">
                    <a:alpha val="65000"/>
                  </a:srgbClr>
                </a:innerShdw>
              </a:effectLst>
              <a:cs typeface="B Koodak" pitchFamily="2" charset="-78"/>
            </a:endParaRPr>
          </a:p>
        </p:txBody>
      </p:sp>
      <p:pic>
        <p:nvPicPr>
          <p:cNvPr id="7" name="Picture 6" descr="http://www.5040.ir/upload/thumb2/product/1382249726.jpg"/>
          <p:cNvPicPr>
            <a:picLocks noChangeAspect="1" noChangeArrowheads="1"/>
          </p:cNvPicPr>
          <p:nvPr/>
        </p:nvPicPr>
        <p:blipFill>
          <a:blip r:embed="rId3" cstate="print"/>
          <a:srcRect/>
          <a:stretch>
            <a:fillRect/>
          </a:stretch>
        </p:blipFill>
        <p:spPr bwMode="auto">
          <a:xfrm>
            <a:off x="6172200" y="304800"/>
            <a:ext cx="2667000" cy="1981200"/>
          </a:xfrm>
          <a:prstGeom prst="roundRect">
            <a:avLst>
              <a:gd name="adj" fmla="val 41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76200" cap="sq">
            <a:solidFill>
              <a:srgbClr val="FF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10" descr="http://img1.tebyan.net/Big/1392/06/165220896182140122656471623122019220329.jpg"/>
          <p:cNvPicPr>
            <a:picLocks noChangeAspect="1" noChangeArrowheads="1"/>
          </p:cNvPicPr>
          <p:nvPr/>
        </p:nvPicPr>
        <p:blipFill>
          <a:blip r:embed="rId4" cstate="print"/>
          <a:srcRect/>
          <a:stretch>
            <a:fillRect/>
          </a:stretch>
        </p:blipFill>
        <p:spPr bwMode="auto">
          <a:xfrm>
            <a:off x="3276600" y="304800"/>
            <a:ext cx="2667000" cy="1981200"/>
          </a:xfrm>
          <a:prstGeom prst="roundRect">
            <a:avLst>
              <a:gd name="adj" fmla="val 4167"/>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12" descr="https://encrypted-tbn1.gstatic.com/images?q=tbn:ANd9GcRrmWtuqKT9UAXHaOS3GfGyex2OkHG9ivjO8rhKAoRyR-GQJuRTHw"/>
          <p:cNvPicPr>
            <a:picLocks noChangeAspect="1" noChangeArrowheads="1"/>
          </p:cNvPicPr>
          <p:nvPr/>
        </p:nvPicPr>
        <p:blipFill>
          <a:blip r:embed="rId5" cstate="print"/>
          <a:srcRect/>
          <a:stretch>
            <a:fillRect/>
          </a:stretch>
        </p:blipFill>
        <p:spPr bwMode="auto">
          <a:xfrm>
            <a:off x="304800" y="3581400"/>
            <a:ext cx="2667000" cy="1905000"/>
          </a:xfrm>
          <a:prstGeom prst="roundRect">
            <a:avLst>
              <a:gd name="adj" fmla="val 4167"/>
            </a:avLst>
          </a:prstGeom>
          <a:solidFill>
            <a:schemeClr val="bg1">
              <a:lumMod val="75000"/>
            </a:schemeClr>
          </a:solidFill>
          <a:ln w="76200" cap="sq">
            <a:solidFill>
              <a:schemeClr val="tx1">
                <a:lumMod val="50000"/>
                <a:lumOff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2" descr="http://img1.tebyan.net/Big%5C1390%5C02%5C16331901201541151452414190129241138140100233.jpg"/>
          <p:cNvPicPr>
            <a:picLocks noChangeAspect="1" noChangeArrowheads="1"/>
          </p:cNvPicPr>
          <p:nvPr/>
        </p:nvPicPr>
        <p:blipFill>
          <a:blip r:embed="rId6" cstate="print"/>
          <a:srcRect/>
          <a:stretch>
            <a:fillRect/>
          </a:stretch>
        </p:blipFill>
        <p:spPr bwMode="auto">
          <a:xfrm>
            <a:off x="3200400" y="3581400"/>
            <a:ext cx="2667000" cy="1905000"/>
          </a:xfrm>
          <a:prstGeom prst="roundRect">
            <a:avLst>
              <a:gd name="adj" fmla="val 416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w="762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22" descr="http://www.irannaz.com/user_files/image/image18/0.150925001305234635_irannaz_com.jpg"/>
          <p:cNvPicPr>
            <a:picLocks noChangeAspect="1" noChangeArrowheads="1"/>
          </p:cNvPicPr>
          <p:nvPr/>
        </p:nvPicPr>
        <p:blipFill>
          <a:blip r:embed="rId7" cstate="print"/>
          <a:srcRect/>
          <a:stretch>
            <a:fillRect/>
          </a:stretch>
        </p:blipFill>
        <p:spPr bwMode="auto">
          <a:xfrm>
            <a:off x="6096000" y="3591750"/>
            <a:ext cx="2667000" cy="1895760"/>
          </a:xfrm>
          <a:prstGeom prst="roundRect">
            <a:avLst>
              <a:gd name="adj" fmla="val 41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w="76200" cap="sq">
            <a:solidFill>
              <a:srgbClr val="00482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Rounded Rectangle 11"/>
          <p:cNvSpPr/>
          <p:nvPr/>
        </p:nvSpPr>
        <p:spPr>
          <a:xfrm>
            <a:off x="6096000" y="2514600"/>
            <a:ext cx="2743200" cy="8382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مِنشَفۀ</a:t>
            </a:r>
            <a:endParaRPr lang="fa-IR" sz="4000" dirty="0">
              <a:ln w="1905">
                <a:solidFill>
                  <a:srgbClr val="002060"/>
                </a:solidFill>
              </a:ln>
              <a:solidFill>
                <a:srgbClr val="FF0000"/>
              </a:solidFill>
              <a:cs typeface="B Badr" pitchFamily="2" charset="-78"/>
            </a:endParaRPr>
          </a:p>
        </p:txBody>
      </p:sp>
      <p:sp>
        <p:nvSpPr>
          <p:cNvPr id="13" name="Rounded Rectangle 12"/>
          <p:cNvSpPr/>
          <p:nvPr/>
        </p:nvSpPr>
        <p:spPr>
          <a:xfrm>
            <a:off x="3200400" y="2514600"/>
            <a:ext cx="2743200" cy="83820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cs typeface="B Badr" pitchFamily="2" charset="-78"/>
              </a:rPr>
              <a:t>فِرشاۀ</a:t>
            </a:r>
            <a:endParaRPr lang="fa-IR" sz="4000" b="1" dirty="0">
              <a:ln w="1905">
                <a:solidFill>
                  <a:srgbClr val="002060"/>
                </a:solidFill>
              </a:ln>
              <a:solidFill>
                <a:srgbClr val="FF0000"/>
              </a:solidFill>
              <a:cs typeface="B Badr" pitchFamily="2" charset="-78"/>
            </a:endParaRPr>
          </a:p>
        </p:txBody>
      </p:sp>
      <p:sp>
        <p:nvSpPr>
          <p:cNvPr id="14" name="Rounded Rectangle 13"/>
          <p:cNvSpPr/>
          <p:nvPr/>
        </p:nvSpPr>
        <p:spPr>
          <a:xfrm>
            <a:off x="304800" y="2514600"/>
            <a:ext cx="2667000" cy="838200"/>
          </a:xfrm>
          <a:prstGeom prst="round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أزهار</a:t>
            </a:r>
            <a:endParaRPr lang="fa-IR" sz="4000" dirty="0">
              <a:ln w="1905">
                <a:solidFill>
                  <a:srgbClr val="002060"/>
                </a:solidFill>
              </a:ln>
              <a:solidFill>
                <a:srgbClr val="FF0000"/>
              </a:solidFill>
              <a:cs typeface="B Badr" pitchFamily="2" charset="-78"/>
            </a:endParaRPr>
          </a:p>
        </p:txBody>
      </p:sp>
      <p:sp>
        <p:nvSpPr>
          <p:cNvPr id="15" name="Rounded Rectangle 14"/>
          <p:cNvSpPr/>
          <p:nvPr/>
        </p:nvSpPr>
        <p:spPr>
          <a:xfrm>
            <a:off x="6096000" y="5715000"/>
            <a:ext cx="2743200" cy="8382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w="38100">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4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فَرَس</a:t>
            </a:r>
            <a:endParaRPr lang="fa-IR" sz="4400" dirty="0">
              <a:ln w="1905">
                <a:solidFill>
                  <a:srgbClr val="002060"/>
                </a:solidFill>
              </a:ln>
              <a:solidFill>
                <a:srgbClr val="FF0000"/>
              </a:solidFill>
              <a:cs typeface="B Badr" pitchFamily="2" charset="-78"/>
            </a:endParaRPr>
          </a:p>
        </p:txBody>
      </p:sp>
      <p:sp>
        <p:nvSpPr>
          <p:cNvPr id="16" name="Rounded Rectangle 15"/>
          <p:cNvSpPr/>
          <p:nvPr/>
        </p:nvSpPr>
        <p:spPr>
          <a:xfrm>
            <a:off x="3124200" y="5715000"/>
            <a:ext cx="2743200" cy="83820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4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فِراخ</a:t>
            </a:r>
            <a:endParaRPr lang="fa-IR" sz="4400" dirty="0">
              <a:ln w="1905">
                <a:solidFill>
                  <a:srgbClr val="002060"/>
                </a:solidFill>
              </a:ln>
              <a:solidFill>
                <a:srgbClr val="FF0000"/>
              </a:solidFill>
              <a:cs typeface="B Badr" pitchFamily="2" charset="-78"/>
            </a:endParaRPr>
          </a:p>
        </p:txBody>
      </p:sp>
      <p:sp>
        <p:nvSpPr>
          <p:cNvPr id="17" name="Rounded Rectangle 16"/>
          <p:cNvSpPr/>
          <p:nvPr/>
        </p:nvSpPr>
        <p:spPr>
          <a:xfrm>
            <a:off x="304800" y="5715000"/>
            <a:ext cx="2667000" cy="838200"/>
          </a:xfrm>
          <a:prstGeom prst="roundRect">
            <a:avLst/>
          </a:prstGeom>
          <a:solidFill>
            <a:schemeClr val="bg1">
              <a:lumMod val="7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4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حَمامَۀ</a:t>
            </a:r>
            <a:endParaRPr lang="fa-IR" sz="4400" dirty="0">
              <a:ln w="1905">
                <a:solidFill>
                  <a:srgbClr val="002060"/>
                </a:solidFill>
              </a:ln>
              <a:solidFill>
                <a:srgbClr val="FF0000"/>
              </a:solidFill>
              <a:cs typeface="B Badr" pitchFamily="2" charset="-78"/>
            </a:endParaRPr>
          </a:p>
        </p:txBody>
      </p:sp>
      <p:pic>
        <p:nvPicPr>
          <p:cNvPr id="18" name="Picture 4" descr="http://images.persianblog.ir/362857_GZD5IXBi.jpg"/>
          <p:cNvPicPr>
            <a:picLocks noChangeAspect="1" noChangeArrowheads="1"/>
          </p:cNvPicPr>
          <p:nvPr/>
        </p:nvPicPr>
        <p:blipFill>
          <a:blip r:embed="rId8" cstate="print"/>
          <a:srcRect/>
          <a:stretch>
            <a:fillRect/>
          </a:stretch>
        </p:blipFill>
        <p:spPr bwMode="auto">
          <a:xfrm>
            <a:off x="304800" y="304800"/>
            <a:ext cx="2667000" cy="2000250"/>
          </a:xfrm>
          <a:prstGeom prst="roundRect">
            <a:avLst>
              <a:gd name="adj" fmla="val 4167"/>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76200" cap="sq">
            <a:solidFill>
              <a:srgbClr val="FF00F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emph" presetSubtype="0" fill="hold" nodeType="clickEffect">
                                  <p:stCondLst>
                                    <p:cond delay="0"/>
                                  </p:stCondLst>
                                  <p:childTnLst>
                                    <p:anim calcmode="discrete" valueType="str">
                                      <p:cBhvr>
                                        <p:cTn id="37"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ppt_x</p:attrName>
                                        </p:attrNameLst>
                                      </p:cBhvr>
                                      <p:tavLst>
                                        <p:tav tm="0">
                                          <p:val>
                                            <p:strVal val="#ppt_x-.2"/>
                                          </p:val>
                                        </p:tav>
                                        <p:tav tm="100000">
                                          <p:val>
                                            <p:strVal val="#ppt_x"/>
                                          </p:val>
                                        </p:tav>
                                      </p:tavLst>
                                    </p:anim>
                                    <p:anim calcmode="lin" valueType="num">
                                      <p:cBhvr>
                                        <p:cTn id="4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0"/>
                                        </p:tgtEl>
                                      </p:cBhvr>
                                    </p:animEffect>
                                    <p:animScale>
                                      <p:cBhvr>
                                        <p:cTn id="49" dur="250" autoRev="1" fill="hold"/>
                                        <p:tgtEl>
                                          <p:spTgt spid="1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lide(fromBottom)">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emph" presetSubtype="0" fill="hold" nodeType="clickEffect">
                                  <p:stCondLst>
                                    <p:cond delay="0"/>
                                  </p:stCondLst>
                                  <p:childTnLst>
                                    <p:anim calcmode="discrete" valueType="str">
                                      <p:cBhvr>
                                        <p:cTn id="58"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59" fill="hold">
                      <p:stCondLst>
                        <p:cond delay="indefinite"/>
                      </p:stCondLst>
                      <p:childTnLst>
                        <p:par>
                          <p:cTn id="60" fill="hold">
                            <p:stCondLst>
                              <p:cond delay="0"/>
                            </p:stCondLst>
                            <p:childTnLst>
                              <p:par>
                                <p:cTn id="61" presetID="40" presetClass="entr" presetSubtype="0" fill="hold" grpId="0" nodeType="clickEffect">
                                  <p:stCondLst>
                                    <p:cond delay="0"/>
                                  </p:stCondLst>
                                  <p:iterate type="lt">
                                    <p:tmPct val="10000"/>
                                  </p:iterate>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1"/>
                                          </p:val>
                                        </p:tav>
                                        <p:tav tm="100000">
                                          <p:val>
                                            <p:strVal val="#ppt_x"/>
                                          </p:val>
                                        </p:tav>
                                      </p:tavLst>
                                    </p:anim>
                                    <p:anim calcmode="lin" valueType="num">
                                      <p:cBhvr>
                                        <p:cTn id="65"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8" presetClass="exit" presetSubtype="16" fill="hold" nodeType="clickEffect">
                                  <p:stCondLst>
                                    <p:cond delay="0"/>
                                  </p:stCondLst>
                                  <p:childTnLst>
                                    <p:animEffect transition="out" filter="diamond(in)">
                                      <p:cBhvr>
                                        <p:cTn id="69" dur="2000"/>
                                        <p:tgtEl>
                                          <p:spTgt spid="7"/>
                                        </p:tgtEl>
                                      </p:cBhvr>
                                    </p:animEffect>
                                    <p:set>
                                      <p:cBhvr>
                                        <p:cTn id="70" dur="1" fill="hold">
                                          <p:stCondLst>
                                            <p:cond delay="1999"/>
                                          </p:stCondLst>
                                        </p:cTn>
                                        <p:tgtEl>
                                          <p:spTgt spid="7"/>
                                        </p:tgtEl>
                                        <p:attrNameLst>
                                          <p:attrName>style.visibility</p:attrName>
                                        </p:attrNameLst>
                                      </p:cBhvr>
                                      <p:to>
                                        <p:strVal val="hidden"/>
                                      </p:to>
                                    </p:set>
                                  </p:childTnLst>
                                </p:cTn>
                              </p:par>
                              <p:par>
                                <p:cTn id="71" presetID="8" presetClass="exit" presetSubtype="16" fill="hold" nodeType="withEffect">
                                  <p:stCondLst>
                                    <p:cond delay="0"/>
                                  </p:stCondLst>
                                  <p:childTnLst>
                                    <p:animEffect transition="out" filter="diamond(in)">
                                      <p:cBhvr>
                                        <p:cTn id="72" dur="2000"/>
                                        <p:tgtEl>
                                          <p:spTgt spid="8"/>
                                        </p:tgtEl>
                                      </p:cBhvr>
                                    </p:animEffect>
                                    <p:set>
                                      <p:cBhvr>
                                        <p:cTn id="73" dur="1" fill="hold">
                                          <p:stCondLst>
                                            <p:cond delay="1999"/>
                                          </p:stCondLst>
                                        </p:cTn>
                                        <p:tgtEl>
                                          <p:spTgt spid="8"/>
                                        </p:tgtEl>
                                        <p:attrNameLst>
                                          <p:attrName>style.visibility</p:attrName>
                                        </p:attrNameLst>
                                      </p:cBhvr>
                                      <p:to>
                                        <p:strVal val="hidden"/>
                                      </p:to>
                                    </p:set>
                                  </p:childTnLst>
                                </p:cTn>
                              </p:par>
                              <p:par>
                                <p:cTn id="74" presetID="8" presetClass="exit" presetSubtype="16" fill="hold" nodeType="withEffect">
                                  <p:stCondLst>
                                    <p:cond delay="0"/>
                                  </p:stCondLst>
                                  <p:childTnLst>
                                    <p:animEffect transition="out" filter="diamond(in)">
                                      <p:cBhvr>
                                        <p:cTn id="75" dur="2000"/>
                                        <p:tgtEl>
                                          <p:spTgt spid="9"/>
                                        </p:tgtEl>
                                      </p:cBhvr>
                                    </p:animEffect>
                                    <p:set>
                                      <p:cBhvr>
                                        <p:cTn id="76" dur="1" fill="hold">
                                          <p:stCondLst>
                                            <p:cond delay="1999"/>
                                          </p:stCondLst>
                                        </p:cTn>
                                        <p:tgtEl>
                                          <p:spTgt spid="9"/>
                                        </p:tgtEl>
                                        <p:attrNameLst>
                                          <p:attrName>style.visibility</p:attrName>
                                        </p:attrNameLst>
                                      </p:cBhvr>
                                      <p:to>
                                        <p:strVal val="hidden"/>
                                      </p:to>
                                    </p:set>
                                  </p:childTnLst>
                                </p:cTn>
                              </p:par>
                              <p:par>
                                <p:cTn id="77" presetID="8" presetClass="exit" presetSubtype="16" fill="hold" nodeType="withEffect">
                                  <p:stCondLst>
                                    <p:cond delay="0"/>
                                  </p:stCondLst>
                                  <p:childTnLst>
                                    <p:animEffect transition="out" filter="diamond(in)">
                                      <p:cBhvr>
                                        <p:cTn id="78" dur="2000"/>
                                        <p:tgtEl>
                                          <p:spTgt spid="10"/>
                                        </p:tgtEl>
                                      </p:cBhvr>
                                    </p:animEffect>
                                    <p:set>
                                      <p:cBhvr>
                                        <p:cTn id="79" dur="1" fill="hold">
                                          <p:stCondLst>
                                            <p:cond delay="1999"/>
                                          </p:stCondLst>
                                        </p:cTn>
                                        <p:tgtEl>
                                          <p:spTgt spid="10"/>
                                        </p:tgtEl>
                                        <p:attrNameLst>
                                          <p:attrName>style.visibility</p:attrName>
                                        </p:attrNameLst>
                                      </p:cBhvr>
                                      <p:to>
                                        <p:strVal val="hidden"/>
                                      </p:to>
                                    </p:set>
                                  </p:childTnLst>
                                </p:cTn>
                              </p:par>
                              <p:par>
                                <p:cTn id="80" presetID="8" presetClass="exit" presetSubtype="16" fill="hold" nodeType="withEffect">
                                  <p:stCondLst>
                                    <p:cond delay="0"/>
                                  </p:stCondLst>
                                  <p:childTnLst>
                                    <p:animEffect transition="out" filter="diamond(in)">
                                      <p:cBhvr>
                                        <p:cTn id="81" dur="2000"/>
                                        <p:tgtEl>
                                          <p:spTgt spid="11"/>
                                        </p:tgtEl>
                                      </p:cBhvr>
                                    </p:animEffect>
                                    <p:set>
                                      <p:cBhvr>
                                        <p:cTn id="82" dur="1" fill="hold">
                                          <p:stCondLst>
                                            <p:cond delay="1999"/>
                                          </p:stCondLst>
                                        </p:cTn>
                                        <p:tgtEl>
                                          <p:spTgt spid="11"/>
                                        </p:tgtEl>
                                        <p:attrNameLst>
                                          <p:attrName>style.visibility</p:attrName>
                                        </p:attrNameLst>
                                      </p:cBhvr>
                                      <p:to>
                                        <p:strVal val="hidden"/>
                                      </p:to>
                                    </p:set>
                                  </p:childTnLst>
                                </p:cTn>
                              </p:par>
                              <p:par>
                                <p:cTn id="83" presetID="8" presetClass="exit" presetSubtype="16" fill="hold" grpId="1" nodeType="withEffect">
                                  <p:stCondLst>
                                    <p:cond delay="0"/>
                                  </p:stCondLst>
                                  <p:childTnLst>
                                    <p:animEffect transition="out" filter="diamond(in)">
                                      <p:cBhvr>
                                        <p:cTn id="84" dur="2000"/>
                                        <p:tgtEl>
                                          <p:spTgt spid="12"/>
                                        </p:tgtEl>
                                      </p:cBhvr>
                                    </p:animEffect>
                                    <p:set>
                                      <p:cBhvr>
                                        <p:cTn id="85" dur="1" fill="hold">
                                          <p:stCondLst>
                                            <p:cond delay="1999"/>
                                          </p:stCondLst>
                                        </p:cTn>
                                        <p:tgtEl>
                                          <p:spTgt spid="12"/>
                                        </p:tgtEl>
                                        <p:attrNameLst>
                                          <p:attrName>style.visibility</p:attrName>
                                        </p:attrNameLst>
                                      </p:cBhvr>
                                      <p:to>
                                        <p:strVal val="hidden"/>
                                      </p:to>
                                    </p:set>
                                  </p:childTnLst>
                                </p:cTn>
                              </p:par>
                              <p:par>
                                <p:cTn id="86" presetID="8" presetClass="exit" presetSubtype="16" fill="hold" grpId="1" nodeType="withEffect">
                                  <p:stCondLst>
                                    <p:cond delay="0"/>
                                  </p:stCondLst>
                                  <p:childTnLst>
                                    <p:animEffect transition="out" filter="diamond(in)">
                                      <p:cBhvr>
                                        <p:cTn id="87" dur="2000"/>
                                        <p:tgtEl>
                                          <p:spTgt spid="13"/>
                                        </p:tgtEl>
                                      </p:cBhvr>
                                    </p:animEffect>
                                    <p:set>
                                      <p:cBhvr>
                                        <p:cTn id="88" dur="1" fill="hold">
                                          <p:stCondLst>
                                            <p:cond delay="1999"/>
                                          </p:stCondLst>
                                        </p:cTn>
                                        <p:tgtEl>
                                          <p:spTgt spid="13"/>
                                        </p:tgtEl>
                                        <p:attrNameLst>
                                          <p:attrName>style.visibility</p:attrName>
                                        </p:attrNameLst>
                                      </p:cBhvr>
                                      <p:to>
                                        <p:strVal val="hidden"/>
                                      </p:to>
                                    </p:set>
                                  </p:childTnLst>
                                </p:cTn>
                              </p:par>
                              <p:par>
                                <p:cTn id="89" presetID="8" presetClass="exit" presetSubtype="16" fill="hold" grpId="1" nodeType="withEffect">
                                  <p:stCondLst>
                                    <p:cond delay="0"/>
                                  </p:stCondLst>
                                  <p:childTnLst>
                                    <p:animEffect transition="out" filter="diamond(in)">
                                      <p:cBhvr>
                                        <p:cTn id="90" dur="2000"/>
                                        <p:tgtEl>
                                          <p:spTgt spid="14"/>
                                        </p:tgtEl>
                                      </p:cBhvr>
                                    </p:animEffect>
                                    <p:set>
                                      <p:cBhvr>
                                        <p:cTn id="91" dur="1" fill="hold">
                                          <p:stCondLst>
                                            <p:cond delay="1999"/>
                                          </p:stCondLst>
                                        </p:cTn>
                                        <p:tgtEl>
                                          <p:spTgt spid="14"/>
                                        </p:tgtEl>
                                        <p:attrNameLst>
                                          <p:attrName>style.visibility</p:attrName>
                                        </p:attrNameLst>
                                      </p:cBhvr>
                                      <p:to>
                                        <p:strVal val="hidden"/>
                                      </p:to>
                                    </p:set>
                                  </p:childTnLst>
                                </p:cTn>
                              </p:par>
                              <p:par>
                                <p:cTn id="92" presetID="8" presetClass="exit" presetSubtype="16" fill="hold" grpId="1" nodeType="withEffect">
                                  <p:stCondLst>
                                    <p:cond delay="0"/>
                                  </p:stCondLst>
                                  <p:childTnLst>
                                    <p:animEffect transition="out" filter="diamond(in)">
                                      <p:cBhvr>
                                        <p:cTn id="93" dur="2000"/>
                                        <p:tgtEl>
                                          <p:spTgt spid="15"/>
                                        </p:tgtEl>
                                      </p:cBhvr>
                                    </p:animEffect>
                                    <p:set>
                                      <p:cBhvr>
                                        <p:cTn id="94" dur="1" fill="hold">
                                          <p:stCondLst>
                                            <p:cond delay="1999"/>
                                          </p:stCondLst>
                                        </p:cTn>
                                        <p:tgtEl>
                                          <p:spTgt spid="15"/>
                                        </p:tgtEl>
                                        <p:attrNameLst>
                                          <p:attrName>style.visibility</p:attrName>
                                        </p:attrNameLst>
                                      </p:cBhvr>
                                      <p:to>
                                        <p:strVal val="hidden"/>
                                      </p:to>
                                    </p:set>
                                  </p:childTnLst>
                                </p:cTn>
                              </p:par>
                              <p:par>
                                <p:cTn id="95" presetID="8" presetClass="exit" presetSubtype="16" fill="hold" grpId="1" nodeType="withEffect">
                                  <p:stCondLst>
                                    <p:cond delay="0"/>
                                  </p:stCondLst>
                                  <p:childTnLst>
                                    <p:animEffect transition="out" filter="diamond(in)">
                                      <p:cBhvr>
                                        <p:cTn id="96" dur="2000"/>
                                        <p:tgtEl>
                                          <p:spTgt spid="16"/>
                                        </p:tgtEl>
                                      </p:cBhvr>
                                    </p:animEffect>
                                    <p:set>
                                      <p:cBhvr>
                                        <p:cTn id="97" dur="1" fill="hold">
                                          <p:stCondLst>
                                            <p:cond delay="1999"/>
                                          </p:stCondLst>
                                        </p:cTn>
                                        <p:tgtEl>
                                          <p:spTgt spid="16"/>
                                        </p:tgtEl>
                                        <p:attrNameLst>
                                          <p:attrName>style.visibility</p:attrName>
                                        </p:attrNameLst>
                                      </p:cBhvr>
                                      <p:to>
                                        <p:strVal val="hidden"/>
                                      </p:to>
                                    </p:set>
                                  </p:childTnLst>
                                </p:cTn>
                              </p:par>
                              <p:par>
                                <p:cTn id="98" presetID="8" presetClass="exit" presetSubtype="16" fill="hold" grpId="1" nodeType="withEffect">
                                  <p:stCondLst>
                                    <p:cond delay="0"/>
                                  </p:stCondLst>
                                  <p:iterate type="lt">
                                    <p:tmPct val="0"/>
                                  </p:iterate>
                                  <p:childTnLst>
                                    <p:animEffect transition="out" filter="diamond(in)">
                                      <p:cBhvr>
                                        <p:cTn id="99" dur="2000"/>
                                        <p:tgtEl>
                                          <p:spTgt spid="17"/>
                                        </p:tgtEl>
                                      </p:cBhvr>
                                    </p:animEffect>
                                    <p:set>
                                      <p:cBhvr>
                                        <p:cTn id="100" dur="1" fill="hold">
                                          <p:stCondLst>
                                            <p:cond delay="1999"/>
                                          </p:stCondLst>
                                        </p:cTn>
                                        <p:tgtEl>
                                          <p:spTgt spid="17"/>
                                        </p:tgtEl>
                                        <p:attrNameLst>
                                          <p:attrName>style.visibility</p:attrName>
                                        </p:attrNameLst>
                                      </p:cBhvr>
                                      <p:to>
                                        <p:strVal val="hidden"/>
                                      </p:to>
                                    </p:set>
                                  </p:childTnLst>
                                </p:cTn>
                              </p:par>
                              <p:par>
                                <p:cTn id="101" presetID="8" presetClass="exit" presetSubtype="16" fill="hold" nodeType="withEffect">
                                  <p:stCondLst>
                                    <p:cond delay="0"/>
                                  </p:stCondLst>
                                  <p:childTnLst>
                                    <p:animEffect transition="out" filter="diamond(in)">
                                      <p:cBhvr>
                                        <p:cTn id="102" dur="2000"/>
                                        <p:tgtEl>
                                          <p:spTgt spid="18"/>
                                        </p:tgtEl>
                                      </p:cBhvr>
                                    </p:animEffect>
                                    <p:set>
                                      <p:cBhvr>
                                        <p:cTn id="103"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lumMod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s5.picofile.com/file/8118566234/%D8%B1%D9%88%D8%AF%D8%AE%D8%A7%D9%86%D9%87.jpg"/>
          <p:cNvPicPr>
            <a:picLocks noChangeAspect="1" noChangeArrowheads="1"/>
          </p:cNvPicPr>
          <p:nvPr/>
        </p:nvPicPr>
        <p:blipFill>
          <a:blip r:embed="rId2" cstate="print"/>
          <a:srcRect b="11538"/>
          <a:stretch>
            <a:fillRect/>
          </a:stretch>
        </p:blipFill>
        <p:spPr bwMode="auto">
          <a:xfrm>
            <a:off x="0" y="0"/>
            <a:ext cx="9144000" cy="6858000"/>
          </a:xfrm>
          <a:prstGeom prst="rect">
            <a:avLst/>
          </a:prstGeom>
          <a:ln>
            <a:noFill/>
          </a:ln>
          <a:effectLst>
            <a:softEdge rad="112500"/>
          </a:effectLst>
        </p:spPr>
      </p:pic>
      <p:pic>
        <p:nvPicPr>
          <p:cNvPr id="6" name="Picture 2" descr="http://www.topoloo.com/wp-content/uploads/01144.jpg"/>
          <p:cNvPicPr>
            <a:picLocks noChangeAspect="1" noChangeArrowheads="1"/>
          </p:cNvPicPr>
          <p:nvPr/>
        </p:nvPicPr>
        <p:blipFill>
          <a:blip r:embed="rId3" cstate="print"/>
          <a:srcRect l="2286" t="8565" r="4000" b="4069"/>
          <a:stretch>
            <a:fillRect/>
          </a:stretch>
        </p:blipFill>
        <p:spPr bwMode="auto">
          <a:xfrm>
            <a:off x="6096000" y="381000"/>
            <a:ext cx="2667000" cy="1981200"/>
          </a:xfrm>
          <a:prstGeom prst="roundRect">
            <a:avLst>
              <a:gd name="adj" fmla="val 4167"/>
            </a:avLst>
          </a:prstGeom>
          <a:solidFill>
            <a:schemeClr val="accent3">
              <a:lumMod val="60000"/>
              <a:lumOff val="40000"/>
            </a:schemeClr>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4" descr="http://uc.niksalehi.com/images/bcbxmxoggzjg8e2anrs.jpg"/>
          <p:cNvPicPr>
            <a:picLocks noChangeAspect="1" noChangeArrowheads="1"/>
          </p:cNvPicPr>
          <p:nvPr/>
        </p:nvPicPr>
        <p:blipFill>
          <a:blip r:embed="rId4" cstate="print"/>
          <a:srcRect/>
          <a:stretch>
            <a:fillRect/>
          </a:stretch>
        </p:blipFill>
        <p:spPr bwMode="auto">
          <a:xfrm>
            <a:off x="3200401" y="381000"/>
            <a:ext cx="2667000" cy="1981200"/>
          </a:xfrm>
          <a:prstGeom prst="roundRect">
            <a:avLst>
              <a:gd name="adj" fmla="val 416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ln w="76200" cap="sq">
            <a:solidFill>
              <a:srgbClr val="FFC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6" descr="http://www.beytoote.com/images/stories/iran/ir2055-5.jpg"/>
          <p:cNvPicPr>
            <a:picLocks noChangeAspect="1" noChangeArrowheads="1"/>
          </p:cNvPicPr>
          <p:nvPr/>
        </p:nvPicPr>
        <p:blipFill>
          <a:blip r:embed="rId5" cstate="print"/>
          <a:srcRect/>
          <a:stretch>
            <a:fillRect/>
          </a:stretch>
        </p:blipFill>
        <p:spPr bwMode="auto">
          <a:xfrm>
            <a:off x="304800" y="381000"/>
            <a:ext cx="2635603" cy="1981200"/>
          </a:xfrm>
          <a:prstGeom prst="roundRect">
            <a:avLst>
              <a:gd name="adj" fmla="val 41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descr="http://doolabanarestan.persiangig.com/liko.jpg"/>
          <p:cNvPicPr>
            <a:picLocks noChangeAspect="1" noChangeArrowheads="1"/>
          </p:cNvPicPr>
          <p:nvPr/>
        </p:nvPicPr>
        <p:blipFill>
          <a:blip r:embed="rId6" cstate="print"/>
          <a:srcRect l="15830" r="17199" b="13772"/>
          <a:stretch>
            <a:fillRect/>
          </a:stretch>
        </p:blipFill>
        <p:spPr bwMode="auto">
          <a:xfrm>
            <a:off x="3200400" y="3657600"/>
            <a:ext cx="2662518" cy="1905000"/>
          </a:xfrm>
          <a:prstGeom prst="roundRect">
            <a:avLst>
              <a:gd name="adj" fmla="val 4167"/>
            </a:avLst>
          </a:prstGeom>
          <a:solidFill>
            <a:srgbClr val="00B0F0"/>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20" descr="http://www.uplooder.net/img/image/55/ee4717ae1ed28c1a0f5195d8606c2adb/www.arameshisabz.blogfa.com__6_.jpg"/>
          <p:cNvPicPr>
            <a:picLocks noChangeAspect="1" noChangeArrowheads="1"/>
          </p:cNvPicPr>
          <p:nvPr/>
        </p:nvPicPr>
        <p:blipFill>
          <a:blip r:embed="rId7" cstate="print"/>
          <a:srcRect l="19200"/>
          <a:stretch>
            <a:fillRect/>
          </a:stretch>
        </p:blipFill>
        <p:spPr bwMode="auto">
          <a:xfrm>
            <a:off x="6096000" y="3657600"/>
            <a:ext cx="2667000" cy="1905000"/>
          </a:xfrm>
          <a:prstGeom prst="roundRect">
            <a:avLst>
              <a:gd name="adj" fmla="val 4167"/>
            </a:avLst>
          </a:prstGeom>
          <a:solidFill>
            <a:schemeClr val="bg1">
              <a:lumMod val="75000"/>
            </a:schemeClr>
          </a:solidFill>
          <a:ln w="76200" cap="sq">
            <a:solidFill>
              <a:schemeClr val="bg1">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Rounded Rectangle 10"/>
          <p:cNvSpPr/>
          <p:nvPr/>
        </p:nvSpPr>
        <p:spPr>
          <a:xfrm>
            <a:off x="6019800" y="2590800"/>
            <a:ext cx="2743200" cy="838200"/>
          </a:xfrm>
          <a:prstGeom prst="roundRect">
            <a:avLst/>
          </a:prstGeom>
          <a:solidFill>
            <a:schemeClr val="accent3">
              <a:lumMod val="60000"/>
              <a:lumOff val="4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حافِلَۀ</a:t>
            </a:r>
            <a:endParaRPr lang="fa-IR" sz="4000" dirty="0">
              <a:ln w="1905">
                <a:solidFill>
                  <a:srgbClr val="002060"/>
                </a:solidFill>
              </a:ln>
              <a:solidFill>
                <a:srgbClr val="FF0000"/>
              </a:solidFill>
              <a:cs typeface="B Badr" pitchFamily="2" charset="-78"/>
            </a:endParaRPr>
          </a:p>
        </p:txBody>
      </p:sp>
      <p:sp>
        <p:nvSpPr>
          <p:cNvPr id="12" name="Rounded Rectangle 11"/>
          <p:cNvSpPr/>
          <p:nvPr/>
        </p:nvSpPr>
        <p:spPr>
          <a:xfrm>
            <a:off x="3124200" y="2590800"/>
            <a:ext cx="2743200" cy="83820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شای</a:t>
            </a:r>
            <a:endParaRPr lang="fa-IR" sz="4000" dirty="0">
              <a:ln w="1905">
                <a:solidFill>
                  <a:srgbClr val="002060"/>
                </a:solidFill>
              </a:ln>
              <a:solidFill>
                <a:srgbClr val="FF0000"/>
              </a:solidFill>
              <a:cs typeface="B Badr" pitchFamily="2" charset="-78"/>
            </a:endParaRPr>
          </a:p>
        </p:txBody>
      </p:sp>
      <p:sp>
        <p:nvSpPr>
          <p:cNvPr id="13" name="Rounded Rectangle 12"/>
          <p:cNvSpPr/>
          <p:nvPr/>
        </p:nvSpPr>
        <p:spPr>
          <a:xfrm>
            <a:off x="304800" y="2590800"/>
            <a:ext cx="2667000" cy="83820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شَلاّل</a:t>
            </a:r>
            <a:endParaRPr lang="fa-IR" sz="4000" dirty="0">
              <a:ln w="1905">
                <a:solidFill>
                  <a:srgbClr val="002060"/>
                </a:solidFill>
              </a:ln>
              <a:solidFill>
                <a:srgbClr val="FF0000"/>
              </a:solidFill>
              <a:cs typeface="B Badr" pitchFamily="2" charset="-78"/>
            </a:endParaRPr>
          </a:p>
        </p:txBody>
      </p:sp>
      <p:sp>
        <p:nvSpPr>
          <p:cNvPr id="14" name="Rounded Rectangle 13"/>
          <p:cNvSpPr/>
          <p:nvPr/>
        </p:nvSpPr>
        <p:spPr>
          <a:xfrm>
            <a:off x="6019800" y="5715000"/>
            <a:ext cx="2743200" cy="838200"/>
          </a:xfrm>
          <a:prstGeom prst="roundRect">
            <a:avLst/>
          </a:prstGeom>
          <a:solidFill>
            <a:schemeClr val="bg1">
              <a:lumMod val="7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عُصفور</a:t>
            </a:r>
            <a:endParaRPr lang="fa-IR" sz="4000" dirty="0">
              <a:ln w="1905">
                <a:solidFill>
                  <a:srgbClr val="002060"/>
                </a:solidFill>
              </a:ln>
              <a:solidFill>
                <a:srgbClr val="FF0000"/>
              </a:solidFill>
              <a:cs typeface="B Badr" pitchFamily="2" charset="-78"/>
            </a:endParaRPr>
          </a:p>
        </p:txBody>
      </p:sp>
      <p:sp>
        <p:nvSpPr>
          <p:cNvPr id="15" name="Rounded Rectangle 14"/>
          <p:cNvSpPr/>
          <p:nvPr/>
        </p:nvSpPr>
        <p:spPr>
          <a:xfrm>
            <a:off x="3124200" y="5715000"/>
            <a:ext cx="2743200" cy="838200"/>
          </a:xfrm>
          <a:prstGeom prst="roundRect">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عُشّ</a:t>
            </a:r>
            <a:endParaRPr lang="fa-IR" sz="4000" dirty="0">
              <a:ln w="1905">
                <a:solidFill>
                  <a:srgbClr val="002060"/>
                </a:solidFill>
              </a:ln>
              <a:solidFill>
                <a:srgbClr val="FF0000"/>
              </a:solidFill>
              <a:cs typeface="B Badr" pitchFamily="2" charset="-78"/>
            </a:endParaRPr>
          </a:p>
        </p:txBody>
      </p:sp>
      <p:sp>
        <p:nvSpPr>
          <p:cNvPr id="16" name="Rounded Rectangle 15"/>
          <p:cNvSpPr/>
          <p:nvPr/>
        </p:nvSpPr>
        <p:spPr>
          <a:xfrm>
            <a:off x="304800" y="5715000"/>
            <a:ext cx="2667000" cy="838200"/>
          </a:xfrm>
          <a:prstGeom prst="roundRect">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خاتَم</a:t>
            </a:r>
            <a:endParaRPr lang="fa-IR" sz="4000" dirty="0">
              <a:ln w="1905">
                <a:solidFill>
                  <a:srgbClr val="002060"/>
                </a:solidFill>
              </a:ln>
              <a:solidFill>
                <a:srgbClr val="FF0000"/>
              </a:solidFill>
              <a:cs typeface="B Badr" pitchFamily="2" charset="-78"/>
            </a:endParaRPr>
          </a:p>
        </p:txBody>
      </p:sp>
      <p:pic>
        <p:nvPicPr>
          <p:cNvPr id="17" name="Picture 2" descr="http://www.farhangnews.ir/sites/default/files/content/images/story/12-12/01/15987-61479.jpg"/>
          <p:cNvPicPr>
            <a:picLocks noChangeAspect="1" noChangeArrowheads="1"/>
          </p:cNvPicPr>
          <p:nvPr/>
        </p:nvPicPr>
        <p:blipFill>
          <a:blip r:embed="rId8" cstate="print"/>
          <a:srcRect l="20571" t="6857" r="10857"/>
          <a:stretch>
            <a:fillRect/>
          </a:stretch>
        </p:blipFill>
        <p:spPr bwMode="auto">
          <a:xfrm>
            <a:off x="304800" y="3581400"/>
            <a:ext cx="2667000" cy="1981200"/>
          </a:xfrm>
          <a:prstGeom prst="roundRect">
            <a:avLst>
              <a:gd name="adj" fmla="val 4167"/>
            </a:avLst>
          </a:prstGeom>
          <a:solidFill>
            <a:schemeClr val="accent6">
              <a:lumMod val="60000"/>
              <a:lumOff val="40000"/>
            </a:schemeClr>
          </a:solidFill>
          <a:ln w="762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lide(fromBottom)">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mph" presetSubtype="0" fill="hold" nodeType="clickEffect">
                                  <p:stCondLst>
                                    <p:cond delay="0"/>
                                  </p:stCondLst>
                                  <p:childTnLst>
                                    <p:anim calcmode="discrete" valueType="str">
                                      <p:cBhvr>
                                        <p:cTn id="25"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slide(fromBottom)">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nodeType="clickEffect">
                                  <p:stCondLst>
                                    <p:cond delay="0"/>
                                  </p:stCondLst>
                                  <p:childTnLst>
                                    <p:anim calcmode="discrete" valueType="str">
                                      <p:cBhvr>
                                        <p:cTn id="3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35" presetClass="emph" presetSubtype="0" fill="hold" nodeType="clickEffect">
                                  <p:stCondLst>
                                    <p:cond delay="0"/>
                                  </p:stCondLst>
                                  <p:childTnLst>
                                    <p:anim calcmode="discrete" valueType="str">
                                      <p:cBhvr>
                                        <p:cTn id="53"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ppt_x</p:attrName>
                                        </p:attrNameLst>
                                      </p:cBhvr>
                                      <p:tavLst>
                                        <p:tav tm="0">
                                          <p:val>
                                            <p:strVal val="#ppt_x-.2"/>
                                          </p:val>
                                        </p:tav>
                                        <p:tav tm="100000">
                                          <p:val>
                                            <p:strVal val="#ppt_x"/>
                                          </p:val>
                                        </p:tav>
                                      </p:tavLst>
                                    </p:anim>
                                    <p:anim calcmode="lin" valueType="num">
                                      <p:cBhvr>
                                        <p:cTn id="5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xit" presetSubtype="12" fill="hold" nodeType="clickEffect">
                                  <p:stCondLst>
                                    <p:cond delay="0"/>
                                  </p:stCondLst>
                                  <p:childTnLst>
                                    <p:animEffect transition="out" filter="strips(downLeft)">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8" presetClass="exit" presetSubtype="12" fill="hold" nodeType="withEffect">
                                  <p:stCondLst>
                                    <p:cond delay="0"/>
                                  </p:stCondLst>
                                  <p:childTnLst>
                                    <p:animEffect transition="out" filter="strips(downLeft)">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8" presetClass="exit" presetSubtype="12" fill="hold" nodeType="withEffect">
                                  <p:stCondLst>
                                    <p:cond delay="0"/>
                                  </p:stCondLst>
                                  <p:childTnLst>
                                    <p:animEffect transition="out" filter="strips(downLeft)">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8" presetClass="exit" presetSubtype="12" fill="hold" nodeType="withEffect">
                                  <p:stCondLst>
                                    <p:cond delay="0"/>
                                  </p:stCondLst>
                                  <p:childTnLst>
                                    <p:animEffect transition="out" filter="strips(downLeft)">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8" presetClass="exit" presetSubtype="12" fill="hold" nodeType="withEffect">
                                  <p:stCondLst>
                                    <p:cond delay="0"/>
                                  </p:stCondLst>
                                  <p:childTnLst>
                                    <p:animEffect transition="out" filter="strips(downLeft)">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8" presetClass="exit" presetSubtype="12" fill="hold" grpId="1" nodeType="withEffect">
                                  <p:stCondLst>
                                    <p:cond delay="0"/>
                                  </p:stCondLst>
                                  <p:childTnLst>
                                    <p:animEffect transition="out" filter="strips(downLeft)">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8" presetClass="exit" presetSubtype="12" fill="hold" grpId="1" nodeType="withEffect">
                                  <p:stCondLst>
                                    <p:cond delay="0"/>
                                  </p:stCondLst>
                                  <p:childTnLst>
                                    <p:animEffect transition="out" filter="strips(downLeft)">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8" presetClass="exit" presetSubtype="12" fill="hold" grpId="1" nodeType="withEffect">
                                  <p:stCondLst>
                                    <p:cond delay="0"/>
                                  </p:stCondLst>
                                  <p:childTnLst>
                                    <p:animEffect transition="out" filter="strips(downLeft)">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8" presetClass="exit" presetSubtype="12" fill="hold" grpId="1" nodeType="withEffect">
                                  <p:stCondLst>
                                    <p:cond delay="0"/>
                                  </p:stCondLst>
                                  <p:childTnLst>
                                    <p:animEffect transition="out" filter="strips(downLeft)">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8" presetClass="exit" presetSubtype="12" fill="hold" grpId="1" nodeType="withEffect">
                                  <p:stCondLst>
                                    <p:cond delay="0"/>
                                  </p:stCondLst>
                                  <p:childTnLst>
                                    <p:animEffect transition="out" filter="strips(downLeft)">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8" presetClass="exit" presetSubtype="12" fill="hold" grpId="1" nodeType="withEffect">
                                  <p:stCondLst>
                                    <p:cond delay="0"/>
                                  </p:stCondLst>
                                  <p:childTnLst>
                                    <p:animEffect transition="out" filter="strips(downLeft)">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8" presetClass="exit" presetSubtype="12" fill="hold" nodeType="withEffect">
                                  <p:stCondLst>
                                    <p:cond delay="0"/>
                                  </p:stCondLst>
                                  <p:childTnLst>
                                    <p:animEffect transition="out" filter="strips(downLeft)">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Picture 2" descr="http://dc364.4shared.com/img/VflYa15f/s7/0.46787584280783723/Lendeh2.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3276600" y="381000"/>
            <a:ext cx="2743200" cy="769441"/>
          </a:xfrm>
          <a:prstGeom prst="rect">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10800000" scaled="1"/>
            <a:tileRect/>
          </a:gradFill>
          <a:ln w="28575">
            <a:solidFill>
              <a:srgbClr val="FF0000"/>
            </a:solidFill>
          </a:ln>
        </p:spPr>
        <p:txBody>
          <a:bodyPr wrap="square">
            <a:spAutoFit/>
          </a:bodyPr>
          <a:lstStyle/>
          <a:p>
            <a:pPr algn="ctr">
              <a:lnSpc>
                <a:spcPct val="150000"/>
              </a:lnSpc>
            </a:pPr>
            <a:r>
              <a:rPr lang="fa-IR" sz="3200" b="1" dirty="0" smtClean="0">
                <a:ln w="1905"/>
                <a:solidFill>
                  <a:srgbClr val="FF0000"/>
                </a:solidFill>
                <a:effectLst>
                  <a:innerShdw blurRad="69850" dist="43180" dir="5400000">
                    <a:srgbClr val="000000">
                      <a:alpha val="65000"/>
                    </a:srgbClr>
                  </a:innerShdw>
                </a:effectLst>
                <a:cs typeface="B Titr" pitchFamily="2" charset="-78"/>
              </a:rPr>
              <a:t> اَلتّمرینُ السّابِعِ  : </a:t>
            </a:r>
            <a:endParaRPr lang="fa-IR" sz="2800" b="1" dirty="0" smtClean="0">
              <a:ln w="1905"/>
              <a:solidFill>
                <a:srgbClr val="FF0000"/>
              </a:solidFill>
              <a:effectLst>
                <a:innerShdw blurRad="69850" dist="43180" dir="5400000">
                  <a:srgbClr val="000000">
                    <a:alpha val="65000"/>
                  </a:srgbClr>
                </a:innerShdw>
              </a:effectLst>
              <a:cs typeface="B Titr" pitchFamily="2" charset="-78"/>
            </a:endParaRPr>
          </a:p>
        </p:txBody>
      </p:sp>
      <p:sp>
        <p:nvSpPr>
          <p:cNvPr id="6" name="Rectangle 5"/>
          <p:cNvSpPr/>
          <p:nvPr/>
        </p:nvSpPr>
        <p:spPr>
          <a:xfrm>
            <a:off x="228600" y="5828437"/>
            <a:ext cx="8763000" cy="877163"/>
          </a:xfrm>
          <a:prstGeom prst="rect">
            <a:avLst/>
          </a:prstGeom>
          <a:solidFill>
            <a:srgbClr val="92D050"/>
          </a:solidFill>
          <a:ln w="28575">
            <a:solidFill>
              <a:srgbClr val="FF0000"/>
            </a:solidFill>
          </a:ln>
        </p:spPr>
        <p:txBody>
          <a:bodyPr wrap="square">
            <a:spAutoFit/>
          </a:bodyPr>
          <a:lstStyle/>
          <a:p>
            <a:pPr algn="ctr">
              <a:lnSpc>
                <a:spcPct val="150000"/>
              </a:lnSpc>
            </a:pPr>
            <a:r>
              <a:rPr lang="fa-IR" sz="32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 </a:t>
            </a:r>
            <a:r>
              <a:rPr lang="fa-IR" sz="28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در جدول ، کلمات مناسب بنویسید ؛ سپس رمز جدول را پیدا کنید .</a:t>
            </a:r>
          </a:p>
          <a:p>
            <a:pPr algn="ctr">
              <a:lnSpc>
                <a:spcPct val="150000"/>
              </a:lnSpc>
            </a:pPr>
            <a:endParaRPr lang="fa-IR" sz="1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1" nodeType="clickEffect">
                                  <p:stCondLst>
                                    <p:cond delay="0"/>
                                  </p:stCondLst>
                                  <p:childTnLst>
                                    <p:animEffect transition="out" filter="strips(downLeft)">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8" presetClass="exit" presetSubtype="12" fill="hold" grpId="1" nodeType="withEffect">
                                  <p:stCondLst>
                                    <p:cond delay="0"/>
                                  </p:stCondLst>
                                  <p:childTnLst>
                                    <p:animEffect transition="out" filter="strips(downLeft)">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482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6" descr="http://www.eshghentezar.com/imgcenter/uploads/1393041211.gif"/>
          <p:cNvPicPr>
            <a:picLocks noChangeAspect="1" noChangeArrowheads="1" noCrop="1"/>
          </p:cNvPicPr>
          <p:nvPr/>
        </p:nvPicPr>
        <p:blipFill>
          <a:blip r:embed="rId2" cstate="print"/>
          <a:srcRect/>
          <a:stretch>
            <a:fillRect/>
          </a:stretch>
        </p:blipFill>
        <p:spPr bwMode="auto">
          <a:xfrm>
            <a:off x="0" y="0"/>
            <a:ext cx="9144000" cy="6807202"/>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15" name="Oval 14"/>
          <p:cNvSpPr/>
          <p:nvPr/>
        </p:nvSpPr>
        <p:spPr>
          <a:xfrm>
            <a:off x="2057400" y="533400"/>
            <a:ext cx="4800600" cy="1676400"/>
          </a:xfrm>
          <a:prstGeom prst="ellipse">
            <a:avLst/>
          </a:prstGeom>
          <a:solidFill>
            <a:srgbClr val="5DFA38">
              <a:alpha val="58000"/>
            </a:srgbClr>
          </a:soli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Rectangle 15"/>
          <p:cNvSpPr/>
          <p:nvPr/>
        </p:nvSpPr>
        <p:spPr>
          <a:xfrm>
            <a:off x="2209800" y="457200"/>
            <a:ext cx="44196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a-IR" sz="5400" b="1" dirty="0" smtClean="0">
                <a:ln w="1905">
                  <a:solidFill>
                    <a:srgbClr val="FF0000"/>
                  </a:solidFill>
                </a:ln>
                <a:solidFill>
                  <a:srgbClr val="FFFF00"/>
                </a:solidFill>
                <a:effectLst>
                  <a:innerShdw blurRad="69850" dist="43180" dir="5400000">
                    <a:srgbClr val="000000">
                      <a:alpha val="65000"/>
                    </a:srgbClr>
                  </a:innerShdw>
                </a:effectLst>
                <a:cs typeface="B Esfehan" pitchFamily="2" charset="-78"/>
              </a:rPr>
              <a:t>اَلدّرسُ التّاسِعُ</a:t>
            </a:r>
            <a:endParaRPr lang="en-US" sz="5400" b="1" dirty="0">
              <a:ln w="1905">
                <a:solidFill>
                  <a:srgbClr val="FF0000"/>
                </a:solidFill>
              </a:ln>
              <a:solidFill>
                <a:srgbClr val="FFFF00"/>
              </a:solidFill>
              <a:effectLst>
                <a:innerShdw blurRad="69850" dist="43180" dir="5400000">
                  <a:srgbClr val="000000">
                    <a:alpha val="65000"/>
                  </a:srgbClr>
                </a:innerShdw>
              </a:effectLst>
              <a:cs typeface="B Esfeha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4" descr="http://k-b.ir/wp-content/uploads/6664.jpg"/>
          <p:cNvPicPr>
            <a:picLocks noChangeAspect="1" noChangeArrowheads="1"/>
          </p:cNvPicPr>
          <p:nvPr/>
        </p:nvPicPr>
        <p:blipFill>
          <a:blip r:embed="rId2" cstate="print"/>
          <a:srcRect b="6468"/>
          <a:stretch>
            <a:fillRect/>
          </a:stretch>
        </p:blipFill>
        <p:spPr bwMode="auto">
          <a:xfrm>
            <a:off x="0" y="0"/>
            <a:ext cx="9144000" cy="6858000"/>
          </a:xfrm>
          <a:prstGeom prst="rect">
            <a:avLst/>
          </a:prstGeom>
          <a:ln>
            <a:noFill/>
          </a:ln>
          <a:effectLst>
            <a:softEdge rad="112500"/>
          </a:effectLst>
        </p:spPr>
      </p:pic>
      <p:sp>
        <p:nvSpPr>
          <p:cNvPr id="4" name="Rectangle 3"/>
          <p:cNvSpPr/>
          <p:nvPr/>
        </p:nvSpPr>
        <p:spPr>
          <a:xfrm>
            <a:off x="381000" y="235803"/>
            <a:ext cx="8305800" cy="830997"/>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28575">
            <a:solidFill>
              <a:srgbClr val="FF0000"/>
            </a:solidFill>
          </a:ln>
        </p:spPr>
        <p:txBody>
          <a:bodyPr wrap="square">
            <a:spAutoFit/>
          </a:bodyPr>
          <a:lstStyle/>
          <a:p>
            <a:pPr algn="ctr" rtl="1"/>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 ( ثالِث ـ خائِف ـ عِندَهُم ـ مَسموح ـ حَدَثَ ـ غَداء ـ هُناکَ ـ أقدام ـ مَلاعِب</a:t>
            </a:r>
          </a:p>
          <a:p>
            <a:pPr algn="ctr" rtl="1"/>
            <a:r>
              <a:rPr lang="fa-IR" sz="24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rPr>
              <a:t>مِنشَفَۀ ـ عُصفور ـ یَصدُقُ ـ سادِس ـ شای ـ شلاّل ـ مُحافَظَۀ )</a:t>
            </a:r>
            <a:endParaRPr lang="fa-IR" sz="3200" b="1" dirty="0" smtClean="0">
              <a:ln w="1905">
                <a:solidFill>
                  <a:srgbClr val="7030A0"/>
                </a:solidFill>
              </a:ln>
              <a:solidFill>
                <a:srgbClr val="002060"/>
              </a:solidFill>
              <a:effectLst>
                <a:innerShdw blurRad="69850" dist="43180" dir="5400000">
                  <a:srgbClr val="000000">
                    <a:alpha val="65000"/>
                  </a:srgbClr>
                </a:innerShdw>
              </a:effectLst>
              <a:cs typeface="B Badr" pitchFamily="2" charset="-78"/>
            </a:endParaRPr>
          </a:p>
        </p:txBody>
      </p:sp>
      <p:sp>
        <p:nvSpPr>
          <p:cNvPr id="7" name="Rectangle 6"/>
          <p:cNvSpPr/>
          <p:nvPr/>
        </p:nvSpPr>
        <p:spPr>
          <a:xfrm>
            <a:off x="6705600" y="1298138"/>
            <a:ext cx="1981200" cy="526297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28575">
            <a:solidFill>
              <a:srgbClr val="FF00FF"/>
            </a:solidFill>
          </a:ln>
        </p:spPr>
        <p:txBody>
          <a:bodyPr wrap="square">
            <a:spAutoFit/>
          </a:bodyPr>
          <a:lstStyle/>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 اتّفاق افتاد</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2. مُجاز</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3. دارند</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4. ناهار</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5. سوم</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6. ترسیده</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7. ورزشگاه ها</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8. پاها</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9. آن جا</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10. راست می گوید </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11. گنجشک</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12. استان</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13. آبشار</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14. ششم</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15. چای</a:t>
            </a:r>
          </a:p>
          <a:p>
            <a:pPr algn="r"/>
            <a:r>
              <a:rPr lang="fa-IR" sz="2100" b="1" dirty="0" smtClean="0">
                <a:ln w="1905"/>
                <a:solidFill>
                  <a:srgbClr val="002060"/>
                </a:solidFill>
                <a:effectLst>
                  <a:innerShdw blurRad="69850" dist="43180" dir="5400000">
                    <a:srgbClr val="000000">
                      <a:alpha val="65000"/>
                    </a:srgbClr>
                  </a:innerShdw>
                </a:effectLst>
                <a:cs typeface="B Koodak" pitchFamily="2" charset="-78"/>
              </a:rPr>
              <a:t>16. حوله</a:t>
            </a:r>
            <a:endParaRPr lang="fa-IR" sz="2100" b="1" dirty="0">
              <a:ln w="1905"/>
              <a:solidFill>
                <a:srgbClr val="002060"/>
              </a:solidFill>
              <a:effectLst>
                <a:innerShdw blurRad="69850" dist="43180" dir="5400000">
                  <a:srgbClr val="000000">
                    <a:alpha val="65000"/>
                  </a:srgbClr>
                </a:innerShdw>
              </a:effectLst>
              <a:cs typeface="B Koodak" pitchFamily="2" charset="-78"/>
            </a:endParaRPr>
          </a:p>
        </p:txBody>
      </p:sp>
      <p:graphicFrame>
        <p:nvGraphicFramePr>
          <p:cNvPr id="8" name="Table 7"/>
          <p:cNvGraphicFramePr>
            <a:graphicFrameLocks noGrp="1"/>
          </p:cNvGraphicFramePr>
          <p:nvPr/>
        </p:nvGraphicFramePr>
        <p:xfrm>
          <a:off x="381000" y="1219200"/>
          <a:ext cx="6095999" cy="5415255"/>
        </p:xfrm>
        <a:graphic>
          <a:graphicData uri="http://schemas.openxmlformats.org/drawingml/2006/table">
            <a:tbl>
              <a:tblPr rtl="1" firstRow="1" bandRow="1">
                <a:tableStyleId>{5C22544A-7EE6-4342-B048-85BDC9FD1C3A}</a:tableStyleId>
              </a:tblPr>
              <a:tblGrid>
                <a:gridCol w="870857"/>
                <a:gridCol w="870857"/>
                <a:gridCol w="870857"/>
                <a:gridCol w="870857"/>
                <a:gridCol w="870857"/>
                <a:gridCol w="870857"/>
                <a:gridCol w="870857"/>
              </a:tblGrid>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1</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2</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3</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r>
              <a:tr h="340697">
                <a:tc>
                  <a:txBody>
                    <a:bodyPr/>
                    <a:lstStyle/>
                    <a:p>
                      <a:pPr algn="ctr" rtl="1"/>
                      <a:r>
                        <a:rPr lang="fa-IR" sz="1400" b="1" dirty="0" smtClean="0">
                          <a:solidFill>
                            <a:srgbClr val="002060"/>
                          </a:solidFill>
                          <a:effectLst/>
                          <a:cs typeface="B Titr" pitchFamily="2" charset="-78"/>
                        </a:rPr>
                        <a:t>4</a:t>
                      </a:r>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r>
                        <a:rPr lang="fa-IR" sz="1400" b="1" dirty="0" smtClean="0">
                          <a:solidFill>
                            <a:srgbClr val="002060"/>
                          </a:solidFill>
                          <a:effectLst/>
                          <a:cs typeface="B Titr" pitchFamily="2" charset="-78"/>
                        </a:rPr>
                        <a:t>5</a:t>
                      </a:r>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6</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7</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8</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9</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10</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r>
                        <a:rPr lang="fa-IR" sz="1400" b="1" dirty="0" smtClean="0">
                          <a:solidFill>
                            <a:srgbClr val="002060"/>
                          </a:solidFill>
                          <a:effectLst/>
                          <a:cs typeface="B Titr" pitchFamily="2" charset="-78"/>
                        </a:rPr>
                        <a:t>11</a:t>
                      </a:r>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r>
                        <a:rPr lang="fa-IR" sz="1400" b="1" dirty="0" smtClean="0">
                          <a:solidFill>
                            <a:srgbClr val="002060"/>
                          </a:solidFill>
                          <a:effectLst/>
                          <a:cs typeface="B Titr" pitchFamily="2" charset="-78"/>
                        </a:rPr>
                        <a:t>12</a:t>
                      </a:r>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r>
              <a:tr h="340697">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13</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r>
                        <a:rPr lang="fa-IR" sz="1400" b="1" dirty="0" smtClean="0">
                          <a:solidFill>
                            <a:srgbClr val="002060"/>
                          </a:solidFill>
                          <a:effectLst/>
                          <a:cs typeface="B Titr" pitchFamily="2" charset="-78"/>
                        </a:rPr>
                        <a:t>14</a:t>
                      </a:r>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40697">
                <a:tc>
                  <a:txBody>
                    <a:bodyPr/>
                    <a:lstStyle/>
                    <a:p>
                      <a:pPr algn="ctr" rtl="1"/>
                      <a:r>
                        <a:rPr lang="fa-IR" sz="1400" b="1" dirty="0" smtClean="0">
                          <a:solidFill>
                            <a:srgbClr val="002060"/>
                          </a:solidFill>
                          <a:effectLst/>
                          <a:cs typeface="B Titr" pitchFamily="2" charset="-78"/>
                        </a:rPr>
                        <a:t>15</a:t>
                      </a:r>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99743">
                <a:tc>
                  <a:txBody>
                    <a:bodyPr/>
                    <a:lstStyle/>
                    <a:p>
                      <a:pPr algn="ctr" rtl="1"/>
                      <a:endParaRPr lang="fa-IR" sz="1400" b="1" dirty="0">
                        <a:solidFill>
                          <a:srgbClr val="002060"/>
                        </a:solidFill>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r>
                        <a:rPr lang="fa-IR" sz="1400" b="1" dirty="0" smtClean="0">
                          <a:solidFill>
                            <a:srgbClr val="002060"/>
                          </a:solidFill>
                          <a:effectLst>
                            <a:outerShdw blurRad="38100" dist="38100" dir="2700000" algn="tl">
                              <a:srgbClr val="000000">
                                <a:alpha val="43137"/>
                              </a:srgbClr>
                            </a:outerShdw>
                          </a:effectLst>
                          <a:cs typeface="B Titr" pitchFamily="2" charset="-78"/>
                        </a:rPr>
                        <a:t>16</a:t>
                      </a:r>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algn="ctr" rtl="1"/>
                      <a:endParaRPr lang="fa-IR" sz="1400" b="1" dirty="0">
                        <a:solidFill>
                          <a:srgbClr val="002060"/>
                        </a:solidFill>
                        <a:effectLst>
                          <a:outerShdw blurRad="38100" dist="38100" dir="2700000" algn="tl">
                            <a:srgbClr val="000000">
                              <a:alpha val="43137"/>
                            </a:srgbClr>
                          </a:outerShdw>
                        </a:effectLst>
                        <a:cs typeface="B Titr"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c>
                  <a:txBody>
                    <a:bodyPr/>
                    <a:lstStyle/>
                    <a:p>
                      <a:pPr rtl="1"/>
                      <a:endParaRPr lang="fa-IR" sz="700" b="1" dirty="0" smtClean="0">
                        <a:solidFill>
                          <a:srgbClr val="FF00FF"/>
                        </a:solidFill>
                      </a:endParaRPr>
                    </a:p>
                    <a:p>
                      <a:pPr rtl="1"/>
                      <a:endParaRPr lang="fa-IR" sz="700" b="1" dirty="0">
                        <a:solidFill>
                          <a:srgbClr val="FF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lin ang="2700000" scaled="1"/>
                      <a:tileRect/>
                    </a:gradFill>
                  </a:tcPr>
                </a:tc>
              </a:tr>
            </a:tbl>
          </a:graphicData>
        </a:graphic>
      </p:graphicFrame>
      <p:sp>
        <p:nvSpPr>
          <p:cNvPr id="9" name="Rectangle 8"/>
          <p:cNvSpPr/>
          <p:nvPr/>
        </p:nvSpPr>
        <p:spPr>
          <a:xfrm>
            <a:off x="2349478" y="1200090"/>
            <a:ext cx="46992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د</a:t>
            </a:r>
            <a:endParaRPr lang="fa-IR" sz="2000" b="1" dirty="0">
              <a:ln>
                <a:solidFill>
                  <a:srgbClr val="002060"/>
                </a:solidFill>
              </a:ln>
              <a:solidFill>
                <a:schemeClr val="bg1"/>
              </a:solidFill>
              <a:cs typeface="B Titr" pitchFamily="2" charset="-78"/>
            </a:endParaRPr>
          </a:p>
        </p:txBody>
      </p:sp>
      <p:sp>
        <p:nvSpPr>
          <p:cNvPr id="10" name="Rectangle 9"/>
          <p:cNvSpPr/>
          <p:nvPr/>
        </p:nvSpPr>
        <p:spPr>
          <a:xfrm>
            <a:off x="3200400" y="120009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ح</a:t>
            </a:r>
            <a:endParaRPr lang="fa-IR" sz="2000" b="1" dirty="0">
              <a:ln>
                <a:solidFill>
                  <a:schemeClr val="bg1"/>
                </a:solidFill>
              </a:ln>
              <a:solidFill>
                <a:srgbClr val="FF0000"/>
              </a:solidFill>
              <a:cs typeface="B Titr" pitchFamily="2" charset="-78"/>
            </a:endParaRPr>
          </a:p>
        </p:txBody>
      </p:sp>
      <p:sp>
        <p:nvSpPr>
          <p:cNvPr id="11" name="Rectangle 10"/>
          <p:cNvSpPr/>
          <p:nvPr/>
        </p:nvSpPr>
        <p:spPr>
          <a:xfrm>
            <a:off x="1338258" y="118098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ث</a:t>
            </a:r>
            <a:endParaRPr lang="fa-IR" sz="2000" b="1" dirty="0">
              <a:ln>
                <a:solidFill>
                  <a:srgbClr val="002060"/>
                </a:solidFill>
              </a:ln>
              <a:solidFill>
                <a:schemeClr val="bg1"/>
              </a:solidFill>
              <a:cs typeface="B Titr" pitchFamily="2" charset="-78"/>
            </a:endParaRPr>
          </a:p>
        </p:txBody>
      </p:sp>
      <p:sp>
        <p:nvSpPr>
          <p:cNvPr id="12" name="Rectangle 11"/>
          <p:cNvSpPr/>
          <p:nvPr/>
        </p:nvSpPr>
        <p:spPr>
          <a:xfrm>
            <a:off x="2286000" y="1504890"/>
            <a:ext cx="523860"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م</a:t>
            </a:r>
            <a:endParaRPr lang="fa-IR" sz="2000" b="1" dirty="0">
              <a:ln>
                <a:solidFill>
                  <a:srgbClr val="002060"/>
                </a:solidFill>
              </a:ln>
              <a:solidFill>
                <a:schemeClr val="bg1"/>
              </a:solidFill>
              <a:cs typeface="B Titr" pitchFamily="2" charset="-78"/>
            </a:endParaRPr>
          </a:p>
        </p:txBody>
      </p:sp>
      <p:sp>
        <p:nvSpPr>
          <p:cNvPr id="13" name="Rectangle 12"/>
          <p:cNvSpPr/>
          <p:nvPr/>
        </p:nvSpPr>
        <p:spPr>
          <a:xfrm>
            <a:off x="3200400" y="152400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س</a:t>
            </a:r>
            <a:endParaRPr lang="fa-IR" sz="2000" b="1" dirty="0">
              <a:ln>
                <a:solidFill>
                  <a:schemeClr val="bg1"/>
                </a:solidFill>
              </a:ln>
              <a:solidFill>
                <a:srgbClr val="FF0000"/>
              </a:solidFill>
              <a:cs typeface="B Titr" pitchFamily="2" charset="-78"/>
            </a:endParaRPr>
          </a:p>
        </p:txBody>
      </p:sp>
      <p:sp>
        <p:nvSpPr>
          <p:cNvPr id="14" name="Rectangle 13"/>
          <p:cNvSpPr/>
          <p:nvPr/>
        </p:nvSpPr>
        <p:spPr>
          <a:xfrm>
            <a:off x="4038600" y="152400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م</a:t>
            </a:r>
            <a:endParaRPr lang="fa-IR" sz="2000" b="1" dirty="0">
              <a:ln>
                <a:solidFill>
                  <a:srgbClr val="002060"/>
                </a:solidFill>
              </a:ln>
              <a:solidFill>
                <a:schemeClr val="bg1"/>
              </a:solidFill>
              <a:cs typeface="B Titr" pitchFamily="2" charset="-78"/>
            </a:endParaRPr>
          </a:p>
        </p:txBody>
      </p:sp>
      <p:sp>
        <p:nvSpPr>
          <p:cNvPr id="15" name="Rectangle 14"/>
          <p:cNvSpPr/>
          <p:nvPr/>
        </p:nvSpPr>
        <p:spPr>
          <a:xfrm>
            <a:off x="1338258" y="15048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و</a:t>
            </a:r>
            <a:endParaRPr lang="fa-IR" sz="2000" b="1" dirty="0">
              <a:ln>
                <a:solidFill>
                  <a:srgbClr val="002060"/>
                </a:solidFill>
              </a:ln>
              <a:solidFill>
                <a:schemeClr val="bg1"/>
              </a:solidFill>
              <a:cs typeface="B Titr" pitchFamily="2" charset="-78"/>
            </a:endParaRPr>
          </a:p>
        </p:txBody>
      </p:sp>
      <p:sp>
        <p:nvSpPr>
          <p:cNvPr id="16" name="Rectangle 15"/>
          <p:cNvSpPr/>
          <p:nvPr/>
        </p:nvSpPr>
        <p:spPr>
          <a:xfrm>
            <a:off x="533400" y="152400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ح</a:t>
            </a:r>
            <a:endParaRPr lang="fa-IR" sz="2000" b="1" dirty="0">
              <a:ln>
                <a:solidFill>
                  <a:srgbClr val="002060"/>
                </a:solidFill>
              </a:ln>
              <a:solidFill>
                <a:schemeClr val="bg1"/>
              </a:solidFill>
              <a:cs typeface="B Titr" pitchFamily="2" charset="-78"/>
            </a:endParaRPr>
          </a:p>
        </p:txBody>
      </p:sp>
      <p:sp>
        <p:nvSpPr>
          <p:cNvPr id="17" name="Rectangle 16"/>
          <p:cNvSpPr/>
          <p:nvPr/>
        </p:nvSpPr>
        <p:spPr>
          <a:xfrm>
            <a:off x="2286000" y="1885890"/>
            <a:ext cx="523860"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د</a:t>
            </a:r>
            <a:endParaRPr lang="fa-IR" sz="2000" b="1" dirty="0">
              <a:ln>
                <a:solidFill>
                  <a:srgbClr val="002060"/>
                </a:solidFill>
              </a:ln>
              <a:solidFill>
                <a:schemeClr val="bg1"/>
              </a:solidFill>
              <a:cs typeface="B Titr" pitchFamily="2" charset="-78"/>
            </a:endParaRPr>
          </a:p>
        </p:txBody>
      </p:sp>
      <p:sp>
        <p:nvSpPr>
          <p:cNvPr id="18" name="Rectangle 17"/>
          <p:cNvSpPr/>
          <p:nvPr/>
        </p:nvSpPr>
        <p:spPr>
          <a:xfrm>
            <a:off x="3200400" y="182880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ن</a:t>
            </a:r>
            <a:endParaRPr lang="fa-IR" sz="2000" b="1" dirty="0">
              <a:ln>
                <a:solidFill>
                  <a:schemeClr val="bg1"/>
                </a:solidFill>
              </a:ln>
              <a:solidFill>
                <a:srgbClr val="FF0000"/>
              </a:solidFill>
              <a:cs typeface="B Titr" pitchFamily="2" charset="-78"/>
            </a:endParaRPr>
          </a:p>
        </p:txBody>
      </p:sp>
      <p:sp>
        <p:nvSpPr>
          <p:cNvPr id="19" name="Rectangle 18"/>
          <p:cNvSpPr/>
          <p:nvPr/>
        </p:nvSpPr>
        <p:spPr>
          <a:xfrm>
            <a:off x="3886200" y="1885890"/>
            <a:ext cx="838200"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ع</a:t>
            </a:r>
            <a:endParaRPr lang="fa-IR" sz="2000" b="1" dirty="0">
              <a:ln>
                <a:solidFill>
                  <a:srgbClr val="002060"/>
                </a:solidFill>
              </a:ln>
              <a:solidFill>
                <a:schemeClr val="bg1"/>
              </a:solidFill>
              <a:cs typeface="B Titr" pitchFamily="2" charset="-78"/>
            </a:endParaRPr>
          </a:p>
        </p:txBody>
      </p:sp>
      <p:sp>
        <p:nvSpPr>
          <p:cNvPr id="20" name="Rectangle 19"/>
          <p:cNvSpPr/>
          <p:nvPr/>
        </p:nvSpPr>
        <p:spPr>
          <a:xfrm>
            <a:off x="1338258" y="186678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ه</a:t>
            </a:r>
            <a:endParaRPr lang="fa-IR" sz="2000" b="1" dirty="0">
              <a:ln>
                <a:solidFill>
                  <a:srgbClr val="002060"/>
                </a:solidFill>
              </a:ln>
              <a:solidFill>
                <a:schemeClr val="bg1"/>
              </a:solidFill>
              <a:cs typeface="B Titr" pitchFamily="2" charset="-78"/>
            </a:endParaRPr>
          </a:p>
        </p:txBody>
      </p:sp>
      <p:sp>
        <p:nvSpPr>
          <p:cNvPr id="21" name="Rectangle 20"/>
          <p:cNvSpPr/>
          <p:nvPr/>
        </p:nvSpPr>
        <p:spPr>
          <a:xfrm>
            <a:off x="533400" y="182880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م</a:t>
            </a:r>
            <a:endParaRPr lang="fa-IR" sz="2000" b="1" dirty="0">
              <a:ln>
                <a:solidFill>
                  <a:srgbClr val="002060"/>
                </a:solidFill>
              </a:ln>
              <a:solidFill>
                <a:schemeClr val="bg1"/>
              </a:solidFill>
              <a:cs typeface="B Titr" pitchFamily="2" charset="-78"/>
            </a:endParaRPr>
          </a:p>
        </p:txBody>
      </p:sp>
      <p:sp>
        <p:nvSpPr>
          <p:cNvPr id="22" name="Rectangle 21"/>
          <p:cNvSpPr/>
          <p:nvPr/>
        </p:nvSpPr>
        <p:spPr>
          <a:xfrm>
            <a:off x="3226624" y="2266890"/>
            <a:ext cx="50717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ا</a:t>
            </a:r>
            <a:endParaRPr lang="fa-IR" sz="2000" b="1" dirty="0">
              <a:ln>
                <a:solidFill>
                  <a:schemeClr val="bg1"/>
                </a:solidFill>
              </a:ln>
              <a:solidFill>
                <a:srgbClr val="FF0000"/>
              </a:solidFill>
              <a:cs typeface="B Titr" pitchFamily="2" charset="-78"/>
            </a:endParaRPr>
          </a:p>
        </p:txBody>
      </p:sp>
      <p:sp>
        <p:nvSpPr>
          <p:cNvPr id="23" name="Rectangle 22"/>
          <p:cNvSpPr/>
          <p:nvPr/>
        </p:nvSpPr>
        <p:spPr>
          <a:xfrm>
            <a:off x="4114800" y="2209800"/>
            <a:ext cx="46149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د</a:t>
            </a:r>
            <a:endParaRPr lang="fa-IR" sz="2000" b="1" dirty="0">
              <a:ln>
                <a:solidFill>
                  <a:srgbClr val="002060"/>
                </a:solidFill>
              </a:ln>
              <a:solidFill>
                <a:schemeClr val="bg1"/>
              </a:solidFill>
              <a:cs typeface="B Titr" pitchFamily="2" charset="-78"/>
            </a:endParaRPr>
          </a:p>
        </p:txBody>
      </p:sp>
      <p:sp>
        <p:nvSpPr>
          <p:cNvPr id="24" name="Rectangle 23"/>
          <p:cNvSpPr/>
          <p:nvPr/>
        </p:nvSpPr>
        <p:spPr>
          <a:xfrm>
            <a:off x="4876800" y="21906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غ</a:t>
            </a:r>
            <a:endParaRPr lang="fa-IR" sz="2000" b="1" dirty="0">
              <a:ln>
                <a:solidFill>
                  <a:srgbClr val="002060"/>
                </a:solidFill>
              </a:ln>
              <a:solidFill>
                <a:schemeClr val="bg1"/>
              </a:solidFill>
              <a:cs typeface="B Titr" pitchFamily="2" charset="-78"/>
            </a:endParaRPr>
          </a:p>
        </p:txBody>
      </p:sp>
      <p:sp>
        <p:nvSpPr>
          <p:cNvPr id="25" name="Rectangle 24"/>
          <p:cNvSpPr/>
          <p:nvPr/>
        </p:nvSpPr>
        <p:spPr>
          <a:xfrm>
            <a:off x="2197078" y="220980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ء</a:t>
            </a:r>
            <a:endParaRPr lang="fa-IR" sz="2000" b="1" dirty="0">
              <a:ln>
                <a:solidFill>
                  <a:srgbClr val="002060"/>
                </a:solidFill>
              </a:ln>
              <a:solidFill>
                <a:schemeClr val="bg1"/>
              </a:solidFill>
              <a:cs typeface="B Titr" pitchFamily="2" charset="-78"/>
            </a:endParaRPr>
          </a:p>
        </p:txBody>
      </p:sp>
      <p:sp>
        <p:nvSpPr>
          <p:cNvPr id="26" name="Rectangle 25"/>
          <p:cNvSpPr/>
          <p:nvPr/>
        </p:nvSpPr>
        <p:spPr>
          <a:xfrm>
            <a:off x="3226624" y="2571690"/>
            <a:ext cx="50717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ل</a:t>
            </a:r>
            <a:endParaRPr lang="fa-IR" sz="2000" b="1" dirty="0">
              <a:ln>
                <a:solidFill>
                  <a:schemeClr val="bg1"/>
                </a:solidFill>
              </a:ln>
              <a:solidFill>
                <a:srgbClr val="FF0000"/>
              </a:solidFill>
              <a:cs typeface="B Titr" pitchFamily="2" charset="-78"/>
            </a:endParaRPr>
          </a:p>
        </p:txBody>
      </p:sp>
      <p:sp>
        <p:nvSpPr>
          <p:cNvPr id="27" name="Rectangle 26"/>
          <p:cNvSpPr/>
          <p:nvPr/>
        </p:nvSpPr>
        <p:spPr>
          <a:xfrm>
            <a:off x="4114800" y="2571690"/>
            <a:ext cx="46149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28" name="Rectangle 27"/>
          <p:cNvSpPr/>
          <p:nvPr/>
        </p:nvSpPr>
        <p:spPr>
          <a:xfrm>
            <a:off x="4876800" y="25716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ث</a:t>
            </a:r>
            <a:endParaRPr lang="fa-IR" sz="2000" b="1" dirty="0">
              <a:ln>
                <a:solidFill>
                  <a:srgbClr val="002060"/>
                </a:solidFill>
              </a:ln>
              <a:solidFill>
                <a:schemeClr val="bg1"/>
              </a:solidFill>
              <a:cs typeface="B Titr" pitchFamily="2" charset="-78"/>
            </a:endParaRPr>
          </a:p>
        </p:txBody>
      </p:sp>
      <p:sp>
        <p:nvSpPr>
          <p:cNvPr id="29" name="Rectangle 28"/>
          <p:cNvSpPr/>
          <p:nvPr/>
        </p:nvSpPr>
        <p:spPr>
          <a:xfrm>
            <a:off x="2197078" y="25716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ث</a:t>
            </a:r>
            <a:endParaRPr lang="fa-IR" sz="2000" b="1" dirty="0">
              <a:ln>
                <a:solidFill>
                  <a:srgbClr val="002060"/>
                </a:solidFill>
              </a:ln>
              <a:solidFill>
                <a:schemeClr val="bg1"/>
              </a:solidFill>
              <a:cs typeface="B Titr" pitchFamily="2" charset="-78"/>
            </a:endParaRPr>
          </a:p>
        </p:txBody>
      </p:sp>
      <p:sp>
        <p:nvSpPr>
          <p:cNvPr id="30" name="Rectangle 29"/>
          <p:cNvSpPr/>
          <p:nvPr/>
        </p:nvSpPr>
        <p:spPr>
          <a:xfrm>
            <a:off x="1447800" y="2895600"/>
            <a:ext cx="523860"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ئـ</a:t>
            </a:r>
            <a:endParaRPr lang="fa-IR" sz="2000" b="1" dirty="0">
              <a:ln>
                <a:solidFill>
                  <a:srgbClr val="002060"/>
                </a:solidFill>
              </a:ln>
              <a:solidFill>
                <a:schemeClr val="bg1"/>
              </a:solidFill>
              <a:cs typeface="B Titr" pitchFamily="2" charset="-78"/>
            </a:endParaRPr>
          </a:p>
        </p:txBody>
      </p:sp>
      <p:sp>
        <p:nvSpPr>
          <p:cNvPr id="31" name="Rectangle 30"/>
          <p:cNvSpPr/>
          <p:nvPr/>
        </p:nvSpPr>
        <p:spPr>
          <a:xfrm>
            <a:off x="2286000" y="2895600"/>
            <a:ext cx="46149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32" name="Rectangle 31"/>
          <p:cNvSpPr/>
          <p:nvPr/>
        </p:nvSpPr>
        <p:spPr>
          <a:xfrm>
            <a:off x="3200866" y="2876490"/>
            <a:ext cx="532934"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خ</a:t>
            </a:r>
            <a:endParaRPr lang="fa-IR" sz="2000" b="1" dirty="0">
              <a:ln>
                <a:solidFill>
                  <a:schemeClr val="bg1"/>
                </a:solidFill>
              </a:ln>
              <a:solidFill>
                <a:srgbClr val="FF0000"/>
              </a:solidFill>
              <a:cs typeface="B Titr" pitchFamily="2" charset="-78"/>
            </a:endParaRPr>
          </a:p>
        </p:txBody>
      </p:sp>
      <p:sp>
        <p:nvSpPr>
          <p:cNvPr id="33" name="Rectangle 32"/>
          <p:cNvSpPr/>
          <p:nvPr/>
        </p:nvSpPr>
        <p:spPr>
          <a:xfrm>
            <a:off x="533400" y="289560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ف</a:t>
            </a:r>
            <a:endParaRPr lang="fa-IR" sz="2000" b="1" dirty="0">
              <a:ln>
                <a:solidFill>
                  <a:srgbClr val="002060"/>
                </a:solidFill>
              </a:ln>
              <a:solidFill>
                <a:schemeClr val="bg1"/>
              </a:solidFill>
              <a:cs typeface="B Titr" pitchFamily="2" charset="-78"/>
            </a:endParaRPr>
          </a:p>
        </p:txBody>
      </p:sp>
      <p:sp>
        <p:nvSpPr>
          <p:cNvPr id="34" name="Rectangle 33"/>
          <p:cNvSpPr/>
          <p:nvPr/>
        </p:nvSpPr>
        <p:spPr>
          <a:xfrm>
            <a:off x="2286000" y="3257490"/>
            <a:ext cx="50717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35" name="Rectangle 34"/>
          <p:cNvSpPr/>
          <p:nvPr/>
        </p:nvSpPr>
        <p:spPr>
          <a:xfrm>
            <a:off x="3200400" y="320040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ل</a:t>
            </a:r>
            <a:endParaRPr lang="fa-IR" sz="2000" b="1" dirty="0">
              <a:ln>
                <a:solidFill>
                  <a:schemeClr val="bg1"/>
                </a:solidFill>
              </a:ln>
              <a:solidFill>
                <a:srgbClr val="FF0000"/>
              </a:solidFill>
              <a:cs typeface="B Titr" pitchFamily="2" charset="-78"/>
            </a:endParaRPr>
          </a:p>
        </p:txBody>
      </p:sp>
      <p:sp>
        <p:nvSpPr>
          <p:cNvPr id="36" name="Rectangle 35"/>
          <p:cNvSpPr/>
          <p:nvPr/>
        </p:nvSpPr>
        <p:spPr>
          <a:xfrm>
            <a:off x="4039066" y="31812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م</a:t>
            </a:r>
            <a:endParaRPr lang="fa-IR" sz="2000" b="1" dirty="0">
              <a:ln>
                <a:solidFill>
                  <a:srgbClr val="002060"/>
                </a:solidFill>
              </a:ln>
              <a:solidFill>
                <a:schemeClr val="bg1"/>
              </a:solidFill>
              <a:cs typeface="B Titr" pitchFamily="2" charset="-78"/>
            </a:endParaRPr>
          </a:p>
        </p:txBody>
      </p:sp>
      <p:sp>
        <p:nvSpPr>
          <p:cNvPr id="37" name="Rectangle 36"/>
          <p:cNvSpPr/>
          <p:nvPr/>
        </p:nvSpPr>
        <p:spPr>
          <a:xfrm>
            <a:off x="1414458" y="31812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ع</a:t>
            </a:r>
            <a:endParaRPr lang="fa-IR" sz="2000" b="1" dirty="0">
              <a:ln>
                <a:solidFill>
                  <a:srgbClr val="002060"/>
                </a:solidFill>
              </a:ln>
              <a:solidFill>
                <a:schemeClr val="bg1"/>
              </a:solidFill>
              <a:cs typeface="B Titr" pitchFamily="2" charset="-78"/>
            </a:endParaRPr>
          </a:p>
        </p:txBody>
      </p:sp>
      <p:sp>
        <p:nvSpPr>
          <p:cNvPr id="38" name="Rectangle 37"/>
          <p:cNvSpPr/>
          <p:nvPr/>
        </p:nvSpPr>
        <p:spPr>
          <a:xfrm>
            <a:off x="533400" y="32574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ب</a:t>
            </a:r>
            <a:endParaRPr lang="fa-IR" sz="2000" b="1" dirty="0">
              <a:ln>
                <a:solidFill>
                  <a:srgbClr val="002060"/>
                </a:solidFill>
              </a:ln>
              <a:solidFill>
                <a:schemeClr val="bg1"/>
              </a:solidFill>
              <a:cs typeface="B Titr" pitchFamily="2" charset="-78"/>
            </a:endParaRPr>
          </a:p>
        </p:txBody>
      </p:sp>
      <p:sp>
        <p:nvSpPr>
          <p:cNvPr id="39" name="Rectangle 38"/>
          <p:cNvSpPr/>
          <p:nvPr/>
        </p:nvSpPr>
        <p:spPr>
          <a:xfrm>
            <a:off x="2286000" y="3581400"/>
            <a:ext cx="50717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د</a:t>
            </a:r>
            <a:endParaRPr lang="fa-IR" sz="2000" b="1" dirty="0">
              <a:ln>
                <a:solidFill>
                  <a:srgbClr val="002060"/>
                </a:solidFill>
              </a:ln>
              <a:solidFill>
                <a:schemeClr val="bg1"/>
              </a:solidFill>
              <a:cs typeface="B Titr" pitchFamily="2" charset="-78"/>
            </a:endParaRPr>
          </a:p>
        </p:txBody>
      </p:sp>
      <p:sp>
        <p:nvSpPr>
          <p:cNvPr id="40" name="Rectangle 39"/>
          <p:cNvSpPr/>
          <p:nvPr/>
        </p:nvSpPr>
        <p:spPr>
          <a:xfrm>
            <a:off x="3200400" y="356229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ق</a:t>
            </a:r>
            <a:endParaRPr lang="fa-IR" sz="2000" b="1" dirty="0">
              <a:ln>
                <a:solidFill>
                  <a:schemeClr val="bg1"/>
                </a:solidFill>
              </a:ln>
              <a:solidFill>
                <a:srgbClr val="FF0000"/>
              </a:solidFill>
              <a:cs typeface="B Titr" pitchFamily="2" charset="-78"/>
            </a:endParaRPr>
          </a:p>
        </p:txBody>
      </p:sp>
      <p:sp>
        <p:nvSpPr>
          <p:cNvPr id="41" name="Rectangle 40"/>
          <p:cNvSpPr/>
          <p:nvPr/>
        </p:nvSpPr>
        <p:spPr>
          <a:xfrm>
            <a:off x="4039066" y="36384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أ</a:t>
            </a:r>
            <a:endParaRPr lang="fa-IR" sz="2000" b="1" dirty="0">
              <a:ln>
                <a:solidFill>
                  <a:srgbClr val="002060"/>
                </a:solidFill>
              </a:ln>
              <a:solidFill>
                <a:schemeClr val="bg1"/>
              </a:solidFill>
              <a:cs typeface="B Titr" pitchFamily="2" charset="-78"/>
            </a:endParaRPr>
          </a:p>
        </p:txBody>
      </p:sp>
      <p:sp>
        <p:nvSpPr>
          <p:cNvPr id="42" name="Rectangle 41"/>
          <p:cNvSpPr/>
          <p:nvPr/>
        </p:nvSpPr>
        <p:spPr>
          <a:xfrm>
            <a:off x="1371600" y="358140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43" name="Rectangle 42"/>
          <p:cNvSpPr/>
          <p:nvPr/>
        </p:nvSpPr>
        <p:spPr>
          <a:xfrm>
            <a:off x="533400" y="35622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م</a:t>
            </a:r>
            <a:endParaRPr lang="fa-IR" sz="2000" b="1" dirty="0">
              <a:ln>
                <a:solidFill>
                  <a:srgbClr val="002060"/>
                </a:solidFill>
              </a:ln>
              <a:solidFill>
                <a:schemeClr val="bg1"/>
              </a:solidFill>
              <a:cs typeface="B Titr" pitchFamily="2" charset="-78"/>
            </a:endParaRPr>
          </a:p>
        </p:txBody>
      </p:sp>
      <p:sp>
        <p:nvSpPr>
          <p:cNvPr id="44" name="Rectangle 43"/>
          <p:cNvSpPr/>
          <p:nvPr/>
        </p:nvSpPr>
        <p:spPr>
          <a:xfrm>
            <a:off x="2286000" y="3962400"/>
            <a:ext cx="50717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45" name="Rectangle 44"/>
          <p:cNvSpPr/>
          <p:nvPr/>
        </p:nvSpPr>
        <p:spPr>
          <a:xfrm>
            <a:off x="3200400" y="390531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ن</a:t>
            </a:r>
            <a:endParaRPr lang="fa-IR" sz="2000" b="1" dirty="0">
              <a:ln>
                <a:solidFill>
                  <a:schemeClr val="bg1"/>
                </a:solidFill>
              </a:ln>
              <a:solidFill>
                <a:srgbClr val="FF0000"/>
              </a:solidFill>
              <a:cs typeface="B Titr" pitchFamily="2" charset="-78"/>
            </a:endParaRPr>
          </a:p>
        </p:txBody>
      </p:sp>
      <p:sp>
        <p:nvSpPr>
          <p:cNvPr id="46" name="Rectangle 45"/>
          <p:cNvSpPr/>
          <p:nvPr/>
        </p:nvSpPr>
        <p:spPr>
          <a:xfrm>
            <a:off x="4039066" y="39432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ه</a:t>
            </a:r>
            <a:endParaRPr lang="fa-IR" sz="2000" b="1" dirty="0">
              <a:ln>
                <a:solidFill>
                  <a:srgbClr val="002060"/>
                </a:solidFill>
              </a:ln>
              <a:solidFill>
                <a:schemeClr val="bg1"/>
              </a:solidFill>
              <a:cs typeface="B Titr" pitchFamily="2" charset="-78"/>
            </a:endParaRPr>
          </a:p>
        </p:txBody>
      </p:sp>
      <p:sp>
        <p:nvSpPr>
          <p:cNvPr id="47" name="Rectangle 46"/>
          <p:cNvSpPr/>
          <p:nvPr/>
        </p:nvSpPr>
        <p:spPr>
          <a:xfrm>
            <a:off x="1371600" y="39432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ک</a:t>
            </a:r>
            <a:endParaRPr lang="fa-IR" sz="2000" b="1" dirty="0">
              <a:ln>
                <a:solidFill>
                  <a:srgbClr val="002060"/>
                </a:solidFill>
              </a:ln>
              <a:solidFill>
                <a:schemeClr val="bg1"/>
              </a:solidFill>
              <a:cs typeface="B Titr" pitchFamily="2" charset="-78"/>
            </a:endParaRPr>
          </a:p>
        </p:txBody>
      </p:sp>
      <p:sp>
        <p:nvSpPr>
          <p:cNvPr id="48" name="Rectangle 47"/>
          <p:cNvSpPr/>
          <p:nvPr/>
        </p:nvSpPr>
        <p:spPr>
          <a:xfrm>
            <a:off x="2286000" y="4267200"/>
            <a:ext cx="50717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د</a:t>
            </a:r>
            <a:endParaRPr lang="fa-IR" sz="2000" b="1" dirty="0">
              <a:ln>
                <a:solidFill>
                  <a:srgbClr val="002060"/>
                </a:solidFill>
              </a:ln>
              <a:solidFill>
                <a:schemeClr val="bg1"/>
              </a:solidFill>
              <a:cs typeface="B Titr" pitchFamily="2" charset="-78"/>
            </a:endParaRPr>
          </a:p>
        </p:txBody>
      </p:sp>
      <p:sp>
        <p:nvSpPr>
          <p:cNvPr id="49" name="Rectangle 48"/>
          <p:cNvSpPr/>
          <p:nvPr/>
        </p:nvSpPr>
        <p:spPr>
          <a:xfrm>
            <a:off x="3200400" y="424809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ص</a:t>
            </a:r>
            <a:endParaRPr lang="fa-IR" sz="2000" b="1" dirty="0">
              <a:ln>
                <a:solidFill>
                  <a:schemeClr val="bg1"/>
                </a:solidFill>
              </a:ln>
              <a:solidFill>
                <a:srgbClr val="FF0000"/>
              </a:solidFill>
              <a:cs typeface="B Titr" pitchFamily="2" charset="-78"/>
            </a:endParaRPr>
          </a:p>
        </p:txBody>
      </p:sp>
      <p:sp>
        <p:nvSpPr>
          <p:cNvPr id="50" name="Rectangle 49"/>
          <p:cNvSpPr/>
          <p:nvPr/>
        </p:nvSpPr>
        <p:spPr>
          <a:xfrm>
            <a:off x="4039066" y="42480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ی</a:t>
            </a:r>
            <a:endParaRPr lang="fa-IR" sz="2000" b="1" dirty="0">
              <a:ln>
                <a:solidFill>
                  <a:srgbClr val="002060"/>
                </a:solidFill>
              </a:ln>
              <a:solidFill>
                <a:schemeClr val="bg1"/>
              </a:solidFill>
              <a:cs typeface="B Titr" pitchFamily="2" charset="-78"/>
            </a:endParaRPr>
          </a:p>
        </p:txBody>
      </p:sp>
      <p:sp>
        <p:nvSpPr>
          <p:cNvPr id="51" name="Rectangle 50"/>
          <p:cNvSpPr/>
          <p:nvPr/>
        </p:nvSpPr>
        <p:spPr>
          <a:xfrm>
            <a:off x="1371600" y="42480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ق</a:t>
            </a:r>
            <a:endParaRPr lang="fa-IR" sz="2000" b="1" dirty="0">
              <a:ln>
                <a:solidFill>
                  <a:srgbClr val="002060"/>
                </a:solidFill>
              </a:ln>
              <a:solidFill>
                <a:schemeClr val="bg1"/>
              </a:solidFill>
              <a:cs typeface="B Titr" pitchFamily="2" charset="-78"/>
            </a:endParaRPr>
          </a:p>
        </p:txBody>
      </p:sp>
      <p:sp>
        <p:nvSpPr>
          <p:cNvPr id="52" name="Rectangle 51"/>
          <p:cNvSpPr/>
          <p:nvPr/>
        </p:nvSpPr>
        <p:spPr>
          <a:xfrm>
            <a:off x="3200400" y="4629090"/>
            <a:ext cx="50717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ف</a:t>
            </a:r>
            <a:endParaRPr lang="fa-IR" sz="2000" b="1" dirty="0">
              <a:ln>
                <a:solidFill>
                  <a:schemeClr val="bg1"/>
                </a:solidFill>
              </a:ln>
              <a:solidFill>
                <a:srgbClr val="FF0000"/>
              </a:solidFill>
              <a:cs typeface="B Titr" pitchFamily="2" charset="-78"/>
            </a:endParaRPr>
          </a:p>
        </p:txBody>
      </p:sp>
      <p:sp>
        <p:nvSpPr>
          <p:cNvPr id="53" name="Rectangle 52"/>
          <p:cNvSpPr/>
          <p:nvPr/>
        </p:nvSpPr>
        <p:spPr>
          <a:xfrm>
            <a:off x="4038600" y="4572000"/>
            <a:ext cx="46149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ص</a:t>
            </a:r>
            <a:endParaRPr lang="fa-IR" sz="2000" b="1" dirty="0">
              <a:ln>
                <a:solidFill>
                  <a:srgbClr val="002060"/>
                </a:solidFill>
              </a:ln>
              <a:solidFill>
                <a:schemeClr val="bg1"/>
              </a:solidFill>
              <a:cs typeface="B Titr" pitchFamily="2" charset="-78"/>
            </a:endParaRPr>
          </a:p>
        </p:txBody>
      </p:sp>
      <p:sp>
        <p:nvSpPr>
          <p:cNvPr id="54" name="Rectangle 53"/>
          <p:cNvSpPr/>
          <p:nvPr/>
        </p:nvSpPr>
        <p:spPr>
          <a:xfrm>
            <a:off x="4876800" y="45528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ع</a:t>
            </a:r>
            <a:endParaRPr lang="fa-IR" sz="2000" b="1" dirty="0">
              <a:ln>
                <a:solidFill>
                  <a:srgbClr val="002060"/>
                </a:solidFill>
              </a:ln>
              <a:solidFill>
                <a:schemeClr val="bg1"/>
              </a:solidFill>
              <a:cs typeface="B Titr" pitchFamily="2" charset="-78"/>
            </a:endParaRPr>
          </a:p>
        </p:txBody>
      </p:sp>
      <p:sp>
        <p:nvSpPr>
          <p:cNvPr id="55" name="Rectangle 54"/>
          <p:cNvSpPr/>
          <p:nvPr/>
        </p:nvSpPr>
        <p:spPr>
          <a:xfrm>
            <a:off x="2209800" y="45528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و</a:t>
            </a:r>
            <a:endParaRPr lang="fa-IR" sz="2000" b="1" dirty="0">
              <a:ln>
                <a:solidFill>
                  <a:srgbClr val="002060"/>
                </a:solidFill>
              </a:ln>
              <a:solidFill>
                <a:schemeClr val="bg1"/>
              </a:solidFill>
              <a:cs typeface="B Titr" pitchFamily="2" charset="-78"/>
            </a:endParaRPr>
          </a:p>
        </p:txBody>
      </p:sp>
      <p:sp>
        <p:nvSpPr>
          <p:cNvPr id="56" name="Rectangle 55"/>
          <p:cNvSpPr/>
          <p:nvPr/>
        </p:nvSpPr>
        <p:spPr>
          <a:xfrm>
            <a:off x="1371600" y="45528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ر</a:t>
            </a:r>
            <a:endParaRPr lang="fa-IR" sz="2000" b="1" dirty="0">
              <a:ln>
                <a:solidFill>
                  <a:srgbClr val="002060"/>
                </a:solidFill>
              </a:ln>
              <a:solidFill>
                <a:schemeClr val="bg1"/>
              </a:solidFill>
              <a:cs typeface="B Titr" pitchFamily="2" charset="-78"/>
            </a:endParaRPr>
          </a:p>
        </p:txBody>
      </p:sp>
      <p:sp>
        <p:nvSpPr>
          <p:cNvPr id="57" name="Rectangle 56"/>
          <p:cNvSpPr/>
          <p:nvPr/>
        </p:nvSpPr>
        <p:spPr>
          <a:xfrm>
            <a:off x="3200400" y="5010090"/>
            <a:ext cx="50717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ا</a:t>
            </a:r>
            <a:endParaRPr lang="fa-IR" sz="2000" b="1" dirty="0">
              <a:ln>
                <a:solidFill>
                  <a:schemeClr val="bg1"/>
                </a:solidFill>
              </a:ln>
              <a:solidFill>
                <a:srgbClr val="FF0000"/>
              </a:solidFill>
              <a:cs typeface="B Titr" pitchFamily="2" charset="-78"/>
            </a:endParaRPr>
          </a:p>
        </p:txBody>
      </p:sp>
      <p:sp>
        <p:nvSpPr>
          <p:cNvPr id="58" name="Rectangle 57"/>
          <p:cNvSpPr/>
          <p:nvPr/>
        </p:nvSpPr>
        <p:spPr>
          <a:xfrm>
            <a:off x="4038600" y="4953000"/>
            <a:ext cx="46149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ح</a:t>
            </a:r>
            <a:endParaRPr lang="fa-IR" sz="2000" b="1" dirty="0">
              <a:ln>
                <a:solidFill>
                  <a:srgbClr val="002060"/>
                </a:solidFill>
              </a:ln>
              <a:solidFill>
                <a:schemeClr val="bg1"/>
              </a:solidFill>
              <a:cs typeface="B Titr" pitchFamily="2" charset="-78"/>
            </a:endParaRPr>
          </a:p>
        </p:txBody>
      </p:sp>
      <p:sp>
        <p:nvSpPr>
          <p:cNvPr id="59" name="Rectangle 58"/>
          <p:cNvSpPr/>
          <p:nvPr/>
        </p:nvSpPr>
        <p:spPr>
          <a:xfrm>
            <a:off x="4876800" y="49338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م</a:t>
            </a:r>
            <a:endParaRPr lang="fa-IR" sz="2000" b="1" dirty="0">
              <a:ln>
                <a:solidFill>
                  <a:srgbClr val="002060"/>
                </a:solidFill>
              </a:ln>
              <a:solidFill>
                <a:schemeClr val="bg1"/>
              </a:solidFill>
              <a:cs typeface="B Titr" pitchFamily="2" charset="-78"/>
            </a:endParaRPr>
          </a:p>
        </p:txBody>
      </p:sp>
      <p:sp>
        <p:nvSpPr>
          <p:cNvPr id="60" name="Rectangle 59"/>
          <p:cNvSpPr/>
          <p:nvPr/>
        </p:nvSpPr>
        <p:spPr>
          <a:xfrm>
            <a:off x="2209800" y="49338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ف</a:t>
            </a:r>
            <a:endParaRPr lang="fa-IR" sz="2000" b="1" dirty="0">
              <a:ln>
                <a:solidFill>
                  <a:srgbClr val="002060"/>
                </a:solidFill>
              </a:ln>
              <a:solidFill>
                <a:schemeClr val="bg1"/>
              </a:solidFill>
              <a:cs typeface="B Titr" pitchFamily="2" charset="-78"/>
            </a:endParaRPr>
          </a:p>
        </p:txBody>
      </p:sp>
      <p:sp>
        <p:nvSpPr>
          <p:cNvPr id="61" name="Rectangle 60"/>
          <p:cNvSpPr/>
          <p:nvPr/>
        </p:nvSpPr>
        <p:spPr>
          <a:xfrm>
            <a:off x="1371600" y="49338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ظ</a:t>
            </a:r>
            <a:endParaRPr lang="fa-IR" sz="2000" b="1" dirty="0">
              <a:ln>
                <a:solidFill>
                  <a:srgbClr val="002060"/>
                </a:solidFill>
              </a:ln>
              <a:solidFill>
                <a:schemeClr val="bg1"/>
              </a:solidFill>
              <a:cs typeface="B Titr" pitchFamily="2" charset="-78"/>
            </a:endParaRPr>
          </a:p>
        </p:txBody>
      </p:sp>
      <p:sp>
        <p:nvSpPr>
          <p:cNvPr id="62" name="Rectangle 61"/>
          <p:cNvSpPr/>
          <p:nvPr/>
        </p:nvSpPr>
        <p:spPr>
          <a:xfrm>
            <a:off x="2286000" y="5314890"/>
            <a:ext cx="50717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63" name="Rectangle 62"/>
          <p:cNvSpPr/>
          <p:nvPr/>
        </p:nvSpPr>
        <p:spPr>
          <a:xfrm>
            <a:off x="3200400" y="525780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ل</a:t>
            </a:r>
            <a:endParaRPr lang="fa-IR" sz="2000" b="1" dirty="0">
              <a:ln>
                <a:solidFill>
                  <a:schemeClr val="bg1"/>
                </a:solidFill>
              </a:ln>
              <a:solidFill>
                <a:srgbClr val="FF0000"/>
              </a:solidFill>
              <a:cs typeface="B Titr" pitchFamily="2" charset="-78"/>
            </a:endParaRPr>
          </a:p>
        </p:txBody>
      </p:sp>
      <p:sp>
        <p:nvSpPr>
          <p:cNvPr id="64" name="Rectangle 63"/>
          <p:cNvSpPr/>
          <p:nvPr/>
        </p:nvSpPr>
        <p:spPr>
          <a:xfrm>
            <a:off x="4039066" y="52386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ش</a:t>
            </a:r>
            <a:endParaRPr lang="fa-IR" sz="2000" b="1" dirty="0">
              <a:ln>
                <a:solidFill>
                  <a:srgbClr val="002060"/>
                </a:solidFill>
              </a:ln>
              <a:solidFill>
                <a:schemeClr val="bg1"/>
              </a:solidFill>
              <a:cs typeface="B Titr" pitchFamily="2" charset="-78"/>
            </a:endParaRPr>
          </a:p>
        </p:txBody>
      </p:sp>
      <p:sp>
        <p:nvSpPr>
          <p:cNvPr id="65" name="Rectangle 64"/>
          <p:cNvSpPr/>
          <p:nvPr/>
        </p:nvSpPr>
        <p:spPr>
          <a:xfrm>
            <a:off x="1371600" y="52386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ل</a:t>
            </a:r>
            <a:endParaRPr lang="fa-IR" sz="2000" b="1" dirty="0">
              <a:ln>
                <a:solidFill>
                  <a:srgbClr val="002060"/>
                </a:solidFill>
              </a:ln>
              <a:solidFill>
                <a:schemeClr val="bg1"/>
              </a:solidFill>
              <a:cs typeface="B Titr" pitchFamily="2" charset="-78"/>
            </a:endParaRPr>
          </a:p>
        </p:txBody>
      </p:sp>
      <p:sp>
        <p:nvSpPr>
          <p:cNvPr id="66" name="Rectangle 65"/>
          <p:cNvSpPr/>
          <p:nvPr/>
        </p:nvSpPr>
        <p:spPr>
          <a:xfrm>
            <a:off x="533400" y="49338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ه</a:t>
            </a:r>
            <a:endParaRPr lang="fa-IR" sz="2000" b="1" dirty="0">
              <a:ln>
                <a:solidFill>
                  <a:srgbClr val="002060"/>
                </a:solidFill>
              </a:ln>
              <a:solidFill>
                <a:schemeClr val="bg1"/>
              </a:solidFill>
              <a:cs typeface="B Titr" pitchFamily="2" charset="-78"/>
            </a:endParaRPr>
          </a:p>
        </p:txBody>
      </p:sp>
      <p:sp>
        <p:nvSpPr>
          <p:cNvPr id="67" name="Rectangle 66"/>
          <p:cNvSpPr/>
          <p:nvPr/>
        </p:nvSpPr>
        <p:spPr>
          <a:xfrm>
            <a:off x="3200400" y="5638800"/>
            <a:ext cx="50717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د</a:t>
            </a:r>
            <a:endParaRPr lang="fa-IR" sz="2000" b="1" dirty="0">
              <a:ln>
                <a:solidFill>
                  <a:schemeClr val="bg1"/>
                </a:solidFill>
              </a:ln>
              <a:solidFill>
                <a:srgbClr val="FF0000"/>
              </a:solidFill>
              <a:cs typeface="B Titr" pitchFamily="2" charset="-78"/>
            </a:endParaRPr>
          </a:p>
        </p:txBody>
      </p:sp>
      <p:sp>
        <p:nvSpPr>
          <p:cNvPr id="68" name="Rectangle 67"/>
          <p:cNvSpPr/>
          <p:nvPr/>
        </p:nvSpPr>
        <p:spPr>
          <a:xfrm>
            <a:off x="4038600" y="5638800"/>
            <a:ext cx="46149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69" name="Rectangle 68"/>
          <p:cNvSpPr/>
          <p:nvPr/>
        </p:nvSpPr>
        <p:spPr>
          <a:xfrm>
            <a:off x="4876800" y="556260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س</a:t>
            </a:r>
            <a:endParaRPr lang="fa-IR" sz="2000" b="1" dirty="0">
              <a:ln>
                <a:solidFill>
                  <a:srgbClr val="002060"/>
                </a:solidFill>
              </a:ln>
              <a:solidFill>
                <a:schemeClr val="bg1"/>
              </a:solidFill>
              <a:cs typeface="B Titr" pitchFamily="2" charset="-78"/>
            </a:endParaRPr>
          </a:p>
        </p:txBody>
      </p:sp>
      <p:sp>
        <p:nvSpPr>
          <p:cNvPr id="70" name="Rectangle 69"/>
          <p:cNvSpPr/>
          <p:nvPr/>
        </p:nvSpPr>
        <p:spPr>
          <a:xfrm>
            <a:off x="2209800" y="56196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س</a:t>
            </a:r>
            <a:endParaRPr lang="fa-IR" sz="2000" b="1" dirty="0">
              <a:ln>
                <a:solidFill>
                  <a:srgbClr val="002060"/>
                </a:solidFill>
              </a:ln>
              <a:solidFill>
                <a:schemeClr val="bg1"/>
              </a:solidFill>
              <a:cs typeface="B Titr" pitchFamily="2" charset="-78"/>
            </a:endParaRPr>
          </a:p>
        </p:txBody>
      </p:sp>
      <p:sp>
        <p:nvSpPr>
          <p:cNvPr id="71" name="Rectangle 70"/>
          <p:cNvSpPr/>
          <p:nvPr/>
        </p:nvSpPr>
        <p:spPr>
          <a:xfrm>
            <a:off x="3226624" y="5943600"/>
            <a:ext cx="50717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ی</a:t>
            </a:r>
            <a:endParaRPr lang="fa-IR" sz="2000" b="1" dirty="0">
              <a:ln>
                <a:solidFill>
                  <a:schemeClr val="bg1"/>
                </a:solidFill>
              </a:ln>
              <a:solidFill>
                <a:srgbClr val="FF0000"/>
              </a:solidFill>
              <a:cs typeface="B Titr" pitchFamily="2" charset="-78"/>
            </a:endParaRPr>
          </a:p>
        </p:txBody>
      </p:sp>
      <p:sp>
        <p:nvSpPr>
          <p:cNvPr id="72" name="Rectangle 71"/>
          <p:cNvSpPr/>
          <p:nvPr/>
        </p:nvSpPr>
        <p:spPr>
          <a:xfrm>
            <a:off x="4038600" y="6000690"/>
            <a:ext cx="46149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ا</a:t>
            </a:r>
            <a:endParaRPr lang="fa-IR" sz="2000" b="1" dirty="0">
              <a:ln>
                <a:solidFill>
                  <a:srgbClr val="002060"/>
                </a:solidFill>
              </a:ln>
              <a:solidFill>
                <a:schemeClr val="bg1"/>
              </a:solidFill>
              <a:cs typeface="B Titr" pitchFamily="2" charset="-78"/>
            </a:endParaRPr>
          </a:p>
        </p:txBody>
      </p:sp>
      <p:sp>
        <p:nvSpPr>
          <p:cNvPr id="73" name="Rectangle 72"/>
          <p:cNvSpPr/>
          <p:nvPr/>
        </p:nvSpPr>
        <p:spPr>
          <a:xfrm>
            <a:off x="4877266" y="592449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ش</a:t>
            </a:r>
            <a:endParaRPr lang="fa-IR" sz="2000" b="1" dirty="0">
              <a:ln>
                <a:solidFill>
                  <a:srgbClr val="002060"/>
                </a:solidFill>
              </a:ln>
              <a:solidFill>
                <a:schemeClr val="bg1"/>
              </a:solidFill>
              <a:cs typeface="B Titr" pitchFamily="2" charset="-78"/>
            </a:endParaRPr>
          </a:p>
        </p:txBody>
      </p:sp>
      <p:sp>
        <p:nvSpPr>
          <p:cNvPr id="74" name="Rectangle 73"/>
          <p:cNvSpPr/>
          <p:nvPr/>
        </p:nvSpPr>
        <p:spPr>
          <a:xfrm>
            <a:off x="2286000" y="6248400"/>
            <a:ext cx="507176"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ش</a:t>
            </a:r>
            <a:endParaRPr lang="fa-IR" sz="2000" b="1" dirty="0">
              <a:ln>
                <a:solidFill>
                  <a:srgbClr val="002060"/>
                </a:solidFill>
              </a:ln>
              <a:solidFill>
                <a:schemeClr val="bg1"/>
              </a:solidFill>
              <a:cs typeface="B Titr" pitchFamily="2" charset="-78"/>
            </a:endParaRPr>
          </a:p>
        </p:txBody>
      </p:sp>
      <p:sp>
        <p:nvSpPr>
          <p:cNvPr id="75" name="Rectangle 74"/>
          <p:cNvSpPr/>
          <p:nvPr/>
        </p:nvSpPr>
        <p:spPr>
          <a:xfrm>
            <a:off x="3226624" y="6248400"/>
            <a:ext cx="461496" cy="400110"/>
          </a:xfrm>
          <a:prstGeom prst="rect">
            <a:avLst/>
          </a:prstGeom>
        </p:spPr>
        <p:txBody>
          <a:bodyPr wrap="square">
            <a:spAutoFit/>
          </a:bodyPr>
          <a:lstStyle/>
          <a:p>
            <a:pPr algn="ctr"/>
            <a:r>
              <a:rPr lang="fa-IR" sz="2000" b="1" dirty="0" smtClean="0">
                <a:ln>
                  <a:solidFill>
                    <a:schemeClr val="bg1"/>
                  </a:solidFill>
                </a:ln>
                <a:solidFill>
                  <a:srgbClr val="FF0000"/>
                </a:solidFill>
                <a:cs typeface="B Titr" pitchFamily="2" charset="-78"/>
              </a:rPr>
              <a:t>ن</a:t>
            </a:r>
            <a:endParaRPr lang="fa-IR" sz="2000" b="1" dirty="0">
              <a:ln>
                <a:solidFill>
                  <a:schemeClr val="bg1"/>
                </a:solidFill>
              </a:ln>
              <a:solidFill>
                <a:srgbClr val="FF0000"/>
              </a:solidFill>
              <a:cs typeface="B Titr" pitchFamily="2" charset="-78"/>
            </a:endParaRPr>
          </a:p>
        </p:txBody>
      </p:sp>
      <p:sp>
        <p:nvSpPr>
          <p:cNvPr id="76" name="Rectangle 75"/>
          <p:cNvSpPr/>
          <p:nvPr/>
        </p:nvSpPr>
        <p:spPr>
          <a:xfrm>
            <a:off x="4038600" y="6248400"/>
            <a:ext cx="532934"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م</a:t>
            </a:r>
            <a:endParaRPr lang="fa-IR" sz="2000" b="1" dirty="0">
              <a:ln>
                <a:solidFill>
                  <a:srgbClr val="002060"/>
                </a:solidFill>
              </a:ln>
              <a:solidFill>
                <a:schemeClr val="bg1"/>
              </a:solidFill>
              <a:cs typeface="B Titr" pitchFamily="2" charset="-78"/>
            </a:endParaRPr>
          </a:p>
        </p:txBody>
      </p:sp>
      <p:sp>
        <p:nvSpPr>
          <p:cNvPr id="77" name="Rectangle 76"/>
          <p:cNvSpPr/>
          <p:nvPr/>
        </p:nvSpPr>
        <p:spPr>
          <a:xfrm>
            <a:off x="1414458" y="63054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ف</a:t>
            </a:r>
            <a:endParaRPr lang="fa-IR" sz="2000" b="1" dirty="0">
              <a:ln>
                <a:solidFill>
                  <a:srgbClr val="002060"/>
                </a:solidFill>
              </a:ln>
              <a:solidFill>
                <a:schemeClr val="bg1"/>
              </a:solidFill>
              <a:cs typeface="B Titr" pitchFamily="2" charset="-78"/>
            </a:endParaRPr>
          </a:p>
        </p:txBody>
      </p:sp>
      <p:sp>
        <p:nvSpPr>
          <p:cNvPr id="78" name="Rectangle 77"/>
          <p:cNvSpPr/>
          <p:nvPr/>
        </p:nvSpPr>
        <p:spPr>
          <a:xfrm>
            <a:off x="533400" y="6305490"/>
            <a:ext cx="642942" cy="400110"/>
          </a:xfrm>
          <a:prstGeom prst="rect">
            <a:avLst/>
          </a:prstGeom>
        </p:spPr>
        <p:txBody>
          <a:bodyPr wrap="square">
            <a:spAutoFit/>
          </a:bodyPr>
          <a:lstStyle/>
          <a:p>
            <a:pPr algn="ctr"/>
            <a:r>
              <a:rPr lang="fa-IR" sz="2000" b="1" dirty="0" smtClean="0">
                <a:ln>
                  <a:solidFill>
                    <a:srgbClr val="002060"/>
                  </a:solidFill>
                </a:ln>
                <a:solidFill>
                  <a:schemeClr val="bg1"/>
                </a:solidFill>
                <a:cs typeface="B Titr" pitchFamily="2" charset="-78"/>
              </a:rPr>
              <a:t>ه</a:t>
            </a:r>
            <a:endParaRPr lang="fa-IR" sz="2000" b="1" dirty="0">
              <a:ln>
                <a:solidFill>
                  <a:srgbClr val="002060"/>
                </a:solidFill>
              </a:ln>
              <a:solidFill>
                <a:schemeClr val="bg1"/>
              </a:solidFill>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7">
                                            <p:bg/>
                                          </p:spTgt>
                                        </p:tgtEl>
                                      </p:cBhvr>
                                    </p:animEffect>
                                    <p:animScale>
                                      <p:cBhvr>
                                        <p:cTn id="12" dur="250" autoRev="1" fill="hold"/>
                                        <p:tgtEl>
                                          <p:spTgt spid="7">
                                            <p:bg/>
                                          </p:spTgt>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7">
                                            <p:txEl>
                                              <p:pRg st="0" end="0"/>
                                            </p:txEl>
                                          </p:spTgt>
                                        </p:tgtEl>
                                      </p:cBhvr>
                                    </p:animEffect>
                                    <p:animScale>
                                      <p:cBhvr>
                                        <p:cTn id="15" dur="250" autoRev="1" fill="hold"/>
                                        <p:tgtEl>
                                          <p:spTgt spid="7">
                                            <p:txEl>
                                              <p:pRg st="0" end="0"/>
                                            </p:txEl>
                                          </p:spTgt>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7">
                                            <p:txEl>
                                              <p:pRg st="1" end="1"/>
                                            </p:txEl>
                                          </p:spTgt>
                                        </p:tgtEl>
                                      </p:cBhvr>
                                    </p:animEffect>
                                    <p:animScale>
                                      <p:cBhvr>
                                        <p:cTn id="18" dur="250" autoRev="1" fill="hold"/>
                                        <p:tgtEl>
                                          <p:spTgt spid="7">
                                            <p:txEl>
                                              <p:pRg st="1" end="1"/>
                                            </p:txEl>
                                          </p:spTgt>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7">
                                            <p:txEl>
                                              <p:pRg st="2" end="2"/>
                                            </p:txEl>
                                          </p:spTgt>
                                        </p:tgtEl>
                                      </p:cBhvr>
                                    </p:animEffect>
                                    <p:animScale>
                                      <p:cBhvr>
                                        <p:cTn id="21" dur="250" autoRev="1" fill="hold"/>
                                        <p:tgtEl>
                                          <p:spTgt spid="7">
                                            <p:txEl>
                                              <p:pRg st="2" end="2"/>
                                            </p:txEl>
                                          </p:spTgt>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7">
                                            <p:txEl>
                                              <p:pRg st="3" end="3"/>
                                            </p:txEl>
                                          </p:spTgt>
                                        </p:tgtEl>
                                      </p:cBhvr>
                                    </p:animEffect>
                                    <p:animScale>
                                      <p:cBhvr>
                                        <p:cTn id="24" dur="250" autoRev="1" fill="hold"/>
                                        <p:tgtEl>
                                          <p:spTgt spid="7">
                                            <p:txEl>
                                              <p:pRg st="3" end="3"/>
                                            </p:txEl>
                                          </p:spTgt>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7">
                                            <p:txEl>
                                              <p:pRg st="4" end="4"/>
                                            </p:txEl>
                                          </p:spTgt>
                                        </p:tgtEl>
                                      </p:cBhvr>
                                    </p:animEffect>
                                    <p:animScale>
                                      <p:cBhvr>
                                        <p:cTn id="27" dur="250" autoRev="1" fill="hold"/>
                                        <p:tgtEl>
                                          <p:spTgt spid="7">
                                            <p:txEl>
                                              <p:pRg st="4" end="4"/>
                                            </p:txEl>
                                          </p:spTgt>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7">
                                            <p:txEl>
                                              <p:pRg st="5" end="5"/>
                                            </p:txEl>
                                          </p:spTgt>
                                        </p:tgtEl>
                                      </p:cBhvr>
                                    </p:animEffect>
                                    <p:animScale>
                                      <p:cBhvr>
                                        <p:cTn id="30" dur="250" autoRev="1" fill="hold"/>
                                        <p:tgtEl>
                                          <p:spTgt spid="7">
                                            <p:txEl>
                                              <p:pRg st="5" end="5"/>
                                            </p:txEl>
                                          </p:spTgt>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7">
                                            <p:txEl>
                                              <p:pRg st="6" end="6"/>
                                            </p:txEl>
                                          </p:spTgt>
                                        </p:tgtEl>
                                      </p:cBhvr>
                                    </p:animEffect>
                                    <p:animScale>
                                      <p:cBhvr>
                                        <p:cTn id="33" dur="250" autoRev="1" fill="hold"/>
                                        <p:tgtEl>
                                          <p:spTgt spid="7">
                                            <p:txEl>
                                              <p:pRg st="6" end="6"/>
                                            </p:txEl>
                                          </p:spTgt>
                                        </p:tgtEl>
                                      </p:cBhvr>
                                      <p:by x="105000" y="105000"/>
                                    </p:animScale>
                                  </p:childTnLst>
                                </p:cTn>
                              </p:par>
                              <p:par>
                                <p:cTn id="34" presetID="26" presetClass="emph" presetSubtype="0" fill="hold" grpId="0" nodeType="withEffect">
                                  <p:stCondLst>
                                    <p:cond delay="0"/>
                                  </p:stCondLst>
                                  <p:childTnLst>
                                    <p:animEffect transition="out" filter="fade">
                                      <p:cBhvr>
                                        <p:cTn id="35" dur="500" tmFilter="0, 0; .2, .5; .8, .5; 1, 0"/>
                                        <p:tgtEl>
                                          <p:spTgt spid="7">
                                            <p:txEl>
                                              <p:pRg st="7" end="7"/>
                                            </p:txEl>
                                          </p:spTgt>
                                        </p:tgtEl>
                                      </p:cBhvr>
                                    </p:animEffect>
                                    <p:animScale>
                                      <p:cBhvr>
                                        <p:cTn id="36" dur="250" autoRev="1" fill="hold"/>
                                        <p:tgtEl>
                                          <p:spTgt spid="7">
                                            <p:txEl>
                                              <p:pRg st="7" end="7"/>
                                            </p:txEl>
                                          </p:spTgt>
                                        </p:tgtEl>
                                      </p:cBhvr>
                                      <p:by x="105000" y="105000"/>
                                    </p:animScale>
                                  </p:childTnLst>
                                </p:cTn>
                              </p:par>
                              <p:par>
                                <p:cTn id="37" presetID="26" presetClass="emph" presetSubtype="0" fill="hold" grpId="0" nodeType="withEffect">
                                  <p:stCondLst>
                                    <p:cond delay="0"/>
                                  </p:stCondLst>
                                  <p:childTnLst>
                                    <p:animEffect transition="out" filter="fade">
                                      <p:cBhvr>
                                        <p:cTn id="38" dur="500" tmFilter="0, 0; .2, .5; .8, .5; 1, 0"/>
                                        <p:tgtEl>
                                          <p:spTgt spid="7">
                                            <p:txEl>
                                              <p:pRg st="8" end="8"/>
                                            </p:txEl>
                                          </p:spTgt>
                                        </p:tgtEl>
                                      </p:cBhvr>
                                    </p:animEffect>
                                    <p:animScale>
                                      <p:cBhvr>
                                        <p:cTn id="39" dur="250" autoRev="1" fill="hold"/>
                                        <p:tgtEl>
                                          <p:spTgt spid="7">
                                            <p:txEl>
                                              <p:pRg st="8" end="8"/>
                                            </p:txEl>
                                          </p:spTgt>
                                        </p:tgtEl>
                                      </p:cBhvr>
                                      <p:by x="105000" y="105000"/>
                                    </p:animScale>
                                  </p:childTnLst>
                                </p:cTn>
                              </p:par>
                              <p:par>
                                <p:cTn id="40" presetID="26" presetClass="emph" presetSubtype="0" fill="hold" grpId="0" nodeType="withEffect">
                                  <p:stCondLst>
                                    <p:cond delay="0"/>
                                  </p:stCondLst>
                                  <p:childTnLst>
                                    <p:animEffect transition="out" filter="fade">
                                      <p:cBhvr>
                                        <p:cTn id="41" dur="500" tmFilter="0, 0; .2, .5; .8, .5; 1, 0"/>
                                        <p:tgtEl>
                                          <p:spTgt spid="7">
                                            <p:txEl>
                                              <p:pRg st="9" end="9"/>
                                            </p:txEl>
                                          </p:spTgt>
                                        </p:tgtEl>
                                      </p:cBhvr>
                                    </p:animEffect>
                                    <p:animScale>
                                      <p:cBhvr>
                                        <p:cTn id="42" dur="250" autoRev="1" fill="hold"/>
                                        <p:tgtEl>
                                          <p:spTgt spid="7">
                                            <p:txEl>
                                              <p:pRg st="9" end="9"/>
                                            </p:txEl>
                                          </p:spTgt>
                                        </p:tgtEl>
                                      </p:cBhvr>
                                      <p:by x="105000" y="105000"/>
                                    </p:animScale>
                                  </p:childTnLst>
                                </p:cTn>
                              </p:par>
                              <p:par>
                                <p:cTn id="43" presetID="26" presetClass="emph" presetSubtype="0" fill="hold" grpId="0" nodeType="withEffect">
                                  <p:stCondLst>
                                    <p:cond delay="0"/>
                                  </p:stCondLst>
                                  <p:childTnLst>
                                    <p:animEffect transition="out" filter="fade">
                                      <p:cBhvr>
                                        <p:cTn id="44" dur="500" tmFilter="0, 0; .2, .5; .8, .5; 1, 0"/>
                                        <p:tgtEl>
                                          <p:spTgt spid="7">
                                            <p:txEl>
                                              <p:pRg st="10" end="10"/>
                                            </p:txEl>
                                          </p:spTgt>
                                        </p:tgtEl>
                                      </p:cBhvr>
                                    </p:animEffect>
                                    <p:animScale>
                                      <p:cBhvr>
                                        <p:cTn id="45" dur="250" autoRev="1" fill="hold"/>
                                        <p:tgtEl>
                                          <p:spTgt spid="7">
                                            <p:txEl>
                                              <p:pRg st="10" end="10"/>
                                            </p:txEl>
                                          </p:spTgt>
                                        </p:tgtEl>
                                      </p:cBhvr>
                                      <p:by x="105000" y="105000"/>
                                    </p:animScale>
                                  </p:childTnLst>
                                </p:cTn>
                              </p:par>
                              <p:par>
                                <p:cTn id="46" presetID="26" presetClass="emph" presetSubtype="0" fill="hold" grpId="0" nodeType="withEffect">
                                  <p:stCondLst>
                                    <p:cond delay="0"/>
                                  </p:stCondLst>
                                  <p:childTnLst>
                                    <p:animEffect transition="out" filter="fade">
                                      <p:cBhvr>
                                        <p:cTn id="47" dur="500" tmFilter="0, 0; .2, .5; .8, .5; 1, 0"/>
                                        <p:tgtEl>
                                          <p:spTgt spid="7">
                                            <p:txEl>
                                              <p:pRg st="11" end="11"/>
                                            </p:txEl>
                                          </p:spTgt>
                                        </p:tgtEl>
                                      </p:cBhvr>
                                    </p:animEffect>
                                    <p:animScale>
                                      <p:cBhvr>
                                        <p:cTn id="48" dur="250" autoRev="1" fill="hold"/>
                                        <p:tgtEl>
                                          <p:spTgt spid="7">
                                            <p:txEl>
                                              <p:pRg st="11" end="11"/>
                                            </p:txEl>
                                          </p:spTgt>
                                        </p:tgtEl>
                                      </p:cBhvr>
                                      <p:by x="105000" y="105000"/>
                                    </p:animScale>
                                  </p:childTnLst>
                                </p:cTn>
                              </p:par>
                              <p:par>
                                <p:cTn id="49" presetID="26" presetClass="emph" presetSubtype="0" fill="hold" grpId="0" nodeType="withEffect">
                                  <p:stCondLst>
                                    <p:cond delay="0"/>
                                  </p:stCondLst>
                                  <p:childTnLst>
                                    <p:animEffect transition="out" filter="fade">
                                      <p:cBhvr>
                                        <p:cTn id="50" dur="500" tmFilter="0, 0; .2, .5; .8, .5; 1, 0"/>
                                        <p:tgtEl>
                                          <p:spTgt spid="7">
                                            <p:txEl>
                                              <p:pRg st="12" end="12"/>
                                            </p:txEl>
                                          </p:spTgt>
                                        </p:tgtEl>
                                      </p:cBhvr>
                                    </p:animEffect>
                                    <p:animScale>
                                      <p:cBhvr>
                                        <p:cTn id="51" dur="250" autoRev="1" fill="hold"/>
                                        <p:tgtEl>
                                          <p:spTgt spid="7">
                                            <p:txEl>
                                              <p:pRg st="12" end="12"/>
                                            </p:txEl>
                                          </p:spTgt>
                                        </p:tgtEl>
                                      </p:cBhvr>
                                      <p:by x="105000" y="105000"/>
                                    </p:animScale>
                                  </p:childTnLst>
                                </p:cTn>
                              </p:par>
                              <p:par>
                                <p:cTn id="52" presetID="26" presetClass="emph" presetSubtype="0" fill="hold" grpId="0" nodeType="withEffect">
                                  <p:stCondLst>
                                    <p:cond delay="0"/>
                                  </p:stCondLst>
                                  <p:childTnLst>
                                    <p:animEffect transition="out" filter="fade">
                                      <p:cBhvr>
                                        <p:cTn id="53" dur="500" tmFilter="0, 0; .2, .5; .8, .5; 1, 0"/>
                                        <p:tgtEl>
                                          <p:spTgt spid="7">
                                            <p:txEl>
                                              <p:pRg st="13" end="13"/>
                                            </p:txEl>
                                          </p:spTgt>
                                        </p:tgtEl>
                                      </p:cBhvr>
                                    </p:animEffect>
                                    <p:animScale>
                                      <p:cBhvr>
                                        <p:cTn id="54" dur="250" autoRev="1" fill="hold"/>
                                        <p:tgtEl>
                                          <p:spTgt spid="7">
                                            <p:txEl>
                                              <p:pRg st="13" end="13"/>
                                            </p:txEl>
                                          </p:spTgt>
                                        </p:tgtEl>
                                      </p:cBhvr>
                                      <p:by x="105000" y="105000"/>
                                    </p:animScale>
                                  </p:childTnLst>
                                </p:cTn>
                              </p:par>
                              <p:par>
                                <p:cTn id="55" presetID="26" presetClass="emph" presetSubtype="0" fill="hold" grpId="0" nodeType="withEffect">
                                  <p:stCondLst>
                                    <p:cond delay="0"/>
                                  </p:stCondLst>
                                  <p:childTnLst>
                                    <p:animEffect transition="out" filter="fade">
                                      <p:cBhvr>
                                        <p:cTn id="56" dur="500" tmFilter="0, 0; .2, .5; .8, .5; 1, 0"/>
                                        <p:tgtEl>
                                          <p:spTgt spid="7">
                                            <p:txEl>
                                              <p:pRg st="14" end="14"/>
                                            </p:txEl>
                                          </p:spTgt>
                                        </p:tgtEl>
                                      </p:cBhvr>
                                    </p:animEffect>
                                    <p:animScale>
                                      <p:cBhvr>
                                        <p:cTn id="57" dur="250" autoRev="1" fill="hold"/>
                                        <p:tgtEl>
                                          <p:spTgt spid="7">
                                            <p:txEl>
                                              <p:pRg st="14" end="14"/>
                                            </p:txEl>
                                          </p:spTgt>
                                        </p:tgtEl>
                                      </p:cBhvr>
                                      <p:by x="105000" y="105000"/>
                                    </p:animScale>
                                  </p:childTnLst>
                                </p:cTn>
                              </p:par>
                              <p:par>
                                <p:cTn id="58" presetID="26" presetClass="emph" presetSubtype="0" fill="hold" grpId="0" nodeType="withEffect">
                                  <p:stCondLst>
                                    <p:cond delay="0"/>
                                  </p:stCondLst>
                                  <p:childTnLst>
                                    <p:animEffect transition="out" filter="fade">
                                      <p:cBhvr>
                                        <p:cTn id="59" dur="500" tmFilter="0, 0; .2, .5; .8, .5; 1, 0"/>
                                        <p:tgtEl>
                                          <p:spTgt spid="7">
                                            <p:txEl>
                                              <p:pRg st="15" end="15"/>
                                            </p:txEl>
                                          </p:spTgt>
                                        </p:tgtEl>
                                      </p:cBhvr>
                                    </p:animEffect>
                                    <p:animScale>
                                      <p:cBhvr>
                                        <p:cTn id="60" dur="250" autoRev="1" fill="hold"/>
                                        <p:tgtEl>
                                          <p:spTgt spid="7">
                                            <p:txEl>
                                              <p:pRg st="15" end="15"/>
                                            </p:txEl>
                                          </p:spTgt>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35" presetClass="emph" presetSubtype="0" fill="hold" nodeType="clickEffect">
                                  <p:stCondLst>
                                    <p:cond delay="0"/>
                                  </p:stCondLst>
                                  <p:childTnLst>
                                    <p:anim calcmode="discrete" valueType="str">
                                      <p:cBhvr>
                                        <p:cTn id="64" dur="1000" fill="hold"/>
                                        <p:tgtEl>
                                          <p:spTgt spid="7">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65" fill="hold">
                      <p:stCondLst>
                        <p:cond delay="indefinite"/>
                      </p:stCondLst>
                      <p:childTnLst>
                        <p:par>
                          <p:cTn id="66" fill="hold">
                            <p:stCondLst>
                              <p:cond delay="0"/>
                            </p:stCondLst>
                            <p:childTnLst>
                              <p:par>
                                <p:cTn id="67" presetID="29"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1000" fill="hold"/>
                                        <p:tgtEl>
                                          <p:spTgt spid="9"/>
                                        </p:tgtEl>
                                        <p:attrNameLst>
                                          <p:attrName>ppt_x</p:attrName>
                                        </p:attrNameLst>
                                      </p:cBhvr>
                                      <p:tavLst>
                                        <p:tav tm="0">
                                          <p:val>
                                            <p:strVal val="#ppt_x-.2"/>
                                          </p:val>
                                        </p:tav>
                                        <p:tav tm="100000">
                                          <p:val>
                                            <p:strVal val="#ppt_x"/>
                                          </p:val>
                                        </p:tav>
                                      </p:tavLst>
                                    </p:anim>
                                    <p:anim calcmode="lin" valueType="num">
                                      <p:cBhvr>
                                        <p:cTn id="7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71" dur="1000"/>
                                        <p:tgtEl>
                                          <p:spTgt spid="9"/>
                                        </p:tgtEl>
                                      </p:cBhvr>
                                    </p:animEffect>
                                  </p:childTnLst>
                                </p:cTn>
                              </p:par>
                              <p:par>
                                <p:cTn id="72" presetID="29"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1000" fill="hold"/>
                                        <p:tgtEl>
                                          <p:spTgt spid="10"/>
                                        </p:tgtEl>
                                        <p:attrNameLst>
                                          <p:attrName>ppt_x</p:attrName>
                                        </p:attrNameLst>
                                      </p:cBhvr>
                                      <p:tavLst>
                                        <p:tav tm="0">
                                          <p:val>
                                            <p:strVal val="#ppt_x-.2"/>
                                          </p:val>
                                        </p:tav>
                                        <p:tav tm="100000">
                                          <p:val>
                                            <p:strVal val="#ppt_x"/>
                                          </p:val>
                                        </p:tav>
                                      </p:tavLst>
                                    </p:anim>
                                    <p:anim calcmode="lin" valueType="num">
                                      <p:cBhvr>
                                        <p:cTn id="7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
                                        </p:tgtEl>
                                      </p:cBhvr>
                                    </p:animEffect>
                                  </p:childTnLst>
                                </p:cTn>
                              </p:par>
                              <p:par>
                                <p:cTn id="77" presetID="29"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1000" fill="hold"/>
                                        <p:tgtEl>
                                          <p:spTgt spid="11"/>
                                        </p:tgtEl>
                                        <p:attrNameLst>
                                          <p:attrName>ppt_x</p:attrName>
                                        </p:attrNameLst>
                                      </p:cBhvr>
                                      <p:tavLst>
                                        <p:tav tm="0">
                                          <p:val>
                                            <p:strVal val="#ppt_x-.2"/>
                                          </p:val>
                                        </p:tav>
                                        <p:tav tm="100000">
                                          <p:val>
                                            <p:strVal val="#ppt_x"/>
                                          </p:val>
                                        </p:tav>
                                      </p:tavLst>
                                    </p:anim>
                                    <p:anim calcmode="lin" valueType="num">
                                      <p:cBhvr>
                                        <p:cTn id="8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1"/>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7">
                                            <p:txEl>
                                              <p:pRg st="1" end="1"/>
                                            </p:txEl>
                                          </p:spTgt>
                                        </p:tgtEl>
                                      </p:cBhvr>
                                    </p:animEffect>
                                    <p:animScale>
                                      <p:cBhvr>
                                        <p:cTn id="86" dur="250" autoRev="1" fill="hold"/>
                                        <p:tgtEl>
                                          <p:spTgt spid="7">
                                            <p:txEl>
                                              <p:pRg st="1" end="1"/>
                                            </p:txEl>
                                          </p:spTgt>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slide(fromBottom)">
                                      <p:cBhvr>
                                        <p:cTn id="91" dur="500"/>
                                        <p:tgtEl>
                                          <p:spTgt spid="12"/>
                                        </p:tgtEl>
                                      </p:cBhvr>
                                    </p:animEffect>
                                  </p:childTnLst>
                                </p:cTn>
                              </p:par>
                              <p:par>
                                <p:cTn id="92" presetID="12" presetClass="entr" presetSubtype="4"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slide(fromBottom)">
                                      <p:cBhvr>
                                        <p:cTn id="94" dur="500"/>
                                        <p:tgtEl>
                                          <p:spTgt spid="13"/>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slide(fromBottom)">
                                      <p:cBhvr>
                                        <p:cTn id="97" dur="500"/>
                                        <p:tgtEl>
                                          <p:spTgt spid="14"/>
                                        </p:tgtEl>
                                      </p:cBhvr>
                                    </p:animEffect>
                                  </p:childTnLst>
                                </p:cTn>
                              </p:par>
                              <p:par>
                                <p:cTn id="98" presetID="12" presetClass="entr" presetSubtype="4" fill="hold" grpId="0"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slide(fromBottom)">
                                      <p:cBhvr>
                                        <p:cTn id="100" dur="500"/>
                                        <p:tgtEl>
                                          <p:spTgt spid="15"/>
                                        </p:tgtEl>
                                      </p:cBhvr>
                                    </p:animEffect>
                                  </p:childTnLst>
                                </p:cTn>
                              </p:par>
                              <p:par>
                                <p:cTn id="101" presetID="12" presetClass="entr" presetSubtype="4"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slide(fromBottom)">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35" presetClass="emph" presetSubtype="0" fill="hold" nodeType="clickEffect">
                                  <p:stCondLst>
                                    <p:cond delay="0"/>
                                  </p:stCondLst>
                                  <p:childTnLst>
                                    <p:anim calcmode="discrete" valueType="str">
                                      <p:cBhvr>
                                        <p:cTn id="107" dur="1000" fill="hold"/>
                                        <p:tgtEl>
                                          <p:spTgt spid="7">
                                            <p:txEl>
                                              <p:pRg st="2" end="2"/>
                                            </p:txEl>
                                          </p:spTgt>
                                        </p:tgtEl>
                                        <p:attrNameLst>
                                          <p:attrName>style.visibility</p:attrName>
                                        </p:attrNameLst>
                                      </p:cBhvr>
                                      <p:tavLst>
                                        <p:tav tm="0">
                                          <p:val>
                                            <p:strVal val="hidden"/>
                                          </p:val>
                                        </p:tav>
                                        <p:tav tm="50000">
                                          <p:val>
                                            <p:strVal val="visible"/>
                                          </p:val>
                                        </p:tav>
                                      </p:tavLst>
                                    </p:anim>
                                  </p:childTnLst>
                                </p:cTn>
                              </p:par>
                            </p:childTnLst>
                          </p:cTn>
                        </p:par>
                      </p:childTnLst>
                    </p:cTn>
                  </p:par>
                  <p:par>
                    <p:cTn id="108" fill="hold">
                      <p:stCondLst>
                        <p:cond delay="indefinite"/>
                      </p:stCondLst>
                      <p:childTnLst>
                        <p:par>
                          <p:cTn id="109" fill="hold">
                            <p:stCondLst>
                              <p:cond delay="0"/>
                            </p:stCondLst>
                            <p:childTnLst>
                              <p:par>
                                <p:cTn id="110" presetID="40" presetClass="entr" presetSubtype="0" fill="hold" grpId="0" nodeType="clickEffect">
                                  <p:stCondLst>
                                    <p:cond delay="0"/>
                                  </p:stCondLst>
                                  <p:iterate type="lt">
                                    <p:tmPct val="10000"/>
                                  </p:iterate>
                                  <p:childTnLst>
                                    <p:set>
                                      <p:cBhvr>
                                        <p:cTn id="111" dur="1" fill="hold">
                                          <p:stCondLst>
                                            <p:cond delay="0"/>
                                          </p:stCondLst>
                                        </p:cTn>
                                        <p:tgtEl>
                                          <p:spTgt spid="17"/>
                                        </p:tgtEl>
                                        <p:attrNameLst>
                                          <p:attrName>style.visibility</p:attrName>
                                        </p:attrNameLst>
                                      </p:cBhvr>
                                      <p:to>
                                        <p:strVal val="visible"/>
                                      </p:to>
                                    </p:set>
                                    <p:animEffect transition="in" filter="fade">
                                      <p:cBhvr>
                                        <p:cTn id="112" dur="1000"/>
                                        <p:tgtEl>
                                          <p:spTgt spid="17"/>
                                        </p:tgtEl>
                                      </p:cBhvr>
                                    </p:animEffect>
                                    <p:anim calcmode="lin" valueType="num">
                                      <p:cBhvr>
                                        <p:cTn id="113" dur="1000" fill="hold"/>
                                        <p:tgtEl>
                                          <p:spTgt spid="17"/>
                                        </p:tgtEl>
                                        <p:attrNameLst>
                                          <p:attrName>ppt_x</p:attrName>
                                        </p:attrNameLst>
                                      </p:cBhvr>
                                      <p:tavLst>
                                        <p:tav tm="0">
                                          <p:val>
                                            <p:strVal val="#ppt_x-.1"/>
                                          </p:val>
                                        </p:tav>
                                        <p:tav tm="100000">
                                          <p:val>
                                            <p:strVal val="#ppt_x"/>
                                          </p:val>
                                        </p:tav>
                                      </p:tavLst>
                                    </p:anim>
                                    <p:anim calcmode="lin" valueType="num">
                                      <p:cBhvr>
                                        <p:cTn id="114" dur="1000" fill="hold"/>
                                        <p:tgtEl>
                                          <p:spTgt spid="17"/>
                                        </p:tgtEl>
                                        <p:attrNameLst>
                                          <p:attrName>ppt_y</p:attrName>
                                        </p:attrNameLst>
                                      </p:cBhvr>
                                      <p:tavLst>
                                        <p:tav tm="0">
                                          <p:val>
                                            <p:strVal val="#ppt_y"/>
                                          </p:val>
                                        </p:tav>
                                        <p:tav tm="100000">
                                          <p:val>
                                            <p:strVal val="#ppt_y"/>
                                          </p:val>
                                        </p:tav>
                                      </p:tavLst>
                                    </p:anim>
                                  </p:childTnLst>
                                </p:cTn>
                              </p:par>
                              <p:par>
                                <p:cTn id="115" presetID="40" presetClass="entr" presetSubtype="0" fill="hold" grpId="0" nodeType="withEffect">
                                  <p:stCondLst>
                                    <p:cond delay="0"/>
                                  </p:stCondLst>
                                  <p:iterate type="lt">
                                    <p:tmPct val="10000"/>
                                  </p:iterate>
                                  <p:childTnLst>
                                    <p:set>
                                      <p:cBhvr>
                                        <p:cTn id="116" dur="1" fill="hold">
                                          <p:stCondLst>
                                            <p:cond delay="0"/>
                                          </p:stCondLst>
                                        </p:cTn>
                                        <p:tgtEl>
                                          <p:spTgt spid="18"/>
                                        </p:tgtEl>
                                        <p:attrNameLst>
                                          <p:attrName>style.visibility</p:attrName>
                                        </p:attrNameLst>
                                      </p:cBhvr>
                                      <p:to>
                                        <p:strVal val="visible"/>
                                      </p:to>
                                    </p:set>
                                    <p:animEffect transition="in" filter="fade">
                                      <p:cBhvr>
                                        <p:cTn id="117" dur="1000"/>
                                        <p:tgtEl>
                                          <p:spTgt spid="18"/>
                                        </p:tgtEl>
                                      </p:cBhvr>
                                    </p:animEffect>
                                    <p:anim calcmode="lin" valueType="num">
                                      <p:cBhvr>
                                        <p:cTn id="118" dur="1000" fill="hold"/>
                                        <p:tgtEl>
                                          <p:spTgt spid="18"/>
                                        </p:tgtEl>
                                        <p:attrNameLst>
                                          <p:attrName>ppt_x</p:attrName>
                                        </p:attrNameLst>
                                      </p:cBhvr>
                                      <p:tavLst>
                                        <p:tav tm="0">
                                          <p:val>
                                            <p:strVal val="#ppt_x-.1"/>
                                          </p:val>
                                        </p:tav>
                                        <p:tav tm="100000">
                                          <p:val>
                                            <p:strVal val="#ppt_x"/>
                                          </p:val>
                                        </p:tav>
                                      </p:tavLst>
                                    </p:anim>
                                    <p:anim calcmode="lin" valueType="num">
                                      <p:cBhvr>
                                        <p:cTn id="119" dur="1000" fill="hold"/>
                                        <p:tgtEl>
                                          <p:spTgt spid="18"/>
                                        </p:tgtEl>
                                        <p:attrNameLst>
                                          <p:attrName>ppt_y</p:attrName>
                                        </p:attrNameLst>
                                      </p:cBhvr>
                                      <p:tavLst>
                                        <p:tav tm="0">
                                          <p:val>
                                            <p:strVal val="#ppt_y"/>
                                          </p:val>
                                        </p:tav>
                                        <p:tav tm="100000">
                                          <p:val>
                                            <p:strVal val="#ppt_y"/>
                                          </p:val>
                                        </p:tav>
                                      </p:tavLst>
                                    </p:anim>
                                  </p:childTnLst>
                                </p:cTn>
                              </p:par>
                              <p:par>
                                <p:cTn id="120" presetID="40" presetClass="entr" presetSubtype="0" fill="hold" grpId="0" nodeType="withEffect">
                                  <p:stCondLst>
                                    <p:cond delay="0"/>
                                  </p:stCondLst>
                                  <p:iterate type="lt">
                                    <p:tmPct val="10000"/>
                                  </p:iterate>
                                  <p:childTnLst>
                                    <p:set>
                                      <p:cBhvr>
                                        <p:cTn id="121" dur="1" fill="hold">
                                          <p:stCondLst>
                                            <p:cond delay="0"/>
                                          </p:stCondLst>
                                        </p:cTn>
                                        <p:tgtEl>
                                          <p:spTgt spid="19"/>
                                        </p:tgtEl>
                                        <p:attrNameLst>
                                          <p:attrName>style.visibility</p:attrName>
                                        </p:attrNameLst>
                                      </p:cBhvr>
                                      <p:to>
                                        <p:strVal val="visible"/>
                                      </p:to>
                                    </p:set>
                                    <p:animEffect transition="in" filter="fade">
                                      <p:cBhvr>
                                        <p:cTn id="122" dur="1000"/>
                                        <p:tgtEl>
                                          <p:spTgt spid="19"/>
                                        </p:tgtEl>
                                      </p:cBhvr>
                                    </p:animEffect>
                                    <p:anim calcmode="lin" valueType="num">
                                      <p:cBhvr>
                                        <p:cTn id="123" dur="1000" fill="hold"/>
                                        <p:tgtEl>
                                          <p:spTgt spid="19"/>
                                        </p:tgtEl>
                                        <p:attrNameLst>
                                          <p:attrName>ppt_x</p:attrName>
                                        </p:attrNameLst>
                                      </p:cBhvr>
                                      <p:tavLst>
                                        <p:tav tm="0">
                                          <p:val>
                                            <p:strVal val="#ppt_x-.1"/>
                                          </p:val>
                                        </p:tav>
                                        <p:tav tm="100000">
                                          <p:val>
                                            <p:strVal val="#ppt_x"/>
                                          </p:val>
                                        </p:tav>
                                      </p:tavLst>
                                    </p:anim>
                                    <p:anim calcmode="lin" valueType="num">
                                      <p:cBhvr>
                                        <p:cTn id="124" dur="1000" fill="hold"/>
                                        <p:tgtEl>
                                          <p:spTgt spid="19"/>
                                        </p:tgtEl>
                                        <p:attrNameLst>
                                          <p:attrName>ppt_y</p:attrName>
                                        </p:attrNameLst>
                                      </p:cBhvr>
                                      <p:tavLst>
                                        <p:tav tm="0">
                                          <p:val>
                                            <p:strVal val="#ppt_y"/>
                                          </p:val>
                                        </p:tav>
                                        <p:tav tm="100000">
                                          <p:val>
                                            <p:strVal val="#ppt_y"/>
                                          </p:val>
                                        </p:tav>
                                      </p:tavLst>
                                    </p:anim>
                                  </p:childTnLst>
                                </p:cTn>
                              </p:par>
                              <p:par>
                                <p:cTn id="125" presetID="40" presetClass="entr" presetSubtype="0" fill="hold" grpId="0" nodeType="withEffect">
                                  <p:stCondLst>
                                    <p:cond delay="0"/>
                                  </p:stCondLst>
                                  <p:iterate type="lt">
                                    <p:tmPct val="10000"/>
                                  </p:iterate>
                                  <p:childTnLst>
                                    <p:set>
                                      <p:cBhvr>
                                        <p:cTn id="126" dur="1" fill="hold">
                                          <p:stCondLst>
                                            <p:cond delay="0"/>
                                          </p:stCondLst>
                                        </p:cTn>
                                        <p:tgtEl>
                                          <p:spTgt spid="20"/>
                                        </p:tgtEl>
                                        <p:attrNameLst>
                                          <p:attrName>style.visibility</p:attrName>
                                        </p:attrNameLst>
                                      </p:cBhvr>
                                      <p:to>
                                        <p:strVal val="visible"/>
                                      </p:to>
                                    </p:set>
                                    <p:animEffect transition="in" filter="fade">
                                      <p:cBhvr>
                                        <p:cTn id="127" dur="1000"/>
                                        <p:tgtEl>
                                          <p:spTgt spid="20"/>
                                        </p:tgtEl>
                                      </p:cBhvr>
                                    </p:animEffect>
                                    <p:anim calcmode="lin" valueType="num">
                                      <p:cBhvr>
                                        <p:cTn id="128" dur="1000" fill="hold"/>
                                        <p:tgtEl>
                                          <p:spTgt spid="20"/>
                                        </p:tgtEl>
                                        <p:attrNameLst>
                                          <p:attrName>ppt_x</p:attrName>
                                        </p:attrNameLst>
                                      </p:cBhvr>
                                      <p:tavLst>
                                        <p:tav tm="0">
                                          <p:val>
                                            <p:strVal val="#ppt_x-.1"/>
                                          </p:val>
                                        </p:tav>
                                        <p:tav tm="100000">
                                          <p:val>
                                            <p:strVal val="#ppt_x"/>
                                          </p:val>
                                        </p:tav>
                                      </p:tavLst>
                                    </p:anim>
                                    <p:anim calcmode="lin" valueType="num">
                                      <p:cBhvr>
                                        <p:cTn id="129" dur="1000" fill="hold"/>
                                        <p:tgtEl>
                                          <p:spTgt spid="20"/>
                                        </p:tgtEl>
                                        <p:attrNameLst>
                                          <p:attrName>ppt_y</p:attrName>
                                        </p:attrNameLst>
                                      </p:cBhvr>
                                      <p:tavLst>
                                        <p:tav tm="0">
                                          <p:val>
                                            <p:strVal val="#ppt_y"/>
                                          </p:val>
                                        </p:tav>
                                        <p:tav tm="100000">
                                          <p:val>
                                            <p:strVal val="#ppt_y"/>
                                          </p:val>
                                        </p:tav>
                                      </p:tavLst>
                                    </p:anim>
                                  </p:childTnLst>
                                </p:cTn>
                              </p:par>
                              <p:par>
                                <p:cTn id="130" presetID="40" presetClass="entr" presetSubtype="0" fill="hold" grpId="0" nodeType="withEffect">
                                  <p:stCondLst>
                                    <p:cond delay="0"/>
                                  </p:stCondLst>
                                  <p:iterate type="lt">
                                    <p:tmPct val="10000"/>
                                  </p:iterate>
                                  <p:childTnLst>
                                    <p:set>
                                      <p:cBhvr>
                                        <p:cTn id="131" dur="1" fill="hold">
                                          <p:stCondLst>
                                            <p:cond delay="0"/>
                                          </p:stCondLst>
                                        </p:cTn>
                                        <p:tgtEl>
                                          <p:spTgt spid="21"/>
                                        </p:tgtEl>
                                        <p:attrNameLst>
                                          <p:attrName>style.visibility</p:attrName>
                                        </p:attrNameLst>
                                      </p:cBhvr>
                                      <p:to>
                                        <p:strVal val="visible"/>
                                      </p:to>
                                    </p:set>
                                    <p:animEffect transition="in" filter="fade">
                                      <p:cBhvr>
                                        <p:cTn id="132" dur="1000"/>
                                        <p:tgtEl>
                                          <p:spTgt spid="21"/>
                                        </p:tgtEl>
                                      </p:cBhvr>
                                    </p:animEffect>
                                    <p:anim calcmode="lin" valueType="num">
                                      <p:cBhvr>
                                        <p:cTn id="133" dur="1000" fill="hold"/>
                                        <p:tgtEl>
                                          <p:spTgt spid="21"/>
                                        </p:tgtEl>
                                        <p:attrNameLst>
                                          <p:attrName>ppt_x</p:attrName>
                                        </p:attrNameLst>
                                      </p:cBhvr>
                                      <p:tavLst>
                                        <p:tav tm="0">
                                          <p:val>
                                            <p:strVal val="#ppt_x-.1"/>
                                          </p:val>
                                        </p:tav>
                                        <p:tav tm="100000">
                                          <p:val>
                                            <p:strVal val="#ppt_x"/>
                                          </p:val>
                                        </p:tav>
                                      </p:tavLst>
                                    </p:anim>
                                    <p:anim calcmode="lin" valueType="num">
                                      <p:cBhvr>
                                        <p:cTn id="13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35" presetClass="emph" presetSubtype="0" fill="hold" nodeType="clickEffect">
                                  <p:stCondLst>
                                    <p:cond delay="0"/>
                                  </p:stCondLst>
                                  <p:childTnLst>
                                    <p:anim calcmode="discrete" valueType="str">
                                      <p:cBhvr>
                                        <p:cTn id="138" dur="1000" fill="hold"/>
                                        <p:tgtEl>
                                          <p:spTgt spid="7">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par>
                    <p:cTn id="139" fill="hold">
                      <p:stCondLst>
                        <p:cond delay="indefinite"/>
                      </p:stCondLst>
                      <p:childTnLst>
                        <p:par>
                          <p:cTn id="140" fill="hold">
                            <p:stCondLst>
                              <p:cond delay="0"/>
                            </p:stCondLst>
                            <p:childTnLst>
                              <p:par>
                                <p:cTn id="141" presetID="4" presetClass="entr" presetSubtype="16" fill="hold" grpId="0" nodeType="click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box(in)">
                                      <p:cBhvr>
                                        <p:cTn id="143" dur="500"/>
                                        <p:tgtEl>
                                          <p:spTgt spid="22"/>
                                        </p:tgtEl>
                                      </p:cBhvr>
                                    </p:animEffect>
                                  </p:childTnLst>
                                </p:cTn>
                              </p:par>
                              <p:par>
                                <p:cTn id="144" presetID="4" presetClass="entr" presetSubtype="16" fill="hold" grpId="0" nodeType="withEffect">
                                  <p:stCondLst>
                                    <p:cond delay="0"/>
                                  </p:stCondLst>
                                  <p:childTnLst>
                                    <p:set>
                                      <p:cBhvr>
                                        <p:cTn id="145" dur="1" fill="hold">
                                          <p:stCondLst>
                                            <p:cond delay="0"/>
                                          </p:stCondLst>
                                        </p:cTn>
                                        <p:tgtEl>
                                          <p:spTgt spid="23"/>
                                        </p:tgtEl>
                                        <p:attrNameLst>
                                          <p:attrName>style.visibility</p:attrName>
                                        </p:attrNameLst>
                                      </p:cBhvr>
                                      <p:to>
                                        <p:strVal val="visible"/>
                                      </p:to>
                                    </p:set>
                                    <p:animEffect transition="in" filter="box(in)">
                                      <p:cBhvr>
                                        <p:cTn id="146" dur="500"/>
                                        <p:tgtEl>
                                          <p:spTgt spid="23"/>
                                        </p:tgtEl>
                                      </p:cBhvr>
                                    </p:animEffect>
                                  </p:childTnLst>
                                </p:cTn>
                              </p:par>
                              <p:par>
                                <p:cTn id="147" presetID="4" presetClass="entr" presetSubtype="16" fill="hold" grpId="0" nodeType="withEffect">
                                  <p:stCondLst>
                                    <p:cond delay="0"/>
                                  </p:stCondLst>
                                  <p:childTnLst>
                                    <p:set>
                                      <p:cBhvr>
                                        <p:cTn id="148" dur="1" fill="hold">
                                          <p:stCondLst>
                                            <p:cond delay="0"/>
                                          </p:stCondLst>
                                        </p:cTn>
                                        <p:tgtEl>
                                          <p:spTgt spid="24"/>
                                        </p:tgtEl>
                                        <p:attrNameLst>
                                          <p:attrName>style.visibility</p:attrName>
                                        </p:attrNameLst>
                                      </p:cBhvr>
                                      <p:to>
                                        <p:strVal val="visible"/>
                                      </p:to>
                                    </p:set>
                                    <p:animEffect transition="in" filter="box(in)">
                                      <p:cBhvr>
                                        <p:cTn id="149" dur="500"/>
                                        <p:tgtEl>
                                          <p:spTgt spid="24"/>
                                        </p:tgtEl>
                                      </p:cBhvr>
                                    </p:animEffect>
                                  </p:childTnLst>
                                </p:cTn>
                              </p:par>
                              <p:par>
                                <p:cTn id="150" presetID="4" presetClass="entr" presetSubtype="16" fill="hold" grpId="0" nodeType="with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box(in)">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26" presetClass="emph" presetSubtype="0" fill="hold" nodeType="clickEffect">
                                  <p:stCondLst>
                                    <p:cond delay="0"/>
                                  </p:stCondLst>
                                  <p:childTnLst>
                                    <p:animEffect transition="out" filter="fade">
                                      <p:cBhvr>
                                        <p:cTn id="156" dur="500" tmFilter="0, 0; .2, .5; .8, .5; 1, 0"/>
                                        <p:tgtEl>
                                          <p:spTgt spid="7">
                                            <p:txEl>
                                              <p:pRg st="4" end="4"/>
                                            </p:txEl>
                                          </p:spTgt>
                                        </p:tgtEl>
                                      </p:cBhvr>
                                    </p:animEffect>
                                    <p:animScale>
                                      <p:cBhvr>
                                        <p:cTn id="157" dur="250" autoRev="1" fill="hold"/>
                                        <p:tgtEl>
                                          <p:spTgt spid="7">
                                            <p:txEl>
                                              <p:pRg st="4" end="4"/>
                                            </p:txEl>
                                          </p:spTgt>
                                        </p:tgtEl>
                                      </p:cBhvr>
                                      <p:by x="105000" y="105000"/>
                                    </p:animScale>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dissolve">
                                      <p:cBhvr>
                                        <p:cTn id="162" dur="500"/>
                                        <p:tgtEl>
                                          <p:spTgt spid="26"/>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
                                        </p:tgtEl>
                                        <p:attrNameLst>
                                          <p:attrName>style.visibility</p:attrName>
                                        </p:attrNameLst>
                                      </p:cBhvr>
                                      <p:to>
                                        <p:strVal val="visible"/>
                                      </p:to>
                                    </p:set>
                                    <p:animEffect transition="in" filter="dissolve">
                                      <p:cBhvr>
                                        <p:cTn id="165" dur="500"/>
                                        <p:tgtEl>
                                          <p:spTgt spid="27"/>
                                        </p:tgtEl>
                                      </p:cBhvr>
                                    </p:animEffect>
                                  </p:childTnLst>
                                </p:cTn>
                              </p:par>
                              <p:par>
                                <p:cTn id="166" presetID="9" presetClass="entr" presetSubtype="0" fill="hold" grpId="0" nodeType="withEffect">
                                  <p:stCondLst>
                                    <p:cond delay="0"/>
                                  </p:stCondLst>
                                  <p:childTnLst>
                                    <p:set>
                                      <p:cBhvr>
                                        <p:cTn id="167" dur="1" fill="hold">
                                          <p:stCondLst>
                                            <p:cond delay="0"/>
                                          </p:stCondLst>
                                        </p:cTn>
                                        <p:tgtEl>
                                          <p:spTgt spid="28"/>
                                        </p:tgtEl>
                                        <p:attrNameLst>
                                          <p:attrName>style.visibility</p:attrName>
                                        </p:attrNameLst>
                                      </p:cBhvr>
                                      <p:to>
                                        <p:strVal val="visible"/>
                                      </p:to>
                                    </p:set>
                                    <p:animEffect transition="in" filter="dissolve">
                                      <p:cBhvr>
                                        <p:cTn id="168" dur="500"/>
                                        <p:tgtEl>
                                          <p:spTgt spid="28"/>
                                        </p:tgtEl>
                                      </p:cBhvr>
                                    </p:animEffect>
                                  </p:childTnLst>
                                </p:cTn>
                              </p:par>
                              <p:par>
                                <p:cTn id="169" presetID="9" presetClass="entr" presetSubtype="0" fill="hold" grpId="0" nodeType="withEffect">
                                  <p:stCondLst>
                                    <p:cond delay="0"/>
                                  </p:stCondLst>
                                  <p:childTnLst>
                                    <p:set>
                                      <p:cBhvr>
                                        <p:cTn id="170" dur="1" fill="hold">
                                          <p:stCondLst>
                                            <p:cond delay="0"/>
                                          </p:stCondLst>
                                        </p:cTn>
                                        <p:tgtEl>
                                          <p:spTgt spid="29"/>
                                        </p:tgtEl>
                                        <p:attrNameLst>
                                          <p:attrName>style.visibility</p:attrName>
                                        </p:attrNameLst>
                                      </p:cBhvr>
                                      <p:to>
                                        <p:strVal val="visible"/>
                                      </p:to>
                                    </p:set>
                                    <p:animEffect transition="in" filter="dissolve">
                                      <p:cBhvr>
                                        <p:cTn id="171" dur="500"/>
                                        <p:tgtEl>
                                          <p:spTgt spid="29"/>
                                        </p:tgtEl>
                                      </p:cBhvr>
                                    </p:animEffect>
                                  </p:childTnLst>
                                </p:cTn>
                              </p:par>
                            </p:childTnLst>
                          </p:cTn>
                        </p:par>
                      </p:childTnLst>
                    </p:cTn>
                  </p:par>
                  <p:par>
                    <p:cTn id="172" fill="hold">
                      <p:stCondLst>
                        <p:cond delay="indefinite"/>
                      </p:stCondLst>
                      <p:childTnLst>
                        <p:par>
                          <p:cTn id="173" fill="hold">
                            <p:stCondLst>
                              <p:cond delay="0"/>
                            </p:stCondLst>
                            <p:childTnLst>
                              <p:par>
                                <p:cTn id="174" presetID="26" presetClass="emph" presetSubtype="0" fill="hold" nodeType="clickEffect">
                                  <p:stCondLst>
                                    <p:cond delay="0"/>
                                  </p:stCondLst>
                                  <p:childTnLst>
                                    <p:animEffect transition="out" filter="fade">
                                      <p:cBhvr>
                                        <p:cTn id="175" dur="500" tmFilter="0, 0; .2, .5; .8, .5; 1, 0"/>
                                        <p:tgtEl>
                                          <p:spTgt spid="7">
                                            <p:txEl>
                                              <p:pRg st="5" end="5"/>
                                            </p:txEl>
                                          </p:spTgt>
                                        </p:tgtEl>
                                      </p:cBhvr>
                                    </p:animEffect>
                                    <p:animScale>
                                      <p:cBhvr>
                                        <p:cTn id="176" dur="250" autoRev="1" fill="hold"/>
                                        <p:tgtEl>
                                          <p:spTgt spid="7">
                                            <p:txEl>
                                              <p:pRg st="5" end="5"/>
                                            </p:txEl>
                                          </p:spTgt>
                                        </p:tgtEl>
                                      </p:cBhvr>
                                      <p:by x="105000" y="105000"/>
                                    </p:animScale>
                                  </p:childTnLst>
                                </p:cTn>
                              </p:par>
                            </p:childTnLst>
                          </p:cTn>
                        </p:par>
                      </p:childTnLst>
                    </p:cTn>
                  </p:par>
                  <p:par>
                    <p:cTn id="177" fill="hold">
                      <p:stCondLst>
                        <p:cond delay="indefinite"/>
                      </p:stCondLst>
                      <p:childTnLst>
                        <p:par>
                          <p:cTn id="178" fill="hold">
                            <p:stCondLst>
                              <p:cond delay="0"/>
                            </p:stCondLst>
                            <p:childTnLst>
                              <p:par>
                                <p:cTn id="179" presetID="12" presetClass="entr" presetSubtype="4" fill="hold" grpId="0" nodeType="clickEffect">
                                  <p:stCondLst>
                                    <p:cond delay="0"/>
                                  </p:stCondLst>
                                  <p:childTnLst>
                                    <p:set>
                                      <p:cBhvr>
                                        <p:cTn id="180" dur="1" fill="hold">
                                          <p:stCondLst>
                                            <p:cond delay="0"/>
                                          </p:stCondLst>
                                        </p:cTn>
                                        <p:tgtEl>
                                          <p:spTgt spid="30"/>
                                        </p:tgtEl>
                                        <p:attrNameLst>
                                          <p:attrName>style.visibility</p:attrName>
                                        </p:attrNameLst>
                                      </p:cBhvr>
                                      <p:to>
                                        <p:strVal val="visible"/>
                                      </p:to>
                                    </p:set>
                                    <p:animEffect transition="in" filter="slide(fromBottom)">
                                      <p:cBhvr>
                                        <p:cTn id="181" dur="500"/>
                                        <p:tgtEl>
                                          <p:spTgt spid="30"/>
                                        </p:tgtEl>
                                      </p:cBhvr>
                                    </p:animEffect>
                                  </p:childTnLst>
                                </p:cTn>
                              </p:par>
                              <p:par>
                                <p:cTn id="182" presetID="12" presetClass="entr" presetSubtype="4" fill="hold" grpId="0" nodeType="withEffect">
                                  <p:stCondLst>
                                    <p:cond delay="0"/>
                                  </p:stCondLst>
                                  <p:childTnLst>
                                    <p:set>
                                      <p:cBhvr>
                                        <p:cTn id="183" dur="1" fill="hold">
                                          <p:stCondLst>
                                            <p:cond delay="0"/>
                                          </p:stCondLst>
                                        </p:cTn>
                                        <p:tgtEl>
                                          <p:spTgt spid="31"/>
                                        </p:tgtEl>
                                        <p:attrNameLst>
                                          <p:attrName>style.visibility</p:attrName>
                                        </p:attrNameLst>
                                      </p:cBhvr>
                                      <p:to>
                                        <p:strVal val="visible"/>
                                      </p:to>
                                    </p:set>
                                    <p:animEffect transition="in" filter="slide(fromBottom)">
                                      <p:cBhvr>
                                        <p:cTn id="184" dur="500"/>
                                        <p:tgtEl>
                                          <p:spTgt spid="31"/>
                                        </p:tgtEl>
                                      </p:cBhvr>
                                    </p:animEffect>
                                  </p:childTnLst>
                                </p:cTn>
                              </p:par>
                              <p:par>
                                <p:cTn id="185" presetID="12" presetClass="entr" presetSubtype="4" fill="hold" grpId="0" nodeType="withEffect">
                                  <p:stCondLst>
                                    <p:cond delay="0"/>
                                  </p:stCondLst>
                                  <p:childTnLst>
                                    <p:set>
                                      <p:cBhvr>
                                        <p:cTn id="186" dur="1" fill="hold">
                                          <p:stCondLst>
                                            <p:cond delay="0"/>
                                          </p:stCondLst>
                                        </p:cTn>
                                        <p:tgtEl>
                                          <p:spTgt spid="32"/>
                                        </p:tgtEl>
                                        <p:attrNameLst>
                                          <p:attrName>style.visibility</p:attrName>
                                        </p:attrNameLst>
                                      </p:cBhvr>
                                      <p:to>
                                        <p:strVal val="visible"/>
                                      </p:to>
                                    </p:set>
                                    <p:animEffect transition="in" filter="slide(fromBottom)">
                                      <p:cBhvr>
                                        <p:cTn id="187" dur="500"/>
                                        <p:tgtEl>
                                          <p:spTgt spid="32"/>
                                        </p:tgtEl>
                                      </p:cBhvr>
                                    </p:animEffect>
                                  </p:childTnLst>
                                </p:cTn>
                              </p:par>
                              <p:par>
                                <p:cTn id="188" presetID="12" presetClass="entr" presetSubtype="4" fill="hold" grpId="0" nodeType="withEffect">
                                  <p:stCondLst>
                                    <p:cond delay="0"/>
                                  </p:stCondLst>
                                  <p:childTnLst>
                                    <p:set>
                                      <p:cBhvr>
                                        <p:cTn id="189" dur="1" fill="hold">
                                          <p:stCondLst>
                                            <p:cond delay="0"/>
                                          </p:stCondLst>
                                        </p:cTn>
                                        <p:tgtEl>
                                          <p:spTgt spid="33"/>
                                        </p:tgtEl>
                                        <p:attrNameLst>
                                          <p:attrName>style.visibility</p:attrName>
                                        </p:attrNameLst>
                                      </p:cBhvr>
                                      <p:to>
                                        <p:strVal val="visible"/>
                                      </p:to>
                                    </p:set>
                                    <p:animEffect transition="in" filter="slide(fromBottom)">
                                      <p:cBhvr>
                                        <p:cTn id="190" dur="500"/>
                                        <p:tgtEl>
                                          <p:spTgt spid="33"/>
                                        </p:tgtEl>
                                      </p:cBhvr>
                                    </p:animEffect>
                                  </p:childTnLst>
                                </p:cTn>
                              </p:par>
                            </p:childTnLst>
                          </p:cTn>
                        </p:par>
                      </p:childTnLst>
                    </p:cTn>
                  </p:par>
                  <p:par>
                    <p:cTn id="191" fill="hold">
                      <p:stCondLst>
                        <p:cond delay="indefinite"/>
                      </p:stCondLst>
                      <p:childTnLst>
                        <p:par>
                          <p:cTn id="192" fill="hold">
                            <p:stCondLst>
                              <p:cond delay="0"/>
                            </p:stCondLst>
                            <p:childTnLst>
                              <p:par>
                                <p:cTn id="193" presetID="35" presetClass="emph" presetSubtype="0" fill="hold" nodeType="clickEffect">
                                  <p:stCondLst>
                                    <p:cond delay="0"/>
                                  </p:stCondLst>
                                  <p:childTnLst>
                                    <p:anim calcmode="discrete" valueType="str">
                                      <p:cBhvr>
                                        <p:cTn id="194" dur="1000" fill="hold"/>
                                        <p:tgtEl>
                                          <p:spTgt spid="7">
                                            <p:txEl>
                                              <p:pRg st="6" end="6"/>
                                            </p:txEl>
                                          </p:spTgt>
                                        </p:tgtEl>
                                        <p:attrNameLst>
                                          <p:attrName>style.visibility</p:attrName>
                                        </p:attrNameLst>
                                      </p:cBhvr>
                                      <p:tavLst>
                                        <p:tav tm="0">
                                          <p:val>
                                            <p:strVal val="hidden"/>
                                          </p:val>
                                        </p:tav>
                                        <p:tav tm="50000">
                                          <p:val>
                                            <p:strVal val="visible"/>
                                          </p:val>
                                        </p:tav>
                                      </p:tavLst>
                                    </p:anim>
                                  </p:childTnLst>
                                </p:cTn>
                              </p:par>
                            </p:childTnLst>
                          </p:cTn>
                        </p:par>
                      </p:childTnLst>
                    </p:cTn>
                  </p:par>
                  <p:par>
                    <p:cTn id="195" fill="hold">
                      <p:stCondLst>
                        <p:cond delay="indefinite"/>
                      </p:stCondLst>
                      <p:childTnLst>
                        <p:par>
                          <p:cTn id="196" fill="hold">
                            <p:stCondLst>
                              <p:cond delay="0"/>
                            </p:stCondLst>
                            <p:childTnLst>
                              <p:par>
                                <p:cTn id="197" presetID="40" presetClass="entr" presetSubtype="0" fill="hold" grpId="0" nodeType="clickEffect">
                                  <p:stCondLst>
                                    <p:cond delay="0"/>
                                  </p:stCondLst>
                                  <p:iterate type="lt">
                                    <p:tmPct val="10000"/>
                                  </p:iterate>
                                  <p:childTnLst>
                                    <p:set>
                                      <p:cBhvr>
                                        <p:cTn id="198" dur="1" fill="hold">
                                          <p:stCondLst>
                                            <p:cond delay="0"/>
                                          </p:stCondLst>
                                        </p:cTn>
                                        <p:tgtEl>
                                          <p:spTgt spid="34"/>
                                        </p:tgtEl>
                                        <p:attrNameLst>
                                          <p:attrName>style.visibility</p:attrName>
                                        </p:attrNameLst>
                                      </p:cBhvr>
                                      <p:to>
                                        <p:strVal val="visible"/>
                                      </p:to>
                                    </p:set>
                                    <p:animEffect transition="in" filter="fade">
                                      <p:cBhvr>
                                        <p:cTn id="199" dur="1000"/>
                                        <p:tgtEl>
                                          <p:spTgt spid="34"/>
                                        </p:tgtEl>
                                      </p:cBhvr>
                                    </p:animEffect>
                                    <p:anim calcmode="lin" valueType="num">
                                      <p:cBhvr>
                                        <p:cTn id="200" dur="1000" fill="hold"/>
                                        <p:tgtEl>
                                          <p:spTgt spid="34"/>
                                        </p:tgtEl>
                                        <p:attrNameLst>
                                          <p:attrName>ppt_x</p:attrName>
                                        </p:attrNameLst>
                                      </p:cBhvr>
                                      <p:tavLst>
                                        <p:tav tm="0">
                                          <p:val>
                                            <p:strVal val="#ppt_x-.1"/>
                                          </p:val>
                                        </p:tav>
                                        <p:tav tm="100000">
                                          <p:val>
                                            <p:strVal val="#ppt_x"/>
                                          </p:val>
                                        </p:tav>
                                      </p:tavLst>
                                    </p:anim>
                                    <p:anim calcmode="lin" valueType="num">
                                      <p:cBhvr>
                                        <p:cTn id="201" dur="1000" fill="hold"/>
                                        <p:tgtEl>
                                          <p:spTgt spid="34"/>
                                        </p:tgtEl>
                                        <p:attrNameLst>
                                          <p:attrName>ppt_y</p:attrName>
                                        </p:attrNameLst>
                                      </p:cBhvr>
                                      <p:tavLst>
                                        <p:tav tm="0">
                                          <p:val>
                                            <p:strVal val="#ppt_y"/>
                                          </p:val>
                                        </p:tav>
                                        <p:tav tm="100000">
                                          <p:val>
                                            <p:strVal val="#ppt_y"/>
                                          </p:val>
                                        </p:tav>
                                      </p:tavLst>
                                    </p:anim>
                                  </p:childTnLst>
                                </p:cTn>
                              </p:par>
                              <p:par>
                                <p:cTn id="202" presetID="40" presetClass="entr" presetSubtype="0" fill="hold" grpId="0" nodeType="withEffect">
                                  <p:stCondLst>
                                    <p:cond delay="0"/>
                                  </p:stCondLst>
                                  <p:iterate type="lt">
                                    <p:tmPct val="10000"/>
                                  </p:iterate>
                                  <p:childTnLst>
                                    <p:set>
                                      <p:cBhvr>
                                        <p:cTn id="203" dur="1" fill="hold">
                                          <p:stCondLst>
                                            <p:cond delay="0"/>
                                          </p:stCondLst>
                                        </p:cTn>
                                        <p:tgtEl>
                                          <p:spTgt spid="35"/>
                                        </p:tgtEl>
                                        <p:attrNameLst>
                                          <p:attrName>style.visibility</p:attrName>
                                        </p:attrNameLst>
                                      </p:cBhvr>
                                      <p:to>
                                        <p:strVal val="visible"/>
                                      </p:to>
                                    </p:set>
                                    <p:animEffect transition="in" filter="fade">
                                      <p:cBhvr>
                                        <p:cTn id="204" dur="1000"/>
                                        <p:tgtEl>
                                          <p:spTgt spid="35"/>
                                        </p:tgtEl>
                                      </p:cBhvr>
                                    </p:animEffect>
                                    <p:anim calcmode="lin" valueType="num">
                                      <p:cBhvr>
                                        <p:cTn id="205" dur="1000" fill="hold"/>
                                        <p:tgtEl>
                                          <p:spTgt spid="35"/>
                                        </p:tgtEl>
                                        <p:attrNameLst>
                                          <p:attrName>ppt_x</p:attrName>
                                        </p:attrNameLst>
                                      </p:cBhvr>
                                      <p:tavLst>
                                        <p:tav tm="0">
                                          <p:val>
                                            <p:strVal val="#ppt_x-.1"/>
                                          </p:val>
                                        </p:tav>
                                        <p:tav tm="100000">
                                          <p:val>
                                            <p:strVal val="#ppt_x"/>
                                          </p:val>
                                        </p:tav>
                                      </p:tavLst>
                                    </p:anim>
                                    <p:anim calcmode="lin" valueType="num">
                                      <p:cBhvr>
                                        <p:cTn id="206" dur="1000" fill="hold"/>
                                        <p:tgtEl>
                                          <p:spTgt spid="35"/>
                                        </p:tgtEl>
                                        <p:attrNameLst>
                                          <p:attrName>ppt_y</p:attrName>
                                        </p:attrNameLst>
                                      </p:cBhvr>
                                      <p:tavLst>
                                        <p:tav tm="0">
                                          <p:val>
                                            <p:strVal val="#ppt_y"/>
                                          </p:val>
                                        </p:tav>
                                        <p:tav tm="100000">
                                          <p:val>
                                            <p:strVal val="#ppt_y"/>
                                          </p:val>
                                        </p:tav>
                                      </p:tavLst>
                                    </p:anim>
                                  </p:childTnLst>
                                </p:cTn>
                              </p:par>
                              <p:par>
                                <p:cTn id="207" presetID="40" presetClass="entr" presetSubtype="0" fill="hold" grpId="0" nodeType="withEffect">
                                  <p:stCondLst>
                                    <p:cond delay="0"/>
                                  </p:stCondLst>
                                  <p:iterate type="lt">
                                    <p:tmPct val="10000"/>
                                  </p:iterate>
                                  <p:childTnLst>
                                    <p:set>
                                      <p:cBhvr>
                                        <p:cTn id="208" dur="1" fill="hold">
                                          <p:stCondLst>
                                            <p:cond delay="0"/>
                                          </p:stCondLst>
                                        </p:cTn>
                                        <p:tgtEl>
                                          <p:spTgt spid="36"/>
                                        </p:tgtEl>
                                        <p:attrNameLst>
                                          <p:attrName>style.visibility</p:attrName>
                                        </p:attrNameLst>
                                      </p:cBhvr>
                                      <p:to>
                                        <p:strVal val="visible"/>
                                      </p:to>
                                    </p:set>
                                    <p:animEffect transition="in" filter="fade">
                                      <p:cBhvr>
                                        <p:cTn id="209" dur="1000"/>
                                        <p:tgtEl>
                                          <p:spTgt spid="36"/>
                                        </p:tgtEl>
                                      </p:cBhvr>
                                    </p:animEffect>
                                    <p:anim calcmode="lin" valueType="num">
                                      <p:cBhvr>
                                        <p:cTn id="210" dur="1000" fill="hold"/>
                                        <p:tgtEl>
                                          <p:spTgt spid="36"/>
                                        </p:tgtEl>
                                        <p:attrNameLst>
                                          <p:attrName>ppt_x</p:attrName>
                                        </p:attrNameLst>
                                      </p:cBhvr>
                                      <p:tavLst>
                                        <p:tav tm="0">
                                          <p:val>
                                            <p:strVal val="#ppt_x-.1"/>
                                          </p:val>
                                        </p:tav>
                                        <p:tav tm="100000">
                                          <p:val>
                                            <p:strVal val="#ppt_x"/>
                                          </p:val>
                                        </p:tav>
                                      </p:tavLst>
                                    </p:anim>
                                    <p:anim calcmode="lin" valueType="num">
                                      <p:cBhvr>
                                        <p:cTn id="211" dur="1000" fill="hold"/>
                                        <p:tgtEl>
                                          <p:spTgt spid="36"/>
                                        </p:tgtEl>
                                        <p:attrNameLst>
                                          <p:attrName>ppt_y</p:attrName>
                                        </p:attrNameLst>
                                      </p:cBhvr>
                                      <p:tavLst>
                                        <p:tav tm="0">
                                          <p:val>
                                            <p:strVal val="#ppt_y"/>
                                          </p:val>
                                        </p:tav>
                                        <p:tav tm="100000">
                                          <p:val>
                                            <p:strVal val="#ppt_y"/>
                                          </p:val>
                                        </p:tav>
                                      </p:tavLst>
                                    </p:anim>
                                  </p:childTnLst>
                                </p:cTn>
                              </p:par>
                              <p:par>
                                <p:cTn id="212" presetID="40" presetClass="entr" presetSubtype="0" fill="hold" grpId="0" nodeType="withEffect">
                                  <p:stCondLst>
                                    <p:cond delay="0"/>
                                  </p:stCondLst>
                                  <p:iterate type="lt">
                                    <p:tmPct val="10000"/>
                                  </p:iterate>
                                  <p:childTnLst>
                                    <p:set>
                                      <p:cBhvr>
                                        <p:cTn id="213" dur="1" fill="hold">
                                          <p:stCondLst>
                                            <p:cond delay="0"/>
                                          </p:stCondLst>
                                        </p:cTn>
                                        <p:tgtEl>
                                          <p:spTgt spid="37"/>
                                        </p:tgtEl>
                                        <p:attrNameLst>
                                          <p:attrName>style.visibility</p:attrName>
                                        </p:attrNameLst>
                                      </p:cBhvr>
                                      <p:to>
                                        <p:strVal val="visible"/>
                                      </p:to>
                                    </p:set>
                                    <p:animEffect transition="in" filter="fade">
                                      <p:cBhvr>
                                        <p:cTn id="214" dur="1000"/>
                                        <p:tgtEl>
                                          <p:spTgt spid="37"/>
                                        </p:tgtEl>
                                      </p:cBhvr>
                                    </p:animEffect>
                                    <p:anim calcmode="lin" valueType="num">
                                      <p:cBhvr>
                                        <p:cTn id="215" dur="1000" fill="hold"/>
                                        <p:tgtEl>
                                          <p:spTgt spid="37"/>
                                        </p:tgtEl>
                                        <p:attrNameLst>
                                          <p:attrName>ppt_x</p:attrName>
                                        </p:attrNameLst>
                                      </p:cBhvr>
                                      <p:tavLst>
                                        <p:tav tm="0">
                                          <p:val>
                                            <p:strVal val="#ppt_x-.1"/>
                                          </p:val>
                                        </p:tav>
                                        <p:tav tm="100000">
                                          <p:val>
                                            <p:strVal val="#ppt_x"/>
                                          </p:val>
                                        </p:tav>
                                      </p:tavLst>
                                    </p:anim>
                                    <p:anim calcmode="lin" valueType="num">
                                      <p:cBhvr>
                                        <p:cTn id="216" dur="1000" fill="hold"/>
                                        <p:tgtEl>
                                          <p:spTgt spid="37"/>
                                        </p:tgtEl>
                                        <p:attrNameLst>
                                          <p:attrName>ppt_y</p:attrName>
                                        </p:attrNameLst>
                                      </p:cBhvr>
                                      <p:tavLst>
                                        <p:tav tm="0">
                                          <p:val>
                                            <p:strVal val="#ppt_y"/>
                                          </p:val>
                                        </p:tav>
                                        <p:tav tm="100000">
                                          <p:val>
                                            <p:strVal val="#ppt_y"/>
                                          </p:val>
                                        </p:tav>
                                      </p:tavLst>
                                    </p:anim>
                                  </p:childTnLst>
                                </p:cTn>
                              </p:par>
                              <p:par>
                                <p:cTn id="217" presetID="40" presetClass="entr" presetSubtype="0" fill="hold" grpId="0" nodeType="withEffect">
                                  <p:stCondLst>
                                    <p:cond delay="0"/>
                                  </p:stCondLst>
                                  <p:iterate type="lt">
                                    <p:tmPct val="10000"/>
                                  </p:iterate>
                                  <p:childTnLst>
                                    <p:set>
                                      <p:cBhvr>
                                        <p:cTn id="218" dur="1" fill="hold">
                                          <p:stCondLst>
                                            <p:cond delay="0"/>
                                          </p:stCondLst>
                                        </p:cTn>
                                        <p:tgtEl>
                                          <p:spTgt spid="38"/>
                                        </p:tgtEl>
                                        <p:attrNameLst>
                                          <p:attrName>style.visibility</p:attrName>
                                        </p:attrNameLst>
                                      </p:cBhvr>
                                      <p:to>
                                        <p:strVal val="visible"/>
                                      </p:to>
                                    </p:set>
                                    <p:animEffect transition="in" filter="fade">
                                      <p:cBhvr>
                                        <p:cTn id="219" dur="1000"/>
                                        <p:tgtEl>
                                          <p:spTgt spid="38"/>
                                        </p:tgtEl>
                                      </p:cBhvr>
                                    </p:animEffect>
                                    <p:anim calcmode="lin" valueType="num">
                                      <p:cBhvr>
                                        <p:cTn id="220" dur="1000" fill="hold"/>
                                        <p:tgtEl>
                                          <p:spTgt spid="38"/>
                                        </p:tgtEl>
                                        <p:attrNameLst>
                                          <p:attrName>ppt_x</p:attrName>
                                        </p:attrNameLst>
                                      </p:cBhvr>
                                      <p:tavLst>
                                        <p:tav tm="0">
                                          <p:val>
                                            <p:strVal val="#ppt_x-.1"/>
                                          </p:val>
                                        </p:tav>
                                        <p:tav tm="100000">
                                          <p:val>
                                            <p:strVal val="#ppt_x"/>
                                          </p:val>
                                        </p:tav>
                                      </p:tavLst>
                                    </p:anim>
                                    <p:anim calcmode="lin" valueType="num">
                                      <p:cBhvr>
                                        <p:cTn id="221"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35" presetClass="emph" presetSubtype="0" fill="hold" nodeType="clickEffect">
                                  <p:stCondLst>
                                    <p:cond delay="0"/>
                                  </p:stCondLst>
                                  <p:childTnLst>
                                    <p:anim calcmode="discrete" valueType="str">
                                      <p:cBhvr>
                                        <p:cTn id="225" dur="1000" fill="hold"/>
                                        <p:tgtEl>
                                          <p:spTgt spid="7">
                                            <p:txEl>
                                              <p:pRg st="7" end="7"/>
                                            </p:txEl>
                                          </p:spTgt>
                                        </p:tgtEl>
                                        <p:attrNameLst>
                                          <p:attrName>style.visibility</p:attrName>
                                        </p:attrNameLst>
                                      </p:cBhvr>
                                      <p:tavLst>
                                        <p:tav tm="0">
                                          <p:val>
                                            <p:strVal val="hidden"/>
                                          </p:val>
                                        </p:tav>
                                        <p:tav tm="50000">
                                          <p:val>
                                            <p:strVal val="visible"/>
                                          </p:val>
                                        </p:tav>
                                      </p:tavLst>
                                    </p:anim>
                                  </p:childTnLst>
                                </p:cTn>
                              </p:par>
                            </p:childTnLst>
                          </p:cTn>
                        </p:par>
                      </p:childTnLst>
                    </p:cTn>
                  </p:par>
                  <p:par>
                    <p:cTn id="226" fill="hold">
                      <p:stCondLst>
                        <p:cond delay="indefinite"/>
                      </p:stCondLst>
                      <p:childTnLst>
                        <p:par>
                          <p:cTn id="227" fill="hold">
                            <p:stCondLst>
                              <p:cond delay="0"/>
                            </p:stCondLst>
                            <p:childTnLst>
                              <p:par>
                                <p:cTn id="228" presetID="3" presetClass="entr" presetSubtype="10" fill="hold" grpId="0" nodeType="clickEffect">
                                  <p:stCondLst>
                                    <p:cond delay="0"/>
                                  </p:stCondLst>
                                  <p:childTnLst>
                                    <p:set>
                                      <p:cBhvr>
                                        <p:cTn id="229" dur="1" fill="hold">
                                          <p:stCondLst>
                                            <p:cond delay="0"/>
                                          </p:stCondLst>
                                        </p:cTn>
                                        <p:tgtEl>
                                          <p:spTgt spid="39"/>
                                        </p:tgtEl>
                                        <p:attrNameLst>
                                          <p:attrName>style.visibility</p:attrName>
                                        </p:attrNameLst>
                                      </p:cBhvr>
                                      <p:to>
                                        <p:strVal val="visible"/>
                                      </p:to>
                                    </p:set>
                                    <p:animEffect transition="in" filter="blinds(horizontal)">
                                      <p:cBhvr>
                                        <p:cTn id="230" dur="500"/>
                                        <p:tgtEl>
                                          <p:spTgt spid="39"/>
                                        </p:tgtEl>
                                      </p:cBhvr>
                                    </p:animEffect>
                                  </p:childTnLst>
                                </p:cTn>
                              </p:par>
                              <p:par>
                                <p:cTn id="231" presetID="3" presetClass="entr" presetSubtype="10" fill="hold" grpId="0" nodeType="withEffect">
                                  <p:stCondLst>
                                    <p:cond delay="0"/>
                                  </p:stCondLst>
                                  <p:childTnLst>
                                    <p:set>
                                      <p:cBhvr>
                                        <p:cTn id="232" dur="1" fill="hold">
                                          <p:stCondLst>
                                            <p:cond delay="0"/>
                                          </p:stCondLst>
                                        </p:cTn>
                                        <p:tgtEl>
                                          <p:spTgt spid="40"/>
                                        </p:tgtEl>
                                        <p:attrNameLst>
                                          <p:attrName>style.visibility</p:attrName>
                                        </p:attrNameLst>
                                      </p:cBhvr>
                                      <p:to>
                                        <p:strVal val="visible"/>
                                      </p:to>
                                    </p:set>
                                    <p:animEffect transition="in" filter="blinds(horizontal)">
                                      <p:cBhvr>
                                        <p:cTn id="233" dur="500"/>
                                        <p:tgtEl>
                                          <p:spTgt spid="40"/>
                                        </p:tgtEl>
                                      </p:cBhvr>
                                    </p:animEffect>
                                  </p:childTnLst>
                                </p:cTn>
                              </p:par>
                              <p:par>
                                <p:cTn id="234" presetID="3" presetClass="entr" presetSubtype="10" fill="hold" grpId="0" nodeType="withEffect">
                                  <p:stCondLst>
                                    <p:cond delay="0"/>
                                  </p:stCondLst>
                                  <p:childTnLst>
                                    <p:set>
                                      <p:cBhvr>
                                        <p:cTn id="235" dur="1" fill="hold">
                                          <p:stCondLst>
                                            <p:cond delay="0"/>
                                          </p:stCondLst>
                                        </p:cTn>
                                        <p:tgtEl>
                                          <p:spTgt spid="41"/>
                                        </p:tgtEl>
                                        <p:attrNameLst>
                                          <p:attrName>style.visibility</p:attrName>
                                        </p:attrNameLst>
                                      </p:cBhvr>
                                      <p:to>
                                        <p:strVal val="visible"/>
                                      </p:to>
                                    </p:set>
                                    <p:animEffect transition="in" filter="blinds(horizontal)">
                                      <p:cBhvr>
                                        <p:cTn id="236" dur="500"/>
                                        <p:tgtEl>
                                          <p:spTgt spid="41"/>
                                        </p:tgtEl>
                                      </p:cBhvr>
                                    </p:animEffect>
                                  </p:childTnLst>
                                </p:cTn>
                              </p:par>
                              <p:par>
                                <p:cTn id="237" presetID="3" presetClass="entr" presetSubtype="10" fill="hold" grpId="0" nodeType="withEffect">
                                  <p:stCondLst>
                                    <p:cond delay="0"/>
                                  </p:stCondLst>
                                  <p:childTnLst>
                                    <p:set>
                                      <p:cBhvr>
                                        <p:cTn id="238" dur="1" fill="hold">
                                          <p:stCondLst>
                                            <p:cond delay="0"/>
                                          </p:stCondLst>
                                        </p:cTn>
                                        <p:tgtEl>
                                          <p:spTgt spid="42"/>
                                        </p:tgtEl>
                                        <p:attrNameLst>
                                          <p:attrName>style.visibility</p:attrName>
                                        </p:attrNameLst>
                                      </p:cBhvr>
                                      <p:to>
                                        <p:strVal val="visible"/>
                                      </p:to>
                                    </p:set>
                                    <p:animEffect transition="in" filter="blinds(horizontal)">
                                      <p:cBhvr>
                                        <p:cTn id="239" dur="500"/>
                                        <p:tgtEl>
                                          <p:spTgt spid="42"/>
                                        </p:tgtEl>
                                      </p:cBhvr>
                                    </p:animEffect>
                                  </p:childTnLst>
                                </p:cTn>
                              </p:par>
                              <p:par>
                                <p:cTn id="240" presetID="3" presetClass="entr" presetSubtype="10" fill="hold" grpId="0" nodeType="withEffect">
                                  <p:stCondLst>
                                    <p:cond delay="0"/>
                                  </p:stCondLst>
                                  <p:childTnLst>
                                    <p:set>
                                      <p:cBhvr>
                                        <p:cTn id="241" dur="1" fill="hold">
                                          <p:stCondLst>
                                            <p:cond delay="0"/>
                                          </p:stCondLst>
                                        </p:cTn>
                                        <p:tgtEl>
                                          <p:spTgt spid="43"/>
                                        </p:tgtEl>
                                        <p:attrNameLst>
                                          <p:attrName>style.visibility</p:attrName>
                                        </p:attrNameLst>
                                      </p:cBhvr>
                                      <p:to>
                                        <p:strVal val="visible"/>
                                      </p:to>
                                    </p:set>
                                    <p:animEffect transition="in" filter="blinds(horizontal)">
                                      <p:cBhvr>
                                        <p:cTn id="242" dur="500"/>
                                        <p:tgtEl>
                                          <p:spTgt spid="43"/>
                                        </p:tgtEl>
                                      </p:cBhvr>
                                    </p:animEffect>
                                  </p:childTnLst>
                                </p:cTn>
                              </p:par>
                            </p:childTnLst>
                          </p:cTn>
                        </p:par>
                      </p:childTnLst>
                    </p:cTn>
                  </p:par>
                  <p:par>
                    <p:cTn id="243" fill="hold">
                      <p:stCondLst>
                        <p:cond delay="indefinite"/>
                      </p:stCondLst>
                      <p:childTnLst>
                        <p:par>
                          <p:cTn id="244" fill="hold">
                            <p:stCondLst>
                              <p:cond delay="0"/>
                            </p:stCondLst>
                            <p:childTnLst>
                              <p:par>
                                <p:cTn id="245" presetID="26" presetClass="emph" presetSubtype="0" fill="hold" nodeType="clickEffect">
                                  <p:stCondLst>
                                    <p:cond delay="0"/>
                                  </p:stCondLst>
                                  <p:childTnLst>
                                    <p:animEffect transition="out" filter="fade">
                                      <p:cBhvr>
                                        <p:cTn id="246" dur="500" tmFilter="0, 0; .2, .5; .8, .5; 1, 0"/>
                                        <p:tgtEl>
                                          <p:spTgt spid="7">
                                            <p:txEl>
                                              <p:pRg st="8" end="8"/>
                                            </p:txEl>
                                          </p:spTgt>
                                        </p:tgtEl>
                                      </p:cBhvr>
                                    </p:animEffect>
                                    <p:animScale>
                                      <p:cBhvr>
                                        <p:cTn id="247" dur="250" autoRev="1" fill="hold"/>
                                        <p:tgtEl>
                                          <p:spTgt spid="7">
                                            <p:txEl>
                                              <p:pRg st="8" end="8"/>
                                            </p:txEl>
                                          </p:spTgt>
                                        </p:tgtEl>
                                      </p:cBhvr>
                                      <p:by x="105000" y="105000"/>
                                    </p:animScale>
                                  </p:childTnLst>
                                </p:cTn>
                              </p:par>
                            </p:childTnLst>
                          </p:cTn>
                        </p:par>
                      </p:childTnLst>
                    </p:cTn>
                  </p:par>
                  <p:par>
                    <p:cTn id="248" fill="hold">
                      <p:stCondLst>
                        <p:cond delay="indefinite"/>
                      </p:stCondLst>
                      <p:childTnLst>
                        <p:par>
                          <p:cTn id="249" fill="hold">
                            <p:stCondLst>
                              <p:cond delay="0"/>
                            </p:stCondLst>
                            <p:childTnLst>
                              <p:par>
                                <p:cTn id="250" presetID="29" presetClass="entr" presetSubtype="0" fill="hold" grpId="0" nodeType="clickEffect">
                                  <p:stCondLst>
                                    <p:cond delay="0"/>
                                  </p:stCondLst>
                                  <p:childTnLst>
                                    <p:set>
                                      <p:cBhvr>
                                        <p:cTn id="251" dur="1" fill="hold">
                                          <p:stCondLst>
                                            <p:cond delay="0"/>
                                          </p:stCondLst>
                                        </p:cTn>
                                        <p:tgtEl>
                                          <p:spTgt spid="44"/>
                                        </p:tgtEl>
                                        <p:attrNameLst>
                                          <p:attrName>style.visibility</p:attrName>
                                        </p:attrNameLst>
                                      </p:cBhvr>
                                      <p:to>
                                        <p:strVal val="visible"/>
                                      </p:to>
                                    </p:set>
                                    <p:anim calcmode="lin" valueType="num">
                                      <p:cBhvr>
                                        <p:cTn id="252" dur="1000" fill="hold"/>
                                        <p:tgtEl>
                                          <p:spTgt spid="44"/>
                                        </p:tgtEl>
                                        <p:attrNameLst>
                                          <p:attrName>ppt_x</p:attrName>
                                        </p:attrNameLst>
                                      </p:cBhvr>
                                      <p:tavLst>
                                        <p:tav tm="0">
                                          <p:val>
                                            <p:strVal val="#ppt_x-.2"/>
                                          </p:val>
                                        </p:tav>
                                        <p:tav tm="100000">
                                          <p:val>
                                            <p:strVal val="#ppt_x"/>
                                          </p:val>
                                        </p:tav>
                                      </p:tavLst>
                                    </p:anim>
                                    <p:anim calcmode="lin" valueType="num">
                                      <p:cBhvr>
                                        <p:cTn id="253"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254" dur="1000"/>
                                        <p:tgtEl>
                                          <p:spTgt spid="44"/>
                                        </p:tgtEl>
                                      </p:cBhvr>
                                    </p:animEffect>
                                  </p:childTnLst>
                                </p:cTn>
                              </p:par>
                              <p:par>
                                <p:cTn id="255" presetID="29" presetClass="entr" presetSubtype="0" fill="hold" grpId="0" nodeType="withEffect">
                                  <p:stCondLst>
                                    <p:cond delay="0"/>
                                  </p:stCondLst>
                                  <p:childTnLst>
                                    <p:set>
                                      <p:cBhvr>
                                        <p:cTn id="256" dur="1" fill="hold">
                                          <p:stCondLst>
                                            <p:cond delay="0"/>
                                          </p:stCondLst>
                                        </p:cTn>
                                        <p:tgtEl>
                                          <p:spTgt spid="45"/>
                                        </p:tgtEl>
                                        <p:attrNameLst>
                                          <p:attrName>style.visibility</p:attrName>
                                        </p:attrNameLst>
                                      </p:cBhvr>
                                      <p:to>
                                        <p:strVal val="visible"/>
                                      </p:to>
                                    </p:set>
                                    <p:anim calcmode="lin" valueType="num">
                                      <p:cBhvr>
                                        <p:cTn id="257" dur="1000" fill="hold"/>
                                        <p:tgtEl>
                                          <p:spTgt spid="45"/>
                                        </p:tgtEl>
                                        <p:attrNameLst>
                                          <p:attrName>ppt_x</p:attrName>
                                        </p:attrNameLst>
                                      </p:cBhvr>
                                      <p:tavLst>
                                        <p:tav tm="0">
                                          <p:val>
                                            <p:strVal val="#ppt_x-.2"/>
                                          </p:val>
                                        </p:tav>
                                        <p:tav tm="100000">
                                          <p:val>
                                            <p:strVal val="#ppt_x"/>
                                          </p:val>
                                        </p:tav>
                                      </p:tavLst>
                                    </p:anim>
                                    <p:anim calcmode="lin" valueType="num">
                                      <p:cBhvr>
                                        <p:cTn id="258"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259" dur="1000"/>
                                        <p:tgtEl>
                                          <p:spTgt spid="45"/>
                                        </p:tgtEl>
                                      </p:cBhvr>
                                    </p:animEffect>
                                  </p:childTnLst>
                                </p:cTn>
                              </p:par>
                              <p:par>
                                <p:cTn id="260" presetID="29" presetClass="entr" presetSubtype="0" fill="hold" grpId="0" nodeType="withEffect">
                                  <p:stCondLst>
                                    <p:cond delay="0"/>
                                  </p:stCondLst>
                                  <p:childTnLst>
                                    <p:set>
                                      <p:cBhvr>
                                        <p:cTn id="261" dur="1" fill="hold">
                                          <p:stCondLst>
                                            <p:cond delay="0"/>
                                          </p:stCondLst>
                                        </p:cTn>
                                        <p:tgtEl>
                                          <p:spTgt spid="46"/>
                                        </p:tgtEl>
                                        <p:attrNameLst>
                                          <p:attrName>style.visibility</p:attrName>
                                        </p:attrNameLst>
                                      </p:cBhvr>
                                      <p:to>
                                        <p:strVal val="visible"/>
                                      </p:to>
                                    </p:set>
                                    <p:anim calcmode="lin" valueType="num">
                                      <p:cBhvr>
                                        <p:cTn id="262" dur="1000" fill="hold"/>
                                        <p:tgtEl>
                                          <p:spTgt spid="46"/>
                                        </p:tgtEl>
                                        <p:attrNameLst>
                                          <p:attrName>ppt_x</p:attrName>
                                        </p:attrNameLst>
                                      </p:cBhvr>
                                      <p:tavLst>
                                        <p:tav tm="0">
                                          <p:val>
                                            <p:strVal val="#ppt_x-.2"/>
                                          </p:val>
                                        </p:tav>
                                        <p:tav tm="100000">
                                          <p:val>
                                            <p:strVal val="#ppt_x"/>
                                          </p:val>
                                        </p:tav>
                                      </p:tavLst>
                                    </p:anim>
                                    <p:anim calcmode="lin" valueType="num">
                                      <p:cBhvr>
                                        <p:cTn id="263"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264" dur="1000"/>
                                        <p:tgtEl>
                                          <p:spTgt spid="46"/>
                                        </p:tgtEl>
                                      </p:cBhvr>
                                    </p:animEffect>
                                  </p:childTnLst>
                                </p:cTn>
                              </p:par>
                              <p:par>
                                <p:cTn id="265" presetID="29" presetClass="entr" presetSubtype="0" fill="hold" grpId="0" nodeType="withEffect">
                                  <p:stCondLst>
                                    <p:cond delay="0"/>
                                  </p:stCondLst>
                                  <p:childTnLst>
                                    <p:set>
                                      <p:cBhvr>
                                        <p:cTn id="266" dur="1" fill="hold">
                                          <p:stCondLst>
                                            <p:cond delay="0"/>
                                          </p:stCondLst>
                                        </p:cTn>
                                        <p:tgtEl>
                                          <p:spTgt spid="47"/>
                                        </p:tgtEl>
                                        <p:attrNameLst>
                                          <p:attrName>style.visibility</p:attrName>
                                        </p:attrNameLst>
                                      </p:cBhvr>
                                      <p:to>
                                        <p:strVal val="visible"/>
                                      </p:to>
                                    </p:set>
                                    <p:anim calcmode="lin" valueType="num">
                                      <p:cBhvr>
                                        <p:cTn id="267" dur="1000" fill="hold"/>
                                        <p:tgtEl>
                                          <p:spTgt spid="47"/>
                                        </p:tgtEl>
                                        <p:attrNameLst>
                                          <p:attrName>ppt_x</p:attrName>
                                        </p:attrNameLst>
                                      </p:cBhvr>
                                      <p:tavLst>
                                        <p:tav tm="0">
                                          <p:val>
                                            <p:strVal val="#ppt_x-.2"/>
                                          </p:val>
                                        </p:tav>
                                        <p:tav tm="100000">
                                          <p:val>
                                            <p:strVal val="#ppt_x"/>
                                          </p:val>
                                        </p:tav>
                                      </p:tavLst>
                                    </p:anim>
                                    <p:anim calcmode="lin" valueType="num">
                                      <p:cBhvr>
                                        <p:cTn id="268" dur="1000" fill="hold"/>
                                        <p:tgtEl>
                                          <p:spTgt spid="47"/>
                                        </p:tgtEl>
                                        <p:attrNameLst>
                                          <p:attrName>ppt_y</p:attrName>
                                        </p:attrNameLst>
                                      </p:cBhvr>
                                      <p:tavLst>
                                        <p:tav tm="0">
                                          <p:val>
                                            <p:strVal val="#ppt_y"/>
                                          </p:val>
                                        </p:tav>
                                        <p:tav tm="100000">
                                          <p:val>
                                            <p:strVal val="#ppt_y"/>
                                          </p:val>
                                        </p:tav>
                                      </p:tavLst>
                                    </p:anim>
                                    <p:animEffect transition="in" filter="wipe(right)" prLst="gradientSize: 0.1">
                                      <p:cBhvr>
                                        <p:cTn id="269" dur="1000"/>
                                        <p:tgtEl>
                                          <p:spTgt spid="47"/>
                                        </p:tgtEl>
                                      </p:cBhvr>
                                    </p:animEffect>
                                  </p:childTnLst>
                                </p:cTn>
                              </p:par>
                            </p:childTnLst>
                          </p:cTn>
                        </p:par>
                      </p:childTnLst>
                    </p:cTn>
                  </p:par>
                  <p:par>
                    <p:cTn id="270" fill="hold">
                      <p:stCondLst>
                        <p:cond delay="indefinite"/>
                      </p:stCondLst>
                      <p:childTnLst>
                        <p:par>
                          <p:cTn id="271" fill="hold">
                            <p:stCondLst>
                              <p:cond delay="0"/>
                            </p:stCondLst>
                            <p:childTnLst>
                              <p:par>
                                <p:cTn id="272" presetID="26" presetClass="emph" presetSubtype="0" fill="hold" nodeType="clickEffect">
                                  <p:stCondLst>
                                    <p:cond delay="0"/>
                                  </p:stCondLst>
                                  <p:childTnLst>
                                    <p:animEffect transition="out" filter="fade">
                                      <p:cBhvr>
                                        <p:cTn id="273" dur="500" tmFilter="0, 0; .2, .5; .8, .5; 1, 0"/>
                                        <p:tgtEl>
                                          <p:spTgt spid="7">
                                            <p:txEl>
                                              <p:pRg st="9" end="9"/>
                                            </p:txEl>
                                          </p:spTgt>
                                        </p:tgtEl>
                                      </p:cBhvr>
                                    </p:animEffect>
                                    <p:animScale>
                                      <p:cBhvr>
                                        <p:cTn id="274" dur="250" autoRev="1" fill="hold"/>
                                        <p:tgtEl>
                                          <p:spTgt spid="7">
                                            <p:txEl>
                                              <p:pRg st="9" end="9"/>
                                            </p:txEl>
                                          </p:spTgt>
                                        </p:tgtEl>
                                      </p:cBhvr>
                                      <p:by x="105000" y="105000"/>
                                    </p:animScale>
                                  </p:childTnLst>
                                </p:cTn>
                              </p:par>
                            </p:childTnLst>
                          </p:cTn>
                        </p:par>
                      </p:childTnLst>
                    </p:cTn>
                  </p:par>
                  <p:par>
                    <p:cTn id="275" fill="hold">
                      <p:stCondLst>
                        <p:cond delay="indefinite"/>
                      </p:stCondLst>
                      <p:childTnLst>
                        <p:par>
                          <p:cTn id="276" fill="hold">
                            <p:stCondLst>
                              <p:cond delay="0"/>
                            </p:stCondLst>
                            <p:childTnLst>
                              <p:par>
                                <p:cTn id="277" presetID="9" presetClass="entr" presetSubtype="0" fill="hold" grpId="0" nodeType="clickEffect">
                                  <p:stCondLst>
                                    <p:cond delay="0"/>
                                  </p:stCondLst>
                                  <p:childTnLst>
                                    <p:set>
                                      <p:cBhvr>
                                        <p:cTn id="278" dur="1" fill="hold">
                                          <p:stCondLst>
                                            <p:cond delay="0"/>
                                          </p:stCondLst>
                                        </p:cTn>
                                        <p:tgtEl>
                                          <p:spTgt spid="48"/>
                                        </p:tgtEl>
                                        <p:attrNameLst>
                                          <p:attrName>style.visibility</p:attrName>
                                        </p:attrNameLst>
                                      </p:cBhvr>
                                      <p:to>
                                        <p:strVal val="visible"/>
                                      </p:to>
                                    </p:set>
                                    <p:animEffect transition="in" filter="dissolve">
                                      <p:cBhvr>
                                        <p:cTn id="279" dur="500"/>
                                        <p:tgtEl>
                                          <p:spTgt spid="48"/>
                                        </p:tgtEl>
                                      </p:cBhvr>
                                    </p:animEffect>
                                  </p:childTnLst>
                                </p:cTn>
                              </p:par>
                              <p:par>
                                <p:cTn id="280" presetID="9" presetClass="entr" presetSubtype="0" fill="hold" grpId="0" nodeType="withEffect">
                                  <p:stCondLst>
                                    <p:cond delay="0"/>
                                  </p:stCondLst>
                                  <p:childTnLst>
                                    <p:set>
                                      <p:cBhvr>
                                        <p:cTn id="281" dur="1" fill="hold">
                                          <p:stCondLst>
                                            <p:cond delay="0"/>
                                          </p:stCondLst>
                                        </p:cTn>
                                        <p:tgtEl>
                                          <p:spTgt spid="49"/>
                                        </p:tgtEl>
                                        <p:attrNameLst>
                                          <p:attrName>style.visibility</p:attrName>
                                        </p:attrNameLst>
                                      </p:cBhvr>
                                      <p:to>
                                        <p:strVal val="visible"/>
                                      </p:to>
                                    </p:set>
                                    <p:animEffect transition="in" filter="dissolve">
                                      <p:cBhvr>
                                        <p:cTn id="282" dur="500"/>
                                        <p:tgtEl>
                                          <p:spTgt spid="49"/>
                                        </p:tgtEl>
                                      </p:cBhvr>
                                    </p:animEffect>
                                  </p:childTnLst>
                                </p:cTn>
                              </p:par>
                              <p:par>
                                <p:cTn id="283" presetID="9" presetClass="entr" presetSubtype="0" fill="hold" grpId="0" nodeType="withEffect">
                                  <p:stCondLst>
                                    <p:cond delay="0"/>
                                  </p:stCondLst>
                                  <p:childTnLst>
                                    <p:set>
                                      <p:cBhvr>
                                        <p:cTn id="284" dur="1" fill="hold">
                                          <p:stCondLst>
                                            <p:cond delay="0"/>
                                          </p:stCondLst>
                                        </p:cTn>
                                        <p:tgtEl>
                                          <p:spTgt spid="50"/>
                                        </p:tgtEl>
                                        <p:attrNameLst>
                                          <p:attrName>style.visibility</p:attrName>
                                        </p:attrNameLst>
                                      </p:cBhvr>
                                      <p:to>
                                        <p:strVal val="visible"/>
                                      </p:to>
                                    </p:set>
                                    <p:animEffect transition="in" filter="dissolve">
                                      <p:cBhvr>
                                        <p:cTn id="285" dur="500"/>
                                        <p:tgtEl>
                                          <p:spTgt spid="50"/>
                                        </p:tgtEl>
                                      </p:cBhvr>
                                    </p:animEffect>
                                  </p:childTnLst>
                                </p:cTn>
                              </p:par>
                              <p:par>
                                <p:cTn id="286" presetID="9" presetClass="entr" presetSubtype="0" fill="hold" grpId="0" nodeType="withEffect">
                                  <p:stCondLst>
                                    <p:cond delay="0"/>
                                  </p:stCondLst>
                                  <p:childTnLst>
                                    <p:set>
                                      <p:cBhvr>
                                        <p:cTn id="287" dur="1" fill="hold">
                                          <p:stCondLst>
                                            <p:cond delay="0"/>
                                          </p:stCondLst>
                                        </p:cTn>
                                        <p:tgtEl>
                                          <p:spTgt spid="51"/>
                                        </p:tgtEl>
                                        <p:attrNameLst>
                                          <p:attrName>style.visibility</p:attrName>
                                        </p:attrNameLst>
                                      </p:cBhvr>
                                      <p:to>
                                        <p:strVal val="visible"/>
                                      </p:to>
                                    </p:set>
                                    <p:animEffect transition="in" filter="dissolve">
                                      <p:cBhvr>
                                        <p:cTn id="288" dur="500"/>
                                        <p:tgtEl>
                                          <p:spTgt spid="51"/>
                                        </p:tgtEl>
                                      </p:cBhvr>
                                    </p:animEffect>
                                  </p:childTnLst>
                                </p:cTn>
                              </p:par>
                            </p:childTnLst>
                          </p:cTn>
                        </p:par>
                      </p:childTnLst>
                    </p:cTn>
                  </p:par>
                  <p:par>
                    <p:cTn id="289" fill="hold">
                      <p:stCondLst>
                        <p:cond delay="indefinite"/>
                      </p:stCondLst>
                      <p:childTnLst>
                        <p:par>
                          <p:cTn id="290" fill="hold">
                            <p:stCondLst>
                              <p:cond delay="0"/>
                            </p:stCondLst>
                            <p:childTnLst>
                              <p:par>
                                <p:cTn id="291" presetID="35" presetClass="emph" presetSubtype="0" fill="hold" nodeType="clickEffect">
                                  <p:stCondLst>
                                    <p:cond delay="0"/>
                                  </p:stCondLst>
                                  <p:childTnLst>
                                    <p:anim calcmode="discrete" valueType="str">
                                      <p:cBhvr>
                                        <p:cTn id="292" dur="1000" fill="hold"/>
                                        <p:tgtEl>
                                          <p:spTgt spid="7">
                                            <p:txEl>
                                              <p:pRg st="10" end="10"/>
                                            </p:txEl>
                                          </p:spTgt>
                                        </p:tgtEl>
                                        <p:attrNameLst>
                                          <p:attrName>style.visibility</p:attrName>
                                        </p:attrNameLst>
                                      </p:cBhvr>
                                      <p:tavLst>
                                        <p:tav tm="0">
                                          <p:val>
                                            <p:strVal val="hidden"/>
                                          </p:val>
                                        </p:tav>
                                        <p:tav tm="50000">
                                          <p:val>
                                            <p:strVal val="visible"/>
                                          </p:val>
                                        </p:tav>
                                      </p:tavLst>
                                    </p:anim>
                                  </p:childTnLst>
                                </p:cTn>
                              </p:par>
                            </p:childTnLst>
                          </p:cTn>
                        </p:par>
                      </p:childTnLst>
                    </p:cTn>
                  </p:par>
                  <p:par>
                    <p:cTn id="293" fill="hold">
                      <p:stCondLst>
                        <p:cond delay="indefinite"/>
                      </p:stCondLst>
                      <p:childTnLst>
                        <p:par>
                          <p:cTn id="294" fill="hold">
                            <p:stCondLst>
                              <p:cond delay="0"/>
                            </p:stCondLst>
                            <p:childTnLst>
                              <p:par>
                                <p:cTn id="295" presetID="29" presetClass="entr" presetSubtype="0" fill="hold" grpId="0" nodeType="clickEffect">
                                  <p:stCondLst>
                                    <p:cond delay="0"/>
                                  </p:stCondLst>
                                  <p:childTnLst>
                                    <p:set>
                                      <p:cBhvr>
                                        <p:cTn id="296" dur="1" fill="hold">
                                          <p:stCondLst>
                                            <p:cond delay="0"/>
                                          </p:stCondLst>
                                        </p:cTn>
                                        <p:tgtEl>
                                          <p:spTgt spid="52"/>
                                        </p:tgtEl>
                                        <p:attrNameLst>
                                          <p:attrName>style.visibility</p:attrName>
                                        </p:attrNameLst>
                                      </p:cBhvr>
                                      <p:to>
                                        <p:strVal val="visible"/>
                                      </p:to>
                                    </p:set>
                                    <p:anim calcmode="lin" valueType="num">
                                      <p:cBhvr>
                                        <p:cTn id="297" dur="1000" fill="hold"/>
                                        <p:tgtEl>
                                          <p:spTgt spid="52"/>
                                        </p:tgtEl>
                                        <p:attrNameLst>
                                          <p:attrName>ppt_x</p:attrName>
                                        </p:attrNameLst>
                                      </p:cBhvr>
                                      <p:tavLst>
                                        <p:tav tm="0">
                                          <p:val>
                                            <p:strVal val="#ppt_x-.2"/>
                                          </p:val>
                                        </p:tav>
                                        <p:tav tm="100000">
                                          <p:val>
                                            <p:strVal val="#ppt_x"/>
                                          </p:val>
                                        </p:tav>
                                      </p:tavLst>
                                    </p:anim>
                                    <p:anim calcmode="lin" valueType="num">
                                      <p:cBhvr>
                                        <p:cTn id="298"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299" dur="1000"/>
                                        <p:tgtEl>
                                          <p:spTgt spid="52"/>
                                        </p:tgtEl>
                                      </p:cBhvr>
                                    </p:animEffect>
                                  </p:childTnLst>
                                </p:cTn>
                              </p:par>
                              <p:par>
                                <p:cTn id="300" presetID="29" presetClass="entr" presetSubtype="0" fill="hold" grpId="0" nodeType="withEffect">
                                  <p:stCondLst>
                                    <p:cond delay="0"/>
                                  </p:stCondLst>
                                  <p:childTnLst>
                                    <p:set>
                                      <p:cBhvr>
                                        <p:cTn id="301" dur="1" fill="hold">
                                          <p:stCondLst>
                                            <p:cond delay="0"/>
                                          </p:stCondLst>
                                        </p:cTn>
                                        <p:tgtEl>
                                          <p:spTgt spid="53"/>
                                        </p:tgtEl>
                                        <p:attrNameLst>
                                          <p:attrName>style.visibility</p:attrName>
                                        </p:attrNameLst>
                                      </p:cBhvr>
                                      <p:to>
                                        <p:strVal val="visible"/>
                                      </p:to>
                                    </p:set>
                                    <p:anim calcmode="lin" valueType="num">
                                      <p:cBhvr>
                                        <p:cTn id="302" dur="1000" fill="hold"/>
                                        <p:tgtEl>
                                          <p:spTgt spid="53"/>
                                        </p:tgtEl>
                                        <p:attrNameLst>
                                          <p:attrName>ppt_x</p:attrName>
                                        </p:attrNameLst>
                                      </p:cBhvr>
                                      <p:tavLst>
                                        <p:tav tm="0">
                                          <p:val>
                                            <p:strVal val="#ppt_x-.2"/>
                                          </p:val>
                                        </p:tav>
                                        <p:tav tm="100000">
                                          <p:val>
                                            <p:strVal val="#ppt_x"/>
                                          </p:val>
                                        </p:tav>
                                      </p:tavLst>
                                    </p:anim>
                                    <p:anim calcmode="lin" valueType="num">
                                      <p:cBhvr>
                                        <p:cTn id="303"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304" dur="1000"/>
                                        <p:tgtEl>
                                          <p:spTgt spid="53"/>
                                        </p:tgtEl>
                                      </p:cBhvr>
                                    </p:animEffect>
                                  </p:childTnLst>
                                </p:cTn>
                              </p:par>
                              <p:par>
                                <p:cTn id="305" presetID="29" presetClass="entr" presetSubtype="0" fill="hold" grpId="0" nodeType="withEffect">
                                  <p:stCondLst>
                                    <p:cond delay="0"/>
                                  </p:stCondLst>
                                  <p:childTnLst>
                                    <p:set>
                                      <p:cBhvr>
                                        <p:cTn id="306" dur="1" fill="hold">
                                          <p:stCondLst>
                                            <p:cond delay="0"/>
                                          </p:stCondLst>
                                        </p:cTn>
                                        <p:tgtEl>
                                          <p:spTgt spid="54"/>
                                        </p:tgtEl>
                                        <p:attrNameLst>
                                          <p:attrName>style.visibility</p:attrName>
                                        </p:attrNameLst>
                                      </p:cBhvr>
                                      <p:to>
                                        <p:strVal val="visible"/>
                                      </p:to>
                                    </p:set>
                                    <p:anim calcmode="lin" valueType="num">
                                      <p:cBhvr>
                                        <p:cTn id="307" dur="1000" fill="hold"/>
                                        <p:tgtEl>
                                          <p:spTgt spid="54"/>
                                        </p:tgtEl>
                                        <p:attrNameLst>
                                          <p:attrName>ppt_x</p:attrName>
                                        </p:attrNameLst>
                                      </p:cBhvr>
                                      <p:tavLst>
                                        <p:tav tm="0">
                                          <p:val>
                                            <p:strVal val="#ppt_x-.2"/>
                                          </p:val>
                                        </p:tav>
                                        <p:tav tm="100000">
                                          <p:val>
                                            <p:strVal val="#ppt_x"/>
                                          </p:val>
                                        </p:tav>
                                      </p:tavLst>
                                    </p:anim>
                                    <p:anim calcmode="lin" valueType="num">
                                      <p:cBhvr>
                                        <p:cTn id="30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309" dur="1000"/>
                                        <p:tgtEl>
                                          <p:spTgt spid="54"/>
                                        </p:tgtEl>
                                      </p:cBhvr>
                                    </p:animEffect>
                                  </p:childTnLst>
                                </p:cTn>
                              </p:par>
                              <p:par>
                                <p:cTn id="310" presetID="29" presetClass="entr" presetSubtype="0" fill="hold" grpId="0" nodeType="withEffect">
                                  <p:stCondLst>
                                    <p:cond delay="0"/>
                                  </p:stCondLst>
                                  <p:childTnLst>
                                    <p:set>
                                      <p:cBhvr>
                                        <p:cTn id="311" dur="1" fill="hold">
                                          <p:stCondLst>
                                            <p:cond delay="0"/>
                                          </p:stCondLst>
                                        </p:cTn>
                                        <p:tgtEl>
                                          <p:spTgt spid="55"/>
                                        </p:tgtEl>
                                        <p:attrNameLst>
                                          <p:attrName>style.visibility</p:attrName>
                                        </p:attrNameLst>
                                      </p:cBhvr>
                                      <p:to>
                                        <p:strVal val="visible"/>
                                      </p:to>
                                    </p:set>
                                    <p:anim calcmode="lin" valueType="num">
                                      <p:cBhvr>
                                        <p:cTn id="312" dur="1000" fill="hold"/>
                                        <p:tgtEl>
                                          <p:spTgt spid="55"/>
                                        </p:tgtEl>
                                        <p:attrNameLst>
                                          <p:attrName>ppt_x</p:attrName>
                                        </p:attrNameLst>
                                      </p:cBhvr>
                                      <p:tavLst>
                                        <p:tav tm="0">
                                          <p:val>
                                            <p:strVal val="#ppt_x-.2"/>
                                          </p:val>
                                        </p:tav>
                                        <p:tav tm="100000">
                                          <p:val>
                                            <p:strVal val="#ppt_x"/>
                                          </p:val>
                                        </p:tav>
                                      </p:tavLst>
                                    </p:anim>
                                    <p:anim calcmode="lin" valueType="num">
                                      <p:cBhvr>
                                        <p:cTn id="313"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314" dur="1000"/>
                                        <p:tgtEl>
                                          <p:spTgt spid="55"/>
                                        </p:tgtEl>
                                      </p:cBhvr>
                                    </p:animEffect>
                                  </p:childTnLst>
                                </p:cTn>
                              </p:par>
                              <p:par>
                                <p:cTn id="315" presetID="29" presetClass="entr" presetSubtype="0" fill="hold" grpId="0" nodeType="withEffect">
                                  <p:stCondLst>
                                    <p:cond delay="0"/>
                                  </p:stCondLst>
                                  <p:childTnLst>
                                    <p:set>
                                      <p:cBhvr>
                                        <p:cTn id="316" dur="1" fill="hold">
                                          <p:stCondLst>
                                            <p:cond delay="0"/>
                                          </p:stCondLst>
                                        </p:cTn>
                                        <p:tgtEl>
                                          <p:spTgt spid="56"/>
                                        </p:tgtEl>
                                        <p:attrNameLst>
                                          <p:attrName>style.visibility</p:attrName>
                                        </p:attrNameLst>
                                      </p:cBhvr>
                                      <p:to>
                                        <p:strVal val="visible"/>
                                      </p:to>
                                    </p:set>
                                    <p:anim calcmode="lin" valueType="num">
                                      <p:cBhvr>
                                        <p:cTn id="317" dur="1000" fill="hold"/>
                                        <p:tgtEl>
                                          <p:spTgt spid="56"/>
                                        </p:tgtEl>
                                        <p:attrNameLst>
                                          <p:attrName>ppt_x</p:attrName>
                                        </p:attrNameLst>
                                      </p:cBhvr>
                                      <p:tavLst>
                                        <p:tav tm="0">
                                          <p:val>
                                            <p:strVal val="#ppt_x-.2"/>
                                          </p:val>
                                        </p:tav>
                                        <p:tav tm="100000">
                                          <p:val>
                                            <p:strVal val="#ppt_x"/>
                                          </p:val>
                                        </p:tav>
                                      </p:tavLst>
                                    </p:anim>
                                    <p:anim calcmode="lin" valueType="num">
                                      <p:cBhvr>
                                        <p:cTn id="318" dur="10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319" dur="1000"/>
                                        <p:tgtEl>
                                          <p:spTgt spid="56"/>
                                        </p:tgtEl>
                                      </p:cBhvr>
                                    </p:animEffect>
                                  </p:childTnLst>
                                </p:cTn>
                              </p:par>
                            </p:childTnLst>
                          </p:cTn>
                        </p:par>
                      </p:childTnLst>
                    </p:cTn>
                  </p:par>
                  <p:par>
                    <p:cTn id="320" fill="hold">
                      <p:stCondLst>
                        <p:cond delay="indefinite"/>
                      </p:stCondLst>
                      <p:childTnLst>
                        <p:par>
                          <p:cTn id="321" fill="hold">
                            <p:stCondLst>
                              <p:cond delay="0"/>
                            </p:stCondLst>
                            <p:childTnLst>
                              <p:par>
                                <p:cTn id="322" presetID="35" presetClass="emph" presetSubtype="0" fill="hold" nodeType="clickEffect">
                                  <p:stCondLst>
                                    <p:cond delay="0"/>
                                  </p:stCondLst>
                                  <p:childTnLst>
                                    <p:anim calcmode="discrete" valueType="str">
                                      <p:cBhvr>
                                        <p:cTn id="323" dur="1000" fill="hold"/>
                                        <p:tgtEl>
                                          <p:spTgt spid="7">
                                            <p:txEl>
                                              <p:pRg st="11" end="11"/>
                                            </p:txEl>
                                          </p:spTgt>
                                        </p:tgtEl>
                                        <p:attrNameLst>
                                          <p:attrName>style.visibility</p:attrName>
                                        </p:attrNameLst>
                                      </p:cBhvr>
                                      <p:tavLst>
                                        <p:tav tm="0">
                                          <p:val>
                                            <p:strVal val="hidden"/>
                                          </p:val>
                                        </p:tav>
                                        <p:tav tm="50000">
                                          <p:val>
                                            <p:strVal val="visible"/>
                                          </p:val>
                                        </p:tav>
                                      </p:tavLst>
                                    </p:anim>
                                  </p:childTnLst>
                                </p:cTn>
                              </p:par>
                            </p:childTnLst>
                          </p:cTn>
                        </p:par>
                      </p:childTnLst>
                    </p:cTn>
                  </p:par>
                  <p:par>
                    <p:cTn id="324" fill="hold">
                      <p:stCondLst>
                        <p:cond delay="indefinite"/>
                      </p:stCondLst>
                      <p:childTnLst>
                        <p:par>
                          <p:cTn id="325" fill="hold">
                            <p:stCondLst>
                              <p:cond delay="0"/>
                            </p:stCondLst>
                            <p:childTnLst>
                              <p:par>
                                <p:cTn id="326" presetID="40" presetClass="entr" presetSubtype="0" fill="hold" grpId="0" nodeType="clickEffect">
                                  <p:stCondLst>
                                    <p:cond delay="0"/>
                                  </p:stCondLst>
                                  <p:iterate type="lt">
                                    <p:tmPct val="10000"/>
                                  </p:iterate>
                                  <p:childTnLst>
                                    <p:set>
                                      <p:cBhvr>
                                        <p:cTn id="327" dur="1" fill="hold">
                                          <p:stCondLst>
                                            <p:cond delay="0"/>
                                          </p:stCondLst>
                                        </p:cTn>
                                        <p:tgtEl>
                                          <p:spTgt spid="57"/>
                                        </p:tgtEl>
                                        <p:attrNameLst>
                                          <p:attrName>style.visibility</p:attrName>
                                        </p:attrNameLst>
                                      </p:cBhvr>
                                      <p:to>
                                        <p:strVal val="visible"/>
                                      </p:to>
                                    </p:set>
                                    <p:animEffect transition="in" filter="fade">
                                      <p:cBhvr>
                                        <p:cTn id="328" dur="1000"/>
                                        <p:tgtEl>
                                          <p:spTgt spid="57"/>
                                        </p:tgtEl>
                                      </p:cBhvr>
                                    </p:animEffect>
                                    <p:anim calcmode="lin" valueType="num">
                                      <p:cBhvr>
                                        <p:cTn id="329" dur="1000" fill="hold"/>
                                        <p:tgtEl>
                                          <p:spTgt spid="57"/>
                                        </p:tgtEl>
                                        <p:attrNameLst>
                                          <p:attrName>ppt_x</p:attrName>
                                        </p:attrNameLst>
                                      </p:cBhvr>
                                      <p:tavLst>
                                        <p:tav tm="0">
                                          <p:val>
                                            <p:strVal val="#ppt_x-.1"/>
                                          </p:val>
                                        </p:tav>
                                        <p:tav tm="100000">
                                          <p:val>
                                            <p:strVal val="#ppt_x"/>
                                          </p:val>
                                        </p:tav>
                                      </p:tavLst>
                                    </p:anim>
                                    <p:anim calcmode="lin" valueType="num">
                                      <p:cBhvr>
                                        <p:cTn id="330" dur="1000" fill="hold"/>
                                        <p:tgtEl>
                                          <p:spTgt spid="57"/>
                                        </p:tgtEl>
                                        <p:attrNameLst>
                                          <p:attrName>ppt_y</p:attrName>
                                        </p:attrNameLst>
                                      </p:cBhvr>
                                      <p:tavLst>
                                        <p:tav tm="0">
                                          <p:val>
                                            <p:strVal val="#ppt_y"/>
                                          </p:val>
                                        </p:tav>
                                        <p:tav tm="100000">
                                          <p:val>
                                            <p:strVal val="#ppt_y"/>
                                          </p:val>
                                        </p:tav>
                                      </p:tavLst>
                                    </p:anim>
                                  </p:childTnLst>
                                </p:cTn>
                              </p:par>
                              <p:par>
                                <p:cTn id="331" presetID="40" presetClass="entr" presetSubtype="0" fill="hold" grpId="0" nodeType="withEffect">
                                  <p:stCondLst>
                                    <p:cond delay="0"/>
                                  </p:stCondLst>
                                  <p:iterate type="lt">
                                    <p:tmPct val="10000"/>
                                  </p:iterate>
                                  <p:childTnLst>
                                    <p:set>
                                      <p:cBhvr>
                                        <p:cTn id="332" dur="1" fill="hold">
                                          <p:stCondLst>
                                            <p:cond delay="0"/>
                                          </p:stCondLst>
                                        </p:cTn>
                                        <p:tgtEl>
                                          <p:spTgt spid="58"/>
                                        </p:tgtEl>
                                        <p:attrNameLst>
                                          <p:attrName>style.visibility</p:attrName>
                                        </p:attrNameLst>
                                      </p:cBhvr>
                                      <p:to>
                                        <p:strVal val="visible"/>
                                      </p:to>
                                    </p:set>
                                    <p:animEffect transition="in" filter="fade">
                                      <p:cBhvr>
                                        <p:cTn id="333" dur="1000"/>
                                        <p:tgtEl>
                                          <p:spTgt spid="58"/>
                                        </p:tgtEl>
                                      </p:cBhvr>
                                    </p:animEffect>
                                    <p:anim calcmode="lin" valueType="num">
                                      <p:cBhvr>
                                        <p:cTn id="334" dur="1000" fill="hold"/>
                                        <p:tgtEl>
                                          <p:spTgt spid="58"/>
                                        </p:tgtEl>
                                        <p:attrNameLst>
                                          <p:attrName>ppt_x</p:attrName>
                                        </p:attrNameLst>
                                      </p:cBhvr>
                                      <p:tavLst>
                                        <p:tav tm="0">
                                          <p:val>
                                            <p:strVal val="#ppt_x-.1"/>
                                          </p:val>
                                        </p:tav>
                                        <p:tav tm="100000">
                                          <p:val>
                                            <p:strVal val="#ppt_x"/>
                                          </p:val>
                                        </p:tav>
                                      </p:tavLst>
                                    </p:anim>
                                    <p:anim calcmode="lin" valueType="num">
                                      <p:cBhvr>
                                        <p:cTn id="335" dur="1000" fill="hold"/>
                                        <p:tgtEl>
                                          <p:spTgt spid="58"/>
                                        </p:tgtEl>
                                        <p:attrNameLst>
                                          <p:attrName>ppt_y</p:attrName>
                                        </p:attrNameLst>
                                      </p:cBhvr>
                                      <p:tavLst>
                                        <p:tav tm="0">
                                          <p:val>
                                            <p:strVal val="#ppt_y"/>
                                          </p:val>
                                        </p:tav>
                                        <p:tav tm="100000">
                                          <p:val>
                                            <p:strVal val="#ppt_y"/>
                                          </p:val>
                                        </p:tav>
                                      </p:tavLst>
                                    </p:anim>
                                  </p:childTnLst>
                                </p:cTn>
                              </p:par>
                              <p:par>
                                <p:cTn id="336" presetID="40" presetClass="entr" presetSubtype="0" fill="hold" grpId="0" nodeType="withEffect">
                                  <p:stCondLst>
                                    <p:cond delay="0"/>
                                  </p:stCondLst>
                                  <p:iterate type="lt">
                                    <p:tmPct val="10000"/>
                                  </p:iterate>
                                  <p:childTnLst>
                                    <p:set>
                                      <p:cBhvr>
                                        <p:cTn id="337" dur="1" fill="hold">
                                          <p:stCondLst>
                                            <p:cond delay="0"/>
                                          </p:stCondLst>
                                        </p:cTn>
                                        <p:tgtEl>
                                          <p:spTgt spid="59"/>
                                        </p:tgtEl>
                                        <p:attrNameLst>
                                          <p:attrName>style.visibility</p:attrName>
                                        </p:attrNameLst>
                                      </p:cBhvr>
                                      <p:to>
                                        <p:strVal val="visible"/>
                                      </p:to>
                                    </p:set>
                                    <p:animEffect transition="in" filter="fade">
                                      <p:cBhvr>
                                        <p:cTn id="338" dur="1000"/>
                                        <p:tgtEl>
                                          <p:spTgt spid="59"/>
                                        </p:tgtEl>
                                      </p:cBhvr>
                                    </p:animEffect>
                                    <p:anim calcmode="lin" valueType="num">
                                      <p:cBhvr>
                                        <p:cTn id="339" dur="1000" fill="hold"/>
                                        <p:tgtEl>
                                          <p:spTgt spid="59"/>
                                        </p:tgtEl>
                                        <p:attrNameLst>
                                          <p:attrName>ppt_x</p:attrName>
                                        </p:attrNameLst>
                                      </p:cBhvr>
                                      <p:tavLst>
                                        <p:tav tm="0">
                                          <p:val>
                                            <p:strVal val="#ppt_x-.1"/>
                                          </p:val>
                                        </p:tav>
                                        <p:tav tm="100000">
                                          <p:val>
                                            <p:strVal val="#ppt_x"/>
                                          </p:val>
                                        </p:tav>
                                      </p:tavLst>
                                    </p:anim>
                                    <p:anim calcmode="lin" valueType="num">
                                      <p:cBhvr>
                                        <p:cTn id="340" dur="1000" fill="hold"/>
                                        <p:tgtEl>
                                          <p:spTgt spid="59"/>
                                        </p:tgtEl>
                                        <p:attrNameLst>
                                          <p:attrName>ppt_y</p:attrName>
                                        </p:attrNameLst>
                                      </p:cBhvr>
                                      <p:tavLst>
                                        <p:tav tm="0">
                                          <p:val>
                                            <p:strVal val="#ppt_y"/>
                                          </p:val>
                                        </p:tav>
                                        <p:tav tm="100000">
                                          <p:val>
                                            <p:strVal val="#ppt_y"/>
                                          </p:val>
                                        </p:tav>
                                      </p:tavLst>
                                    </p:anim>
                                  </p:childTnLst>
                                </p:cTn>
                              </p:par>
                              <p:par>
                                <p:cTn id="341" presetID="40" presetClass="entr" presetSubtype="0" fill="hold" grpId="0" nodeType="withEffect">
                                  <p:stCondLst>
                                    <p:cond delay="0"/>
                                  </p:stCondLst>
                                  <p:iterate type="lt">
                                    <p:tmPct val="10000"/>
                                  </p:iterate>
                                  <p:childTnLst>
                                    <p:set>
                                      <p:cBhvr>
                                        <p:cTn id="342" dur="1" fill="hold">
                                          <p:stCondLst>
                                            <p:cond delay="0"/>
                                          </p:stCondLst>
                                        </p:cTn>
                                        <p:tgtEl>
                                          <p:spTgt spid="60"/>
                                        </p:tgtEl>
                                        <p:attrNameLst>
                                          <p:attrName>style.visibility</p:attrName>
                                        </p:attrNameLst>
                                      </p:cBhvr>
                                      <p:to>
                                        <p:strVal val="visible"/>
                                      </p:to>
                                    </p:set>
                                    <p:animEffect transition="in" filter="fade">
                                      <p:cBhvr>
                                        <p:cTn id="343" dur="1000"/>
                                        <p:tgtEl>
                                          <p:spTgt spid="60"/>
                                        </p:tgtEl>
                                      </p:cBhvr>
                                    </p:animEffect>
                                    <p:anim calcmode="lin" valueType="num">
                                      <p:cBhvr>
                                        <p:cTn id="344" dur="1000" fill="hold"/>
                                        <p:tgtEl>
                                          <p:spTgt spid="60"/>
                                        </p:tgtEl>
                                        <p:attrNameLst>
                                          <p:attrName>ppt_x</p:attrName>
                                        </p:attrNameLst>
                                      </p:cBhvr>
                                      <p:tavLst>
                                        <p:tav tm="0">
                                          <p:val>
                                            <p:strVal val="#ppt_x-.1"/>
                                          </p:val>
                                        </p:tav>
                                        <p:tav tm="100000">
                                          <p:val>
                                            <p:strVal val="#ppt_x"/>
                                          </p:val>
                                        </p:tav>
                                      </p:tavLst>
                                    </p:anim>
                                    <p:anim calcmode="lin" valueType="num">
                                      <p:cBhvr>
                                        <p:cTn id="345" dur="1000" fill="hold"/>
                                        <p:tgtEl>
                                          <p:spTgt spid="60"/>
                                        </p:tgtEl>
                                        <p:attrNameLst>
                                          <p:attrName>ppt_y</p:attrName>
                                        </p:attrNameLst>
                                      </p:cBhvr>
                                      <p:tavLst>
                                        <p:tav tm="0">
                                          <p:val>
                                            <p:strVal val="#ppt_y"/>
                                          </p:val>
                                        </p:tav>
                                        <p:tav tm="100000">
                                          <p:val>
                                            <p:strVal val="#ppt_y"/>
                                          </p:val>
                                        </p:tav>
                                      </p:tavLst>
                                    </p:anim>
                                  </p:childTnLst>
                                </p:cTn>
                              </p:par>
                              <p:par>
                                <p:cTn id="346" presetID="40" presetClass="entr" presetSubtype="0" fill="hold" grpId="0" nodeType="withEffect">
                                  <p:stCondLst>
                                    <p:cond delay="0"/>
                                  </p:stCondLst>
                                  <p:iterate type="lt">
                                    <p:tmPct val="10000"/>
                                  </p:iterate>
                                  <p:childTnLst>
                                    <p:set>
                                      <p:cBhvr>
                                        <p:cTn id="347" dur="1" fill="hold">
                                          <p:stCondLst>
                                            <p:cond delay="0"/>
                                          </p:stCondLst>
                                        </p:cTn>
                                        <p:tgtEl>
                                          <p:spTgt spid="61"/>
                                        </p:tgtEl>
                                        <p:attrNameLst>
                                          <p:attrName>style.visibility</p:attrName>
                                        </p:attrNameLst>
                                      </p:cBhvr>
                                      <p:to>
                                        <p:strVal val="visible"/>
                                      </p:to>
                                    </p:set>
                                    <p:animEffect transition="in" filter="fade">
                                      <p:cBhvr>
                                        <p:cTn id="348" dur="1000"/>
                                        <p:tgtEl>
                                          <p:spTgt spid="61"/>
                                        </p:tgtEl>
                                      </p:cBhvr>
                                    </p:animEffect>
                                    <p:anim calcmode="lin" valueType="num">
                                      <p:cBhvr>
                                        <p:cTn id="349" dur="1000" fill="hold"/>
                                        <p:tgtEl>
                                          <p:spTgt spid="61"/>
                                        </p:tgtEl>
                                        <p:attrNameLst>
                                          <p:attrName>ppt_x</p:attrName>
                                        </p:attrNameLst>
                                      </p:cBhvr>
                                      <p:tavLst>
                                        <p:tav tm="0">
                                          <p:val>
                                            <p:strVal val="#ppt_x-.1"/>
                                          </p:val>
                                        </p:tav>
                                        <p:tav tm="100000">
                                          <p:val>
                                            <p:strVal val="#ppt_x"/>
                                          </p:val>
                                        </p:tav>
                                      </p:tavLst>
                                    </p:anim>
                                    <p:anim calcmode="lin" valueType="num">
                                      <p:cBhvr>
                                        <p:cTn id="350" dur="1000" fill="hold"/>
                                        <p:tgtEl>
                                          <p:spTgt spid="61"/>
                                        </p:tgtEl>
                                        <p:attrNameLst>
                                          <p:attrName>ppt_y</p:attrName>
                                        </p:attrNameLst>
                                      </p:cBhvr>
                                      <p:tavLst>
                                        <p:tav tm="0">
                                          <p:val>
                                            <p:strVal val="#ppt_y"/>
                                          </p:val>
                                        </p:tav>
                                        <p:tav tm="100000">
                                          <p:val>
                                            <p:strVal val="#ppt_y"/>
                                          </p:val>
                                        </p:tav>
                                      </p:tavLst>
                                    </p:anim>
                                  </p:childTnLst>
                                </p:cTn>
                              </p:par>
                              <p:par>
                                <p:cTn id="351" presetID="40" presetClass="entr" presetSubtype="0" fill="hold" grpId="0" nodeType="withEffect">
                                  <p:stCondLst>
                                    <p:cond delay="0"/>
                                  </p:stCondLst>
                                  <p:iterate type="lt">
                                    <p:tmPct val="10000"/>
                                  </p:iterate>
                                  <p:childTnLst>
                                    <p:set>
                                      <p:cBhvr>
                                        <p:cTn id="352" dur="1" fill="hold">
                                          <p:stCondLst>
                                            <p:cond delay="0"/>
                                          </p:stCondLst>
                                        </p:cTn>
                                        <p:tgtEl>
                                          <p:spTgt spid="66"/>
                                        </p:tgtEl>
                                        <p:attrNameLst>
                                          <p:attrName>style.visibility</p:attrName>
                                        </p:attrNameLst>
                                      </p:cBhvr>
                                      <p:to>
                                        <p:strVal val="visible"/>
                                      </p:to>
                                    </p:set>
                                    <p:animEffect transition="in" filter="fade">
                                      <p:cBhvr>
                                        <p:cTn id="353" dur="1000"/>
                                        <p:tgtEl>
                                          <p:spTgt spid="66"/>
                                        </p:tgtEl>
                                      </p:cBhvr>
                                    </p:animEffect>
                                    <p:anim calcmode="lin" valueType="num">
                                      <p:cBhvr>
                                        <p:cTn id="354" dur="1000" fill="hold"/>
                                        <p:tgtEl>
                                          <p:spTgt spid="66"/>
                                        </p:tgtEl>
                                        <p:attrNameLst>
                                          <p:attrName>ppt_x</p:attrName>
                                        </p:attrNameLst>
                                      </p:cBhvr>
                                      <p:tavLst>
                                        <p:tav tm="0">
                                          <p:val>
                                            <p:strVal val="#ppt_x-.1"/>
                                          </p:val>
                                        </p:tav>
                                        <p:tav tm="100000">
                                          <p:val>
                                            <p:strVal val="#ppt_x"/>
                                          </p:val>
                                        </p:tav>
                                      </p:tavLst>
                                    </p:anim>
                                    <p:anim calcmode="lin" valueType="num">
                                      <p:cBhvr>
                                        <p:cTn id="355"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356" fill="hold">
                      <p:stCondLst>
                        <p:cond delay="indefinite"/>
                      </p:stCondLst>
                      <p:childTnLst>
                        <p:par>
                          <p:cTn id="357" fill="hold">
                            <p:stCondLst>
                              <p:cond delay="0"/>
                            </p:stCondLst>
                            <p:childTnLst>
                              <p:par>
                                <p:cTn id="358" presetID="35" presetClass="emph" presetSubtype="0" fill="hold" nodeType="clickEffect">
                                  <p:stCondLst>
                                    <p:cond delay="0"/>
                                  </p:stCondLst>
                                  <p:childTnLst>
                                    <p:anim calcmode="discrete" valueType="str">
                                      <p:cBhvr>
                                        <p:cTn id="359" dur="1000" fill="hold"/>
                                        <p:tgtEl>
                                          <p:spTgt spid="7">
                                            <p:txEl>
                                              <p:pRg st="12" end="12"/>
                                            </p:txEl>
                                          </p:spTgt>
                                        </p:tgtEl>
                                        <p:attrNameLst>
                                          <p:attrName>style.visibility</p:attrName>
                                        </p:attrNameLst>
                                      </p:cBhvr>
                                      <p:tavLst>
                                        <p:tav tm="0">
                                          <p:val>
                                            <p:strVal val="hidden"/>
                                          </p:val>
                                        </p:tav>
                                        <p:tav tm="50000">
                                          <p:val>
                                            <p:strVal val="visible"/>
                                          </p:val>
                                        </p:tav>
                                      </p:tavLst>
                                    </p:anim>
                                  </p:childTnLst>
                                </p:cTn>
                              </p:par>
                            </p:childTnLst>
                          </p:cTn>
                        </p:par>
                      </p:childTnLst>
                    </p:cTn>
                  </p:par>
                  <p:par>
                    <p:cTn id="360" fill="hold">
                      <p:stCondLst>
                        <p:cond delay="indefinite"/>
                      </p:stCondLst>
                      <p:childTnLst>
                        <p:par>
                          <p:cTn id="361" fill="hold">
                            <p:stCondLst>
                              <p:cond delay="0"/>
                            </p:stCondLst>
                            <p:childTnLst>
                              <p:par>
                                <p:cTn id="362" presetID="3" presetClass="entr" presetSubtype="10" fill="hold" grpId="0" nodeType="clickEffect">
                                  <p:stCondLst>
                                    <p:cond delay="0"/>
                                  </p:stCondLst>
                                  <p:childTnLst>
                                    <p:set>
                                      <p:cBhvr>
                                        <p:cTn id="363" dur="1" fill="hold">
                                          <p:stCondLst>
                                            <p:cond delay="0"/>
                                          </p:stCondLst>
                                        </p:cTn>
                                        <p:tgtEl>
                                          <p:spTgt spid="62"/>
                                        </p:tgtEl>
                                        <p:attrNameLst>
                                          <p:attrName>style.visibility</p:attrName>
                                        </p:attrNameLst>
                                      </p:cBhvr>
                                      <p:to>
                                        <p:strVal val="visible"/>
                                      </p:to>
                                    </p:set>
                                    <p:animEffect transition="in" filter="blinds(horizontal)">
                                      <p:cBhvr>
                                        <p:cTn id="364" dur="500"/>
                                        <p:tgtEl>
                                          <p:spTgt spid="62"/>
                                        </p:tgtEl>
                                      </p:cBhvr>
                                    </p:animEffect>
                                  </p:childTnLst>
                                </p:cTn>
                              </p:par>
                              <p:par>
                                <p:cTn id="365" presetID="3" presetClass="entr" presetSubtype="10" fill="hold" grpId="0" nodeType="withEffect">
                                  <p:stCondLst>
                                    <p:cond delay="0"/>
                                  </p:stCondLst>
                                  <p:childTnLst>
                                    <p:set>
                                      <p:cBhvr>
                                        <p:cTn id="366" dur="1" fill="hold">
                                          <p:stCondLst>
                                            <p:cond delay="0"/>
                                          </p:stCondLst>
                                        </p:cTn>
                                        <p:tgtEl>
                                          <p:spTgt spid="63"/>
                                        </p:tgtEl>
                                        <p:attrNameLst>
                                          <p:attrName>style.visibility</p:attrName>
                                        </p:attrNameLst>
                                      </p:cBhvr>
                                      <p:to>
                                        <p:strVal val="visible"/>
                                      </p:to>
                                    </p:set>
                                    <p:animEffect transition="in" filter="blinds(horizontal)">
                                      <p:cBhvr>
                                        <p:cTn id="367" dur="500"/>
                                        <p:tgtEl>
                                          <p:spTgt spid="63"/>
                                        </p:tgtEl>
                                      </p:cBhvr>
                                    </p:animEffect>
                                  </p:childTnLst>
                                </p:cTn>
                              </p:par>
                              <p:par>
                                <p:cTn id="368" presetID="3" presetClass="entr" presetSubtype="10" fill="hold" grpId="0" nodeType="withEffect">
                                  <p:stCondLst>
                                    <p:cond delay="0"/>
                                  </p:stCondLst>
                                  <p:childTnLst>
                                    <p:set>
                                      <p:cBhvr>
                                        <p:cTn id="369" dur="1" fill="hold">
                                          <p:stCondLst>
                                            <p:cond delay="0"/>
                                          </p:stCondLst>
                                        </p:cTn>
                                        <p:tgtEl>
                                          <p:spTgt spid="64"/>
                                        </p:tgtEl>
                                        <p:attrNameLst>
                                          <p:attrName>style.visibility</p:attrName>
                                        </p:attrNameLst>
                                      </p:cBhvr>
                                      <p:to>
                                        <p:strVal val="visible"/>
                                      </p:to>
                                    </p:set>
                                    <p:animEffect transition="in" filter="blinds(horizontal)">
                                      <p:cBhvr>
                                        <p:cTn id="370" dur="500"/>
                                        <p:tgtEl>
                                          <p:spTgt spid="64"/>
                                        </p:tgtEl>
                                      </p:cBhvr>
                                    </p:animEffect>
                                  </p:childTnLst>
                                </p:cTn>
                              </p:par>
                              <p:par>
                                <p:cTn id="371" presetID="3" presetClass="entr" presetSubtype="10" fill="hold" grpId="0" nodeType="withEffect">
                                  <p:stCondLst>
                                    <p:cond delay="0"/>
                                  </p:stCondLst>
                                  <p:childTnLst>
                                    <p:set>
                                      <p:cBhvr>
                                        <p:cTn id="372" dur="1" fill="hold">
                                          <p:stCondLst>
                                            <p:cond delay="0"/>
                                          </p:stCondLst>
                                        </p:cTn>
                                        <p:tgtEl>
                                          <p:spTgt spid="65"/>
                                        </p:tgtEl>
                                        <p:attrNameLst>
                                          <p:attrName>style.visibility</p:attrName>
                                        </p:attrNameLst>
                                      </p:cBhvr>
                                      <p:to>
                                        <p:strVal val="visible"/>
                                      </p:to>
                                    </p:set>
                                    <p:animEffect transition="in" filter="blinds(horizontal)">
                                      <p:cBhvr>
                                        <p:cTn id="373" dur="500"/>
                                        <p:tgtEl>
                                          <p:spTgt spid="65"/>
                                        </p:tgtEl>
                                      </p:cBhvr>
                                    </p:animEffect>
                                  </p:childTnLst>
                                </p:cTn>
                              </p:par>
                            </p:childTnLst>
                          </p:cTn>
                        </p:par>
                      </p:childTnLst>
                    </p:cTn>
                  </p:par>
                  <p:par>
                    <p:cTn id="374" fill="hold">
                      <p:stCondLst>
                        <p:cond delay="indefinite"/>
                      </p:stCondLst>
                      <p:childTnLst>
                        <p:par>
                          <p:cTn id="375" fill="hold">
                            <p:stCondLst>
                              <p:cond delay="0"/>
                            </p:stCondLst>
                            <p:childTnLst>
                              <p:par>
                                <p:cTn id="376" presetID="35" presetClass="emph" presetSubtype="0" fill="hold" nodeType="clickEffect">
                                  <p:stCondLst>
                                    <p:cond delay="0"/>
                                  </p:stCondLst>
                                  <p:childTnLst>
                                    <p:anim calcmode="discrete" valueType="str">
                                      <p:cBhvr>
                                        <p:cTn id="377" dur="1000" fill="hold"/>
                                        <p:tgtEl>
                                          <p:spTgt spid="7">
                                            <p:txEl>
                                              <p:pRg st="13" end="13"/>
                                            </p:txEl>
                                          </p:spTgt>
                                        </p:tgtEl>
                                        <p:attrNameLst>
                                          <p:attrName>style.visibility</p:attrName>
                                        </p:attrNameLst>
                                      </p:cBhvr>
                                      <p:tavLst>
                                        <p:tav tm="0">
                                          <p:val>
                                            <p:strVal val="hidden"/>
                                          </p:val>
                                        </p:tav>
                                        <p:tav tm="50000">
                                          <p:val>
                                            <p:strVal val="visible"/>
                                          </p:val>
                                        </p:tav>
                                      </p:tavLst>
                                    </p:anim>
                                  </p:childTnLst>
                                </p:cTn>
                              </p:par>
                            </p:childTnLst>
                          </p:cTn>
                        </p:par>
                      </p:childTnLst>
                    </p:cTn>
                  </p:par>
                  <p:par>
                    <p:cTn id="378" fill="hold">
                      <p:stCondLst>
                        <p:cond delay="indefinite"/>
                      </p:stCondLst>
                      <p:childTnLst>
                        <p:par>
                          <p:cTn id="379" fill="hold">
                            <p:stCondLst>
                              <p:cond delay="0"/>
                            </p:stCondLst>
                            <p:childTnLst>
                              <p:par>
                                <p:cTn id="380" presetID="4" presetClass="entr" presetSubtype="16" fill="hold" grpId="0" nodeType="clickEffect">
                                  <p:stCondLst>
                                    <p:cond delay="0"/>
                                  </p:stCondLst>
                                  <p:childTnLst>
                                    <p:set>
                                      <p:cBhvr>
                                        <p:cTn id="381" dur="1" fill="hold">
                                          <p:stCondLst>
                                            <p:cond delay="0"/>
                                          </p:stCondLst>
                                        </p:cTn>
                                        <p:tgtEl>
                                          <p:spTgt spid="67"/>
                                        </p:tgtEl>
                                        <p:attrNameLst>
                                          <p:attrName>style.visibility</p:attrName>
                                        </p:attrNameLst>
                                      </p:cBhvr>
                                      <p:to>
                                        <p:strVal val="visible"/>
                                      </p:to>
                                    </p:set>
                                    <p:animEffect transition="in" filter="box(in)">
                                      <p:cBhvr>
                                        <p:cTn id="382" dur="500"/>
                                        <p:tgtEl>
                                          <p:spTgt spid="67"/>
                                        </p:tgtEl>
                                      </p:cBhvr>
                                    </p:animEffect>
                                  </p:childTnLst>
                                </p:cTn>
                              </p:par>
                              <p:par>
                                <p:cTn id="383" presetID="4" presetClass="entr" presetSubtype="16" fill="hold" grpId="0" nodeType="withEffect">
                                  <p:stCondLst>
                                    <p:cond delay="0"/>
                                  </p:stCondLst>
                                  <p:childTnLst>
                                    <p:set>
                                      <p:cBhvr>
                                        <p:cTn id="384" dur="1" fill="hold">
                                          <p:stCondLst>
                                            <p:cond delay="0"/>
                                          </p:stCondLst>
                                        </p:cTn>
                                        <p:tgtEl>
                                          <p:spTgt spid="68"/>
                                        </p:tgtEl>
                                        <p:attrNameLst>
                                          <p:attrName>style.visibility</p:attrName>
                                        </p:attrNameLst>
                                      </p:cBhvr>
                                      <p:to>
                                        <p:strVal val="visible"/>
                                      </p:to>
                                    </p:set>
                                    <p:animEffect transition="in" filter="box(in)">
                                      <p:cBhvr>
                                        <p:cTn id="385" dur="500"/>
                                        <p:tgtEl>
                                          <p:spTgt spid="68"/>
                                        </p:tgtEl>
                                      </p:cBhvr>
                                    </p:animEffect>
                                  </p:childTnLst>
                                </p:cTn>
                              </p:par>
                              <p:par>
                                <p:cTn id="386" presetID="4" presetClass="entr" presetSubtype="16" fill="hold" grpId="0" nodeType="withEffect">
                                  <p:stCondLst>
                                    <p:cond delay="0"/>
                                  </p:stCondLst>
                                  <p:childTnLst>
                                    <p:set>
                                      <p:cBhvr>
                                        <p:cTn id="387" dur="1" fill="hold">
                                          <p:stCondLst>
                                            <p:cond delay="0"/>
                                          </p:stCondLst>
                                        </p:cTn>
                                        <p:tgtEl>
                                          <p:spTgt spid="69"/>
                                        </p:tgtEl>
                                        <p:attrNameLst>
                                          <p:attrName>style.visibility</p:attrName>
                                        </p:attrNameLst>
                                      </p:cBhvr>
                                      <p:to>
                                        <p:strVal val="visible"/>
                                      </p:to>
                                    </p:set>
                                    <p:animEffect transition="in" filter="box(in)">
                                      <p:cBhvr>
                                        <p:cTn id="388" dur="500"/>
                                        <p:tgtEl>
                                          <p:spTgt spid="69"/>
                                        </p:tgtEl>
                                      </p:cBhvr>
                                    </p:animEffect>
                                  </p:childTnLst>
                                </p:cTn>
                              </p:par>
                              <p:par>
                                <p:cTn id="389" presetID="4" presetClass="entr" presetSubtype="16" fill="hold" grpId="0" nodeType="withEffect">
                                  <p:stCondLst>
                                    <p:cond delay="0"/>
                                  </p:stCondLst>
                                  <p:childTnLst>
                                    <p:set>
                                      <p:cBhvr>
                                        <p:cTn id="390" dur="1" fill="hold">
                                          <p:stCondLst>
                                            <p:cond delay="0"/>
                                          </p:stCondLst>
                                        </p:cTn>
                                        <p:tgtEl>
                                          <p:spTgt spid="70"/>
                                        </p:tgtEl>
                                        <p:attrNameLst>
                                          <p:attrName>style.visibility</p:attrName>
                                        </p:attrNameLst>
                                      </p:cBhvr>
                                      <p:to>
                                        <p:strVal val="visible"/>
                                      </p:to>
                                    </p:set>
                                    <p:animEffect transition="in" filter="box(in)">
                                      <p:cBhvr>
                                        <p:cTn id="391" dur="500"/>
                                        <p:tgtEl>
                                          <p:spTgt spid="70"/>
                                        </p:tgtEl>
                                      </p:cBhvr>
                                    </p:animEffect>
                                  </p:childTnLst>
                                </p:cTn>
                              </p:par>
                            </p:childTnLst>
                          </p:cTn>
                        </p:par>
                      </p:childTnLst>
                    </p:cTn>
                  </p:par>
                  <p:par>
                    <p:cTn id="392" fill="hold">
                      <p:stCondLst>
                        <p:cond delay="indefinite"/>
                      </p:stCondLst>
                      <p:childTnLst>
                        <p:par>
                          <p:cTn id="393" fill="hold">
                            <p:stCondLst>
                              <p:cond delay="0"/>
                            </p:stCondLst>
                            <p:childTnLst>
                              <p:par>
                                <p:cTn id="394" presetID="35" presetClass="emph" presetSubtype="0" fill="hold" nodeType="clickEffect">
                                  <p:stCondLst>
                                    <p:cond delay="0"/>
                                  </p:stCondLst>
                                  <p:childTnLst>
                                    <p:anim calcmode="discrete" valueType="str">
                                      <p:cBhvr>
                                        <p:cTn id="395" dur="1000" fill="hold"/>
                                        <p:tgtEl>
                                          <p:spTgt spid="7">
                                            <p:txEl>
                                              <p:pRg st="14" end="14"/>
                                            </p:txEl>
                                          </p:spTgt>
                                        </p:tgtEl>
                                        <p:attrNameLst>
                                          <p:attrName>style.visibility</p:attrName>
                                        </p:attrNameLst>
                                      </p:cBhvr>
                                      <p:tavLst>
                                        <p:tav tm="0">
                                          <p:val>
                                            <p:strVal val="hidden"/>
                                          </p:val>
                                        </p:tav>
                                        <p:tav tm="50000">
                                          <p:val>
                                            <p:strVal val="visible"/>
                                          </p:val>
                                        </p:tav>
                                      </p:tavLst>
                                    </p:anim>
                                  </p:childTnLst>
                                </p:cTn>
                              </p:par>
                            </p:childTnLst>
                          </p:cTn>
                        </p:par>
                      </p:childTnLst>
                    </p:cTn>
                  </p:par>
                  <p:par>
                    <p:cTn id="396" fill="hold">
                      <p:stCondLst>
                        <p:cond delay="indefinite"/>
                      </p:stCondLst>
                      <p:childTnLst>
                        <p:par>
                          <p:cTn id="397" fill="hold">
                            <p:stCondLst>
                              <p:cond delay="0"/>
                            </p:stCondLst>
                            <p:childTnLst>
                              <p:par>
                                <p:cTn id="398" presetID="29" presetClass="entr" presetSubtype="0" fill="hold" grpId="0" nodeType="clickEffect">
                                  <p:stCondLst>
                                    <p:cond delay="0"/>
                                  </p:stCondLst>
                                  <p:childTnLst>
                                    <p:set>
                                      <p:cBhvr>
                                        <p:cTn id="399" dur="1" fill="hold">
                                          <p:stCondLst>
                                            <p:cond delay="0"/>
                                          </p:stCondLst>
                                        </p:cTn>
                                        <p:tgtEl>
                                          <p:spTgt spid="71"/>
                                        </p:tgtEl>
                                        <p:attrNameLst>
                                          <p:attrName>style.visibility</p:attrName>
                                        </p:attrNameLst>
                                      </p:cBhvr>
                                      <p:to>
                                        <p:strVal val="visible"/>
                                      </p:to>
                                    </p:set>
                                    <p:anim calcmode="lin" valueType="num">
                                      <p:cBhvr>
                                        <p:cTn id="400" dur="1000" fill="hold"/>
                                        <p:tgtEl>
                                          <p:spTgt spid="71"/>
                                        </p:tgtEl>
                                        <p:attrNameLst>
                                          <p:attrName>ppt_x</p:attrName>
                                        </p:attrNameLst>
                                      </p:cBhvr>
                                      <p:tavLst>
                                        <p:tav tm="0">
                                          <p:val>
                                            <p:strVal val="#ppt_x-.2"/>
                                          </p:val>
                                        </p:tav>
                                        <p:tav tm="100000">
                                          <p:val>
                                            <p:strVal val="#ppt_x"/>
                                          </p:val>
                                        </p:tav>
                                      </p:tavLst>
                                    </p:anim>
                                    <p:anim calcmode="lin" valueType="num">
                                      <p:cBhvr>
                                        <p:cTn id="401" dur="1000" fill="hold"/>
                                        <p:tgtEl>
                                          <p:spTgt spid="71"/>
                                        </p:tgtEl>
                                        <p:attrNameLst>
                                          <p:attrName>ppt_y</p:attrName>
                                        </p:attrNameLst>
                                      </p:cBhvr>
                                      <p:tavLst>
                                        <p:tav tm="0">
                                          <p:val>
                                            <p:strVal val="#ppt_y"/>
                                          </p:val>
                                        </p:tav>
                                        <p:tav tm="100000">
                                          <p:val>
                                            <p:strVal val="#ppt_y"/>
                                          </p:val>
                                        </p:tav>
                                      </p:tavLst>
                                    </p:anim>
                                    <p:animEffect transition="in" filter="wipe(right)" prLst="gradientSize: 0.1">
                                      <p:cBhvr>
                                        <p:cTn id="402" dur="1000"/>
                                        <p:tgtEl>
                                          <p:spTgt spid="71"/>
                                        </p:tgtEl>
                                      </p:cBhvr>
                                    </p:animEffect>
                                  </p:childTnLst>
                                </p:cTn>
                              </p:par>
                              <p:par>
                                <p:cTn id="403" presetID="29" presetClass="entr" presetSubtype="0" fill="hold" grpId="0" nodeType="withEffect">
                                  <p:stCondLst>
                                    <p:cond delay="0"/>
                                  </p:stCondLst>
                                  <p:childTnLst>
                                    <p:set>
                                      <p:cBhvr>
                                        <p:cTn id="404" dur="1" fill="hold">
                                          <p:stCondLst>
                                            <p:cond delay="0"/>
                                          </p:stCondLst>
                                        </p:cTn>
                                        <p:tgtEl>
                                          <p:spTgt spid="72"/>
                                        </p:tgtEl>
                                        <p:attrNameLst>
                                          <p:attrName>style.visibility</p:attrName>
                                        </p:attrNameLst>
                                      </p:cBhvr>
                                      <p:to>
                                        <p:strVal val="visible"/>
                                      </p:to>
                                    </p:set>
                                    <p:anim calcmode="lin" valueType="num">
                                      <p:cBhvr>
                                        <p:cTn id="405" dur="1000" fill="hold"/>
                                        <p:tgtEl>
                                          <p:spTgt spid="72"/>
                                        </p:tgtEl>
                                        <p:attrNameLst>
                                          <p:attrName>ppt_x</p:attrName>
                                        </p:attrNameLst>
                                      </p:cBhvr>
                                      <p:tavLst>
                                        <p:tav tm="0">
                                          <p:val>
                                            <p:strVal val="#ppt_x-.2"/>
                                          </p:val>
                                        </p:tav>
                                        <p:tav tm="100000">
                                          <p:val>
                                            <p:strVal val="#ppt_x"/>
                                          </p:val>
                                        </p:tav>
                                      </p:tavLst>
                                    </p:anim>
                                    <p:anim calcmode="lin" valueType="num">
                                      <p:cBhvr>
                                        <p:cTn id="406" dur="1000" fill="hold"/>
                                        <p:tgtEl>
                                          <p:spTgt spid="72"/>
                                        </p:tgtEl>
                                        <p:attrNameLst>
                                          <p:attrName>ppt_y</p:attrName>
                                        </p:attrNameLst>
                                      </p:cBhvr>
                                      <p:tavLst>
                                        <p:tav tm="0">
                                          <p:val>
                                            <p:strVal val="#ppt_y"/>
                                          </p:val>
                                        </p:tav>
                                        <p:tav tm="100000">
                                          <p:val>
                                            <p:strVal val="#ppt_y"/>
                                          </p:val>
                                        </p:tav>
                                      </p:tavLst>
                                    </p:anim>
                                    <p:animEffect transition="in" filter="wipe(right)" prLst="gradientSize: 0.1">
                                      <p:cBhvr>
                                        <p:cTn id="407" dur="1000"/>
                                        <p:tgtEl>
                                          <p:spTgt spid="72"/>
                                        </p:tgtEl>
                                      </p:cBhvr>
                                    </p:animEffect>
                                  </p:childTnLst>
                                </p:cTn>
                              </p:par>
                              <p:par>
                                <p:cTn id="408" presetID="29" presetClass="entr" presetSubtype="0" fill="hold" grpId="0" nodeType="withEffect">
                                  <p:stCondLst>
                                    <p:cond delay="0"/>
                                  </p:stCondLst>
                                  <p:childTnLst>
                                    <p:set>
                                      <p:cBhvr>
                                        <p:cTn id="409" dur="1" fill="hold">
                                          <p:stCondLst>
                                            <p:cond delay="0"/>
                                          </p:stCondLst>
                                        </p:cTn>
                                        <p:tgtEl>
                                          <p:spTgt spid="73"/>
                                        </p:tgtEl>
                                        <p:attrNameLst>
                                          <p:attrName>style.visibility</p:attrName>
                                        </p:attrNameLst>
                                      </p:cBhvr>
                                      <p:to>
                                        <p:strVal val="visible"/>
                                      </p:to>
                                    </p:set>
                                    <p:anim calcmode="lin" valueType="num">
                                      <p:cBhvr>
                                        <p:cTn id="410" dur="1000" fill="hold"/>
                                        <p:tgtEl>
                                          <p:spTgt spid="73"/>
                                        </p:tgtEl>
                                        <p:attrNameLst>
                                          <p:attrName>ppt_x</p:attrName>
                                        </p:attrNameLst>
                                      </p:cBhvr>
                                      <p:tavLst>
                                        <p:tav tm="0">
                                          <p:val>
                                            <p:strVal val="#ppt_x-.2"/>
                                          </p:val>
                                        </p:tav>
                                        <p:tav tm="100000">
                                          <p:val>
                                            <p:strVal val="#ppt_x"/>
                                          </p:val>
                                        </p:tav>
                                      </p:tavLst>
                                    </p:anim>
                                    <p:anim calcmode="lin" valueType="num">
                                      <p:cBhvr>
                                        <p:cTn id="411" dur="1000" fill="hold"/>
                                        <p:tgtEl>
                                          <p:spTgt spid="73"/>
                                        </p:tgtEl>
                                        <p:attrNameLst>
                                          <p:attrName>ppt_y</p:attrName>
                                        </p:attrNameLst>
                                      </p:cBhvr>
                                      <p:tavLst>
                                        <p:tav tm="0">
                                          <p:val>
                                            <p:strVal val="#ppt_y"/>
                                          </p:val>
                                        </p:tav>
                                        <p:tav tm="100000">
                                          <p:val>
                                            <p:strVal val="#ppt_y"/>
                                          </p:val>
                                        </p:tav>
                                      </p:tavLst>
                                    </p:anim>
                                    <p:animEffect transition="in" filter="wipe(right)" prLst="gradientSize: 0.1">
                                      <p:cBhvr>
                                        <p:cTn id="412" dur="1000"/>
                                        <p:tgtEl>
                                          <p:spTgt spid="73"/>
                                        </p:tgtEl>
                                      </p:cBhvr>
                                    </p:animEffect>
                                  </p:childTnLst>
                                </p:cTn>
                              </p:par>
                            </p:childTnLst>
                          </p:cTn>
                        </p:par>
                      </p:childTnLst>
                    </p:cTn>
                  </p:par>
                  <p:par>
                    <p:cTn id="413" fill="hold">
                      <p:stCondLst>
                        <p:cond delay="indefinite"/>
                      </p:stCondLst>
                      <p:childTnLst>
                        <p:par>
                          <p:cTn id="414" fill="hold">
                            <p:stCondLst>
                              <p:cond delay="0"/>
                            </p:stCondLst>
                            <p:childTnLst>
                              <p:par>
                                <p:cTn id="415" presetID="35" presetClass="emph" presetSubtype="0" fill="hold" nodeType="clickEffect">
                                  <p:stCondLst>
                                    <p:cond delay="0"/>
                                  </p:stCondLst>
                                  <p:childTnLst>
                                    <p:anim calcmode="discrete" valueType="str">
                                      <p:cBhvr>
                                        <p:cTn id="416" dur="1000" fill="hold"/>
                                        <p:tgtEl>
                                          <p:spTgt spid="7">
                                            <p:txEl>
                                              <p:pRg st="15" end="15"/>
                                            </p:txEl>
                                          </p:spTgt>
                                        </p:tgtEl>
                                        <p:attrNameLst>
                                          <p:attrName>style.visibility</p:attrName>
                                        </p:attrNameLst>
                                      </p:cBhvr>
                                      <p:tavLst>
                                        <p:tav tm="0">
                                          <p:val>
                                            <p:strVal val="hidden"/>
                                          </p:val>
                                        </p:tav>
                                        <p:tav tm="50000">
                                          <p:val>
                                            <p:strVal val="visible"/>
                                          </p:val>
                                        </p:tav>
                                      </p:tavLst>
                                    </p:anim>
                                  </p:childTnLst>
                                </p:cTn>
                              </p:par>
                            </p:childTnLst>
                          </p:cTn>
                        </p:par>
                      </p:childTnLst>
                    </p:cTn>
                  </p:par>
                  <p:par>
                    <p:cTn id="417" fill="hold">
                      <p:stCondLst>
                        <p:cond delay="indefinite"/>
                      </p:stCondLst>
                      <p:childTnLst>
                        <p:par>
                          <p:cTn id="418" fill="hold">
                            <p:stCondLst>
                              <p:cond delay="0"/>
                            </p:stCondLst>
                            <p:childTnLst>
                              <p:par>
                                <p:cTn id="419" presetID="9" presetClass="entr" presetSubtype="0" fill="hold" grpId="0" nodeType="clickEffect">
                                  <p:stCondLst>
                                    <p:cond delay="0"/>
                                  </p:stCondLst>
                                  <p:childTnLst>
                                    <p:set>
                                      <p:cBhvr>
                                        <p:cTn id="420" dur="1" fill="hold">
                                          <p:stCondLst>
                                            <p:cond delay="0"/>
                                          </p:stCondLst>
                                        </p:cTn>
                                        <p:tgtEl>
                                          <p:spTgt spid="74"/>
                                        </p:tgtEl>
                                        <p:attrNameLst>
                                          <p:attrName>style.visibility</p:attrName>
                                        </p:attrNameLst>
                                      </p:cBhvr>
                                      <p:to>
                                        <p:strVal val="visible"/>
                                      </p:to>
                                    </p:set>
                                    <p:animEffect transition="in" filter="dissolve">
                                      <p:cBhvr>
                                        <p:cTn id="421" dur="500"/>
                                        <p:tgtEl>
                                          <p:spTgt spid="74"/>
                                        </p:tgtEl>
                                      </p:cBhvr>
                                    </p:animEffect>
                                  </p:childTnLst>
                                </p:cTn>
                              </p:par>
                              <p:par>
                                <p:cTn id="422" presetID="9" presetClass="entr" presetSubtype="0" fill="hold" grpId="0" nodeType="withEffect">
                                  <p:stCondLst>
                                    <p:cond delay="0"/>
                                  </p:stCondLst>
                                  <p:childTnLst>
                                    <p:set>
                                      <p:cBhvr>
                                        <p:cTn id="423" dur="1" fill="hold">
                                          <p:stCondLst>
                                            <p:cond delay="0"/>
                                          </p:stCondLst>
                                        </p:cTn>
                                        <p:tgtEl>
                                          <p:spTgt spid="75"/>
                                        </p:tgtEl>
                                        <p:attrNameLst>
                                          <p:attrName>style.visibility</p:attrName>
                                        </p:attrNameLst>
                                      </p:cBhvr>
                                      <p:to>
                                        <p:strVal val="visible"/>
                                      </p:to>
                                    </p:set>
                                    <p:animEffect transition="in" filter="dissolve">
                                      <p:cBhvr>
                                        <p:cTn id="424" dur="500"/>
                                        <p:tgtEl>
                                          <p:spTgt spid="75"/>
                                        </p:tgtEl>
                                      </p:cBhvr>
                                    </p:animEffect>
                                  </p:childTnLst>
                                </p:cTn>
                              </p:par>
                              <p:par>
                                <p:cTn id="425" presetID="9" presetClass="entr" presetSubtype="0" fill="hold" grpId="0" nodeType="withEffect">
                                  <p:stCondLst>
                                    <p:cond delay="0"/>
                                  </p:stCondLst>
                                  <p:childTnLst>
                                    <p:set>
                                      <p:cBhvr>
                                        <p:cTn id="426" dur="1" fill="hold">
                                          <p:stCondLst>
                                            <p:cond delay="0"/>
                                          </p:stCondLst>
                                        </p:cTn>
                                        <p:tgtEl>
                                          <p:spTgt spid="76"/>
                                        </p:tgtEl>
                                        <p:attrNameLst>
                                          <p:attrName>style.visibility</p:attrName>
                                        </p:attrNameLst>
                                      </p:cBhvr>
                                      <p:to>
                                        <p:strVal val="visible"/>
                                      </p:to>
                                    </p:set>
                                    <p:animEffect transition="in" filter="dissolve">
                                      <p:cBhvr>
                                        <p:cTn id="427" dur="500"/>
                                        <p:tgtEl>
                                          <p:spTgt spid="76"/>
                                        </p:tgtEl>
                                      </p:cBhvr>
                                    </p:animEffect>
                                  </p:childTnLst>
                                </p:cTn>
                              </p:par>
                              <p:par>
                                <p:cTn id="428" presetID="9" presetClass="entr" presetSubtype="0" fill="hold" grpId="0" nodeType="withEffect">
                                  <p:stCondLst>
                                    <p:cond delay="0"/>
                                  </p:stCondLst>
                                  <p:childTnLst>
                                    <p:set>
                                      <p:cBhvr>
                                        <p:cTn id="429" dur="1" fill="hold">
                                          <p:stCondLst>
                                            <p:cond delay="0"/>
                                          </p:stCondLst>
                                        </p:cTn>
                                        <p:tgtEl>
                                          <p:spTgt spid="77"/>
                                        </p:tgtEl>
                                        <p:attrNameLst>
                                          <p:attrName>style.visibility</p:attrName>
                                        </p:attrNameLst>
                                      </p:cBhvr>
                                      <p:to>
                                        <p:strVal val="visible"/>
                                      </p:to>
                                    </p:set>
                                    <p:animEffect transition="in" filter="dissolve">
                                      <p:cBhvr>
                                        <p:cTn id="430" dur="500"/>
                                        <p:tgtEl>
                                          <p:spTgt spid="77"/>
                                        </p:tgtEl>
                                      </p:cBhvr>
                                    </p:animEffect>
                                  </p:childTnLst>
                                </p:cTn>
                              </p:par>
                              <p:par>
                                <p:cTn id="431" presetID="9" presetClass="entr" presetSubtype="0" fill="hold" grpId="0" nodeType="withEffect">
                                  <p:stCondLst>
                                    <p:cond delay="0"/>
                                  </p:stCondLst>
                                  <p:childTnLst>
                                    <p:set>
                                      <p:cBhvr>
                                        <p:cTn id="432" dur="1" fill="hold">
                                          <p:stCondLst>
                                            <p:cond delay="0"/>
                                          </p:stCondLst>
                                        </p:cTn>
                                        <p:tgtEl>
                                          <p:spTgt spid="78"/>
                                        </p:tgtEl>
                                        <p:attrNameLst>
                                          <p:attrName>style.visibility</p:attrName>
                                        </p:attrNameLst>
                                      </p:cBhvr>
                                      <p:to>
                                        <p:strVal val="visible"/>
                                      </p:to>
                                    </p:set>
                                    <p:animEffect transition="in" filter="dissolve">
                                      <p:cBhvr>
                                        <p:cTn id="433" dur="500"/>
                                        <p:tgtEl>
                                          <p:spTgt spid="78"/>
                                        </p:tgtEl>
                                      </p:cBhvr>
                                    </p:animEffect>
                                  </p:childTnLst>
                                </p:cTn>
                              </p:par>
                            </p:childTnLst>
                          </p:cTn>
                        </p:par>
                      </p:childTnLst>
                    </p:cTn>
                  </p:par>
                  <p:par>
                    <p:cTn id="434" fill="hold">
                      <p:stCondLst>
                        <p:cond delay="indefinite"/>
                      </p:stCondLst>
                      <p:childTnLst>
                        <p:par>
                          <p:cTn id="435" fill="hold">
                            <p:stCondLst>
                              <p:cond delay="0"/>
                            </p:stCondLst>
                            <p:childTnLst>
                              <p:par>
                                <p:cTn id="436" presetID="18" presetClass="exit" presetSubtype="12" fill="hold" grpId="1" nodeType="clickEffect">
                                  <p:stCondLst>
                                    <p:cond delay="0"/>
                                  </p:stCondLst>
                                  <p:childTnLst>
                                    <p:animEffect transition="out" filter="strips(downLeft)">
                                      <p:cBhvr>
                                        <p:cTn id="437" dur="500"/>
                                        <p:tgtEl>
                                          <p:spTgt spid="4"/>
                                        </p:tgtEl>
                                      </p:cBhvr>
                                    </p:animEffect>
                                    <p:set>
                                      <p:cBhvr>
                                        <p:cTn id="438" dur="1" fill="hold">
                                          <p:stCondLst>
                                            <p:cond delay="499"/>
                                          </p:stCondLst>
                                        </p:cTn>
                                        <p:tgtEl>
                                          <p:spTgt spid="4"/>
                                        </p:tgtEl>
                                        <p:attrNameLst>
                                          <p:attrName>style.visibility</p:attrName>
                                        </p:attrNameLst>
                                      </p:cBhvr>
                                      <p:to>
                                        <p:strVal val="hidden"/>
                                      </p:to>
                                    </p:set>
                                  </p:childTnLst>
                                </p:cTn>
                              </p:par>
                              <p:par>
                                <p:cTn id="439" presetID="18" presetClass="exit" presetSubtype="12" fill="hold" grpId="1" nodeType="withEffect">
                                  <p:stCondLst>
                                    <p:cond delay="0"/>
                                  </p:stCondLst>
                                  <p:childTnLst>
                                    <p:animEffect transition="out" filter="strips(downLeft)">
                                      <p:cBhvr>
                                        <p:cTn id="440" dur="500"/>
                                        <p:tgtEl>
                                          <p:spTgt spid="7">
                                            <p:txEl>
                                              <p:pRg st="0" end="0"/>
                                            </p:txEl>
                                          </p:spTgt>
                                        </p:tgtEl>
                                      </p:cBhvr>
                                    </p:animEffect>
                                    <p:set>
                                      <p:cBhvr>
                                        <p:cTn id="441" dur="1" fill="hold">
                                          <p:stCondLst>
                                            <p:cond delay="499"/>
                                          </p:stCondLst>
                                        </p:cTn>
                                        <p:tgtEl>
                                          <p:spTgt spid="7">
                                            <p:txEl>
                                              <p:pRg st="0" end="0"/>
                                            </p:txEl>
                                          </p:spTgt>
                                        </p:tgtEl>
                                        <p:attrNameLst>
                                          <p:attrName>style.visibility</p:attrName>
                                        </p:attrNameLst>
                                      </p:cBhvr>
                                      <p:to>
                                        <p:strVal val="hidden"/>
                                      </p:to>
                                    </p:set>
                                  </p:childTnLst>
                                </p:cTn>
                              </p:par>
                              <p:par>
                                <p:cTn id="442" presetID="18" presetClass="exit" presetSubtype="12" fill="hold" grpId="1" nodeType="withEffect">
                                  <p:stCondLst>
                                    <p:cond delay="0"/>
                                  </p:stCondLst>
                                  <p:childTnLst>
                                    <p:animEffect transition="out" filter="strips(downLeft)">
                                      <p:cBhvr>
                                        <p:cTn id="443" dur="500"/>
                                        <p:tgtEl>
                                          <p:spTgt spid="7">
                                            <p:txEl>
                                              <p:pRg st="1" end="1"/>
                                            </p:txEl>
                                          </p:spTgt>
                                        </p:tgtEl>
                                      </p:cBhvr>
                                    </p:animEffect>
                                    <p:set>
                                      <p:cBhvr>
                                        <p:cTn id="444" dur="1" fill="hold">
                                          <p:stCondLst>
                                            <p:cond delay="499"/>
                                          </p:stCondLst>
                                        </p:cTn>
                                        <p:tgtEl>
                                          <p:spTgt spid="7">
                                            <p:txEl>
                                              <p:pRg st="1" end="1"/>
                                            </p:txEl>
                                          </p:spTgt>
                                        </p:tgtEl>
                                        <p:attrNameLst>
                                          <p:attrName>style.visibility</p:attrName>
                                        </p:attrNameLst>
                                      </p:cBhvr>
                                      <p:to>
                                        <p:strVal val="hidden"/>
                                      </p:to>
                                    </p:set>
                                  </p:childTnLst>
                                </p:cTn>
                              </p:par>
                              <p:par>
                                <p:cTn id="445" presetID="18" presetClass="exit" presetSubtype="12" fill="hold" grpId="1" nodeType="withEffect">
                                  <p:stCondLst>
                                    <p:cond delay="0"/>
                                  </p:stCondLst>
                                  <p:childTnLst>
                                    <p:animEffect transition="out" filter="strips(downLeft)">
                                      <p:cBhvr>
                                        <p:cTn id="446" dur="500"/>
                                        <p:tgtEl>
                                          <p:spTgt spid="7">
                                            <p:txEl>
                                              <p:pRg st="2" end="2"/>
                                            </p:txEl>
                                          </p:spTgt>
                                        </p:tgtEl>
                                      </p:cBhvr>
                                    </p:animEffect>
                                    <p:set>
                                      <p:cBhvr>
                                        <p:cTn id="447" dur="1" fill="hold">
                                          <p:stCondLst>
                                            <p:cond delay="499"/>
                                          </p:stCondLst>
                                        </p:cTn>
                                        <p:tgtEl>
                                          <p:spTgt spid="7">
                                            <p:txEl>
                                              <p:pRg st="2" end="2"/>
                                            </p:txEl>
                                          </p:spTgt>
                                        </p:tgtEl>
                                        <p:attrNameLst>
                                          <p:attrName>style.visibility</p:attrName>
                                        </p:attrNameLst>
                                      </p:cBhvr>
                                      <p:to>
                                        <p:strVal val="hidden"/>
                                      </p:to>
                                    </p:set>
                                  </p:childTnLst>
                                </p:cTn>
                              </p:par>
                              <p:par>
                                <p:cTn id="448" presetID="18" presetClass="exit" presetSubtype="12" fill="hold" grpId="1" nodeType="withEffect">
                                  <p:stCondLst>
                                    <p:cond delay="0"/>
                                  </p:stCondLst>
                                  <p:childTnLst>
                                    <p:animEffect transition="out" filter="strips(downLeft)">
                                      <p:cBhvr>
                                        <p:cTn id="449" dur="500"/>
                                        <p:tgtEl>
                                          <p:spTgt spid="7">
                                            <p:txEl>
                                              <p:pRg st="3" end="3"/>
                                            </p:txEl>
                                          </p:spTgt>
                                        </p:tgtEl>
                                      </p:cBhvr>
                                    </p:animEffect>
                                    <p:set>
                                      <p:cBhvr>
                                        <p:cTn id="450" dur="1" fill="hold">
                                          <p:stCondLst>
                                            <p:cond delay="499"/>
                                          </p:stCondLst>
                                        </p:cTn>
                                        <p:tgtEl>
                                          <p:spTgt spid="7">
                                            <p:txEl>
                                              <p:pRg st="3" end="3"/>
                                            </p:txEl>
                                          </p:spTgt>
                                        </p:tgtEl>
                                        <p:attrNameLst>
                                          <p:attrName>style.visibility</p:attrName>
                                        </p:attrNameLst>
                                      </p:cBhvr>
                                      <p:to>
                                        <p:strVal val="hidden"/>
                                      </p:to>
                                    </p:set>
                                  </p:childTnLst>
                                </p:cTn>
                              </p:par>
                              <p:par>
                                <p:cTn id="451" presetID="18" presetClass="exit" presetSubtype="12" fill="hold" grpId="1" nodeType="withEffect">
                                  <p:stCondLst>
                                    <p:cond delay="0"/>
                                  </p:stCondLst>
                                  <p:childTnLst>
                                    <p:animEffect transition="out" filter="strips(downLeft)">
                                      <p:cBhvr>
                                        <p:cTn id="452" dur="500"/>
                                        <p:tgtEl>
                                          <p:spTgt spid="7">
                                            <p:txEl>
                                              <p:pRg st="4" end="4"/>
                                            </p:txEl>
                                          </p:spTgt>
                                        </p:tgtEl>
                                      </p:cBhvr>
                                    </p:animEffect>
                                    <p:set>
                                      <p:cBhvr>
                                        <p:cTn id="453" dur="1" fill="hold">
                                          <p:stCondLst>
                                            <p:cond delay="499"/>
                                          </p:stCondLst>
                                        </p:cTn>
                                        <p:tgtEl>
                                          <p:spTgt spid="7">
                                            <p:txEl>
                                              <p:pRg st="4" end="4"/>
                                            </p:txEl>
                                          </p:spTgt>
                                        </p:tgtEl>
                                        <p:attrNameLst>
                                          <p:attrName>style.visibility</p:attrName>
                                        </p:attrNameLst>
                                      </p:cBhvr>
                                      <p:to>
                                        <p:strVal val="hidden"/>
                                      </p:to>
                                    </p:set>
                                  </p:childTnLst>
                                </p:cTn>
                              </p:par>
                              <p:par>
                                <p:cTn id="454" presetID="18" presetClass="exit" presetSubtype="12" fill="hold" grpId="1" nodeType="withEffect">
                                  <p:stCondLst>
                                    <p:cond delay="0"/>
                                  </p:stCondLst>
                                  <p:childTnLst>
                                    <p:animEffect transition="out" filter="strips(downLeft)">
                                      <p:cBhvr>
                                        <p:cTn id="455" dur="500"/>
                                        <p:tgtEl>
                                          <p:spTgt spid="7">
                                            <p:txEl>
                                              <p:pRg st="5" end="5"/>
                                            </p:txEl>
                                          </p:spTgt>
                                        </p:tgtEl>
                                      </p:cBhvr>
                                    </p:animEffect>
                                    <p:set>
                                      <p:cBhvr>
                                        <p:cTn id="456" dur="1" fill="hold">
                                          <p:stCondLst>
                                            <p:cond delay="499"/>
                                          </p:stCondLst>
                                        </p:cTn>
                                        <p:tgtEl>
                                          <p:spTgt spid="7">
                                            <p:txEl>
                                              <p:pRg st="5" end="5"/>
                                            </p:txEl>
                                          </p:spTgt>
                                        </p:tgtEl>
                                        <p:attrNameLst>
                                          <p:attrName>style.visibility</p:attrName>
                                        </p:attrNameLst>
                                      </p:cBhvr>
                                      <p:to>
                                        <p:strVal val="hidden"/>
                                      </p:to>
                                    </p:set>
                                  </p:childTnLst>
                                </p:cTn>
                              </p:par>
                              <p:par>
                                <p:cTn id="457" presetID="18" presetClass="exit" presetSubtype="12" fill="hold" grpId="1" nodeType="withEffect">
                                  <p:stCondLst>
                                    <p:cond delay="0"/>
                                  </p:stCondLst>
                                  <p:childTnLst>
                                    <p:animEffect transition="out" filter="strips(downLeft)">
                                      <p:cBhvr>
                                        <p:cTn id="458" dur="500"/>
                                        <p:tgtEl>
                                          <p:spTgt spid="7">
                                            <p:txEl>
                                              <p:pRg st="6" end="6"/>
                                            </p:txEl>
                                          </p:spTgt>
                                        </p:tgtEl>
                                      </p:cBhvr>
                                    </p:animEffect>
                                    <p:set>
                                      <p:cBhvr>
                                        <p:cTn id="459" dur="1" fill="hold">
                                          <p:stCondLst>
                                            <p:cond delay="499"/>
                                          </p:stCondLst>
                                        </p:cTn>
                                        <p:tgtEl>
                                          <p:spTgt spid="7">
                                            <p:txEl>
                                              <p:pRg st="6" end="6"/>
                                            </p:txEl>
                                          </p:spTgt>
                                        </p:tgtEl>
                                        <p:attrNameLst>
                                          <p:attrName>style.visibility</p:attrName>
                                        </p:attrNameLst>
                                      </p:cBhvr>
                                      <p:to>
                                        <p:strVal val="hidden"/>
                                      </p:to>
                                    </p:set>
                                  </p:childTnLst>
                                </p:cTn>
                              </p:par>
                              <p:par>
                                <p:cTn id="460" presetID="18" presetClass="exit" presetSubtype="12" fill="hold" grpId="1" nodeType="withEffect">
                                  <p:stCondLst>
                                    <p:cond delay="0"/>
                                  </p:stCondLst>
                                  <p:childTnLst>
                                    <p:animEffect transition="out" filter="strips(downLeft)">
                                      <p:cBhvr>
                                        <p:cTn id="461" dur="500"/>
                                        <p:tgtEl>
                                          <p:spTgt spid="7">
                                            <p:txEl>
                                              <p:pRg st="7" end="7"/>
                                            </p:txEl>
                                          </p:spTgt>
                                        </p:tgtEl>
                                      </p:cBhvr>
                                    </p:animEffect>
                                    <p:set>
                                      <p:cBhvr>
                                        <p:cTn id="462" dur="1" fill="hold">
                                          <p:stCondLst>
                                            <p:cond delay="499"/>
                                          </p:stCondLst>
                                        </p:cTn>
                                        <p:tgtEl>
                                          <p:spTgt spid="7">
                                            <p:txEl>
                                              <p:pRg st="7" end="7"/>
                                            </p:txEl>
                                          </p:spTgt>
                                        </p:tgtEl>
                                        <p:attrNameLst>
                                          <p:attrName>style.visibility</p:attrName>
                                        </p:attrNameLst>
                                      </p:cBhvr>
                                      <p:to>
                                        <p:strVal val="hidden"/>
                                      </p:to>
                                    </p:set>
                                  </p:childTnLst>
                                </p:cTn>
                              </p:par>
                              <p:par>
                                <p:cTn id="463" presetID="18" presetClass="exit" presetSubtype="12" fill="hold" grpId="1" nodeType="withEffect">
                                  <p:stCondLst>
                                    <p:cond delay="0"/>
                                  </p:stCondLst>
                                  <p:childTnLst>
                                    <p:animEffect transition="out" filter="strips(downLeft)">
                                      <p:cBhvr>
                                        <p:cTn id="464" dur="500"/>
                                        <p:tgtEl>
                                          <p:spTgt spid="7">
                                            <p:txEl>
                                              <p:pRg st="8" end="8"/>
                                            </p:txEl>
                                          </p:spTgt>
                                        </p:tgtEl>
                                      </p:cBhvr>
                                    </p:animEffect>
                                    <p:set>
                                      <p:cBhvr>
                                        <p:cTn id="465" dur="1" fill="hold">
                                          <p:stCondLst>
                                            <p:cond delay="499"/>
                                          </p:stCondLst>
                                        </p:cTn>
                                        <p:tgtEl>
                                          <p:spTgt spid="7">
                                            <p:txEl>
                                              <p:pRg st="8" end="8"/>
                                            </p:txEl>
                                          </p:spTgt>
                                        </p:tgtEl>
                                        <p:attrNameLst>
                                          <p:attrName>style.visibility</p:attrName>
                                        </p:attrNameLst>
                                      </p:cBhvr>
                                      <p:to>
                                        <p:strVal val="hidden"/>
                                      </p:to>
                                    </p:set>
                                  </p:childTnLst>
                                </p:cTn>
                              </p:par>
                              <p:par>
                                <p:cTn id="466" presetID="18" presetClass="exit" presetSubtype="12" fill="hold" grpId="1" nodeType="withEffect">
                                  <p:stCondLst>
                                    <p:cond delay="0"/>
                                  </p:stCondLst>
                                  <p:childTnLst>
                                    <p:animEffect transition="out" filter="strips(downLeft)">
                                      <p:cBhvr>
                                        <p:cTn id="467" dur="500"/>
                                        <p:tgtEl>
                                          <p:spTgt spid="7">
                                            <p:txEl>
                                              <p:pRg st="9" end="9"/>
                                            </p:txEl>
                                          </p:spTgt>
                                        </p:tgtEl>
                                      </p:cBhvr>
                                    </p:animEffect>
                                    <p:set>
                                      <p:cBhvr>
                                        <p:cTn id="468" dur="1" fill="hold">
                                          <p:stCondLst>
                                            <p:cond delay="499"/>
                                          </p:stCondLst>
                                        </p:cTn>
                                        <p:tgtEl>
                                          <p:spTgt spid="7">
                                            <p:txEl>
                                              <p:pRg st="9" end="9"/>
                                            </p:txEl>
                                          </p:spTgt>
                                        </p:tgtEl>
                                        <p:attrNameLst>
                                          <p:attrName>style.visibility</p:attrName>
                                        </p:attrNameLst>
                                      </p:cBhvr>
                                      <p:to>
                                        <p:strVal val="hidden"/>
                                      </p:to>
                                    </p:set>
                                  </p:childTnLst>
                                </p:cTn>
                              </p:par>
                              <p:par>
                                <p:cTn id="469" presetID="18" presetClass="exit" presetSubtype="12" fill="hold" grpId="1" nodeType="withEffect">
                                  <p:stCondLst>
                                    <p:cond delay="0"/>
                                  </p:stCondLst>
                                  <p:childTnLst>
                                    <p:animEffect transition="out" filter="strips(downLeft)">
                                      <p:cBhvr>
                                        <p:cTn id="470" dur="500"/>
                                        <p:tgtEl>
                                          <p:spTgt spid="7">
                                            <p:txEl>
                                              <p:pRg st="10" end="10"/>
                                            </p:txEl>
                                          </p:spTgt>
                                        </p:tgtEl>
                                      </p:cBhvr>
                                    </p:animEffect>
                                    <p:set>
                                      <p:cBhvr>
                                        <p:cTn id="471" dur="1" fill="hold">
                                          <p:stCondLst>
                                            <p:cond delay="499"/>
                                          </p:stCondLst>
                                        </p:cTn>
                                        <p:tgtEl>
                                          <p:spTgt spid="7">
                                            <p:txEl>
                                              <p:pRg st="10" end="10"/>
                                            </p:txEl>
                                          </p:spTgt>
                                        </p:tgtEl>
                                        <p:attrNameLst>
                                          <p:attrName>style.visibility</p:attrName>
                                        </p:attrNameLst>
                                      </p:cBhvr>
                                      <p:to>
                                        <p:strVal val="hidden"/>
                                      </p:to>
                                    </p:set>
                                  </p:childTnLst>
                                </p:cTn>
                              </p:par>
                              <p:par>
                                <p:cTn id="472" presetID="18" presetClass="exit" presetSubtype="12" fill="hold" grpId="1" nodeType="withEffect">
                                  <p:stCondLst>
                                    <p:cond delay="0"/>
                                  </p:stCondLst>
                                  <p:childTnLst>
                                    <p:animEffect transition="out" filter="strips(downLeft)">
                                      <p:cBhvr>
                                        <p:cTn id="473" dur="500"/>
                                        <p:tgtEl>
                                          <p:spTgt spid="7">
                                            <p:txEl>
                                              <p:pRg st="11" end="11"/>
                                            </p:txEl>
                                          </p:spTgt>
                                        </p:tgtEl>
                                      </p:cBhvr>
                                    </p:animEffect>
                                    <p:set>
                                      <p:cBhvr>
                                        <p:cTn id="474" dur="1" fill="hold">
                                          <p:stCondLst>
                                            <p:cond delay="499"/>
                                          </p:stCondLst>
                                        </p:cTn>
                                        <p:tgtEl>
                                          <p:spTgt spid="7">
                                            <p:txEl>
                                              <p:pRg st="11" end="11"/>
                                            </p:txEl>
                                          </p:spTgt>
                                        </p:tgtEl>
                                        <p:attrNameLst>
                                          <p:attrName>style.visibility</p:attrName>
                                        </p:attrNameLst>
                                      </p:cBhvr>
                                      <p:to>
                                        <p:strVal val="hidden"/>
                                      </p:to>
                                    </p:set>
                                  </p:childTnLst>
                                </p:cTn>
                              </p:par>
                              <p:par>
                                <p:cTn id="475" presetID="18" presetClass="exit" presetSubtype="12" fill="hold" grpId="1" nodeType="withEffect">
                                  <p:stCondLst>
                                    <p:cond delay="0"/>
                                  </p:stCondLst>
                                  <p:childTnLst>
                                    <p:animEffect transition="out" filter="strips(downLeft)">
                                      <p:cBhvr>
                                        <p:cTn id="476" dur="500"/>
                                        <p:tgtEl>
                                          <p:spTgt spid="7">
                                            <p:txEl>
                                              <p:pRg st="12" end="12"/>
                                            </p:txEl>
                                          </p:spTgt>
                                        </p:tgtEl>
                                      </p:cBhvr>
                                    </p:animEffect>
                                    <p:set>
                                      <p:cBhvr>
                                        <p:cTn id="477" dur="1" fill="hold">
                                          <p:stCondLst>
                                            <p:cond delay="499"/>
                                          </p:stCondLst>
                                        </p:cTn>
                                        <p:tgtEl>
                                          <p:spTgt spid="7">
                                            <p:txEl>
                                              <p:pRg st="12" end="12"/>
                                            </p:txEl>
                                          </p:spTgt>
                                        </p:tgtEl>
                                        <p:attrNameLst>
                                          <p:attrName>style.visibility</p:attrName>
                                        </p:attrNameLst>
                                      </p:cBhvr>
                                      <p:to>
                                        <p:strVal val="hidden"/>
                                      </p:to>
                                    </p:set>
                                  </p:childTnLst>
                                </p:cTn>
                              </p:par>
                              <p:par>
                                <p:cTn id="478" presetID="18" presetClass="exit" presetSubtype="12" fill="hold" grpId="1" nodeType="withEffect">
                                  <p:stCondLst>
                                    <p:cond delay="0"/>
                                  </p:stCondLst>
                                  <p:childTnLst>
                                    <p:animEffect transition="out" filter="strips(downLeft)">
                                      <p:cBhvr>
                                        <p:cTn id="479" dur="500"/>
                                        <p:tgtEl>
                                          <p:spTgt spid="7">
                                            <p:txEl>
                                              <p:pRg st="13" end="13"/>
                                            </p:txEl>
                                          </p:spTgt>
                                        </p:tgtEl>
                                      </p:cBhvr>
                                    </p:animEffect>
                                    <p:set>
                                      <p:cBhvr>
                                        <p:cTn id="480" dur="1" fill="hold">
                                          <p:stCondLst>
                                            <p:cond delay="499"/>
                                          </p:stCondLst>
                                        </p:cTn>
                                        <p:tgtEl>
                                          <p:spTgt spid="7">
                                            <p:txEl>
                                              <p:pRg st="13" end="13"/>
                                            </p:txEl>
                                          </p:spTgt>
                                        </p:tgtEl>
                                        <p:attrNameLst>
                                          <p:attrName>style.visibility</p:attrName>
                                        </p:attrNameLst>
                                      </p:cBhvr>
                                      <p:to>
                                        <p:strVal val="hidden"/>
                                      </p:to>
                                    </p:set>
                                  </p:childTnLst>
                                </p:cTn>
                              </p:par>
                              <p:par>
                                <p:cTn id="481" presetID="18" presetClass="exit" presetSubtype="12" fill="hold" grpId="1" nodeType="withEffect">
                                  <p:stCondLst>
                                    <p:cond delay="0"/>
                                  </p:stCondLst>
                                  <p:childTnLst>
                                    <p:animEffect transition="out" filter="strips(downLeft)">
                                      <p:cBhvr>
                                        <p:cTn id="482" dur="500"/>
                                        <p:tgtEl>
                                          <p:spTgt spid="7">
                                            <p:txEl>
                                              <p:pRg st="14" end="14"/>
                                            </p:txEl>
                                          </p:spTgt>
                                        </p:tgtEl>
                                      </p:cBhvr>
                                    </p:animEffect>
                                    <p:set>
                                      <p:cBhvr>
                                        <p:cTn id="483" dur="1" fill="hold">
                                          <p:stCondLst>
                                            <p:cond delay="499"/>
                                          </p:stCondLst>
                                        </p:cTn>
                                        <p:tgtEl>
                                          <p:spTgt spid="7">
                                            <p:txEl>
                                              <p:pRg st="14" end="14"/>
                                            </p:txEl>
                                          </p:spTgt>
                                        </p:tgtEl>
                                        <p:attrNameLst>
                                          <p:attrName>style.visibility</p:attrName>
                                        </p:attrNameLst>
                                      </p:cBhvr>
                                      <p:to>
                                        <p:strVal val="hidden"/>
                                      </p:to>
                                    </p:set>
                                  </p:childTnLst>
                                </p:cTn>
                              </p:par>
                              <p:par>
                                <p:cTn id="484" presetID="18" presetClass="exit" presetSubtype="12" fill="hold" grpId="1" nodeType="withEffect">
                                  <p:stCondLst>
                                    <p:cond delay="0"/>
                                  </p:stCondLst>
                                  <p:childTnLst>
                                    <p:animEffect transition="out" filter="strips(downLeft)">
                                      <p:cBhvr>
                                        <p:cTn id="485" dur="500"/>
                                        <p:tgtEl>
                                          <p:spTgt spid="7">
                                            <p:txEl>
                                              <p:pRg st="15" end="15"/>
                                            </p:txEl>
                                          </p:spTgt>
                                        </p:tgtEl>
                                      </p:cBhvr>
                                    </p:animEffect>
                                    <p:set>
                                      <p:cBhvr>
                                        <p:cTn id="486" dur="1" fill="hold">
                                          <p:stCondLst>
                                            <p:cond delay="499"/>
                                          </p:stCondLst>
                                        </p:cTn>
                                        <p:tgtEl>
                                          <p:spTgt spid="7">
                                            <p:txEl>
                                              <p:pRg st="15" end="15"/>
                                            </p:txEl>
                                          </p:spTgt>
                                        </p:tgtEl>
                                        <p:attrNameLst>
                                          <p:attrName>style.visibility</p:attrName>
                                        </p:attrNameLst>
                                      </p:cBhvr>
                                      <p:to>
                                        <p:strVal val="hidden"/>
                                      </p:to>
                                    </p:set>
                                  </p:childTnLst>
                                </p:cTn>
                              </p:par>
                              <p:par>
                                <p:cTn id="487" presetID="18" presetClass="exit" presetSubtype="12" fill="hold" grpId="1" nodeType="withEffect">
                                  <p:stCondLst>
                                    <p:cond delay="0"/>
                                  </p:stCondLst>
                                  <p:childTnLst>
                                    <p:animEffect transition="out" filter="strips(downLeft)">
                                      <p:cBhvr>
                                        <p:cTn id="488" dur="500"/>
                                        <p:tgtEl>
                                          <p:spTgt spid="7">
                                            <p:bg/>
                                          </p:spTgt>
                                        </p:tgtEl>
                                      </p:cBhvr>
                                    </p:animEffect>
                                    <p:set>
                                      <p:cBhvr>
                                        <p:cTn id="489" dur="1" fill="hold">
                                          <p:stCondLst>
                                            <p:cond delay="499"/>
                                          </p:stCondLst>
                                        </p:cTn>
                                        <p:tgtEl>
                                          <p:spTgt spid="7">
                                            <p:bg/>
                                          </p:spTgt>
                                        </p:tgtEl>
                                        <p:attrNameLst>
                                          <p:attrName>style.visibility</p:attrName>
                                        </p:attrNameLst>
                                      </p:cBhvr>
                                      <p:to>
                                        <p:strVal val="hidden"/>
                                      </p:to>
                                    </p:set>
                                  </p:childTnLst>
                                </p:cTn>
                              </p:par>
                              <p:par>
                                <p:cTn id="490" presetID="18" presetClass="exit" presetSubtype="12" fill="hold" nodeType="withEffect">
                                  <p:stCondLst>
                                    <p:cond delay="0"/>
                                  </p:stCondLst>
                                  <p:childTnLst>
                                    <p:animEffect transition="out" filter="strips(downLeft)">
                                      <p:cBhvr>
                                        <p:cTn id="491" dur="500"/>
                                        <p:tgtEl>
                                          <p:spTgt spid="8"/>
                                        </p:tgtEl>
                                      </p:cBhvr>
                                    </p:animEffect>
                                    <p:set>
                                      <p:cBhvr>
                                        <p:cTn id="492" dur="1" fill="hold">
                                          <p:stCondLst>
                                            <p:cond delay="499"/>
                                          </p:stCondLst>
                                        </p:cTn>
                                        <p:tgtEl>
                                          <p:spTgt spid="8"/>
                                        </p:tgtEl>
                                        <p:attrNameLst>
                                          <p:attrName>style.visibility</p:attrName>
                                        </p:attrNameLst>
                                      </p:cBhvr>
                                      <p:to>
                                        <p:strVal val="hidden"/>
                                      </p:to>
                                    </p:set>
                                  </p:childTnLst>
                                </p:cTn>
                              </p:par>
                              <p:par>
                                <p:cTn id="493" presetID="18" presetClass="exit" presetSubtype="12" fill="hold" grpId="1" nodeType="withEffect">
                                  <p:stCondLst>
                                    <p:cond delay="0"/>
                                  </p:stCondLst>
                                  <p:childTnLst>
                                    <p:animEffect transition="out" filter="strips(downLeft)">
                                      <p:cBhvr>
                                        <p:cTn id="494" dur="500"/>
                                        <p:tgtEl>
                                          <p:spTgt spid="9"/>
                                        </p:tgtEl>
                                      </p:cBhvr>
                                    </p:animEffect>
                                    <p:set>
                                      <p:cBhvr>
                                        <p:cTn id="495" dur="1" fill="hold">
                                          <p:stCondLst>
                                            <p:cond delay="499"/>
                                          </p:stCondLst>
                                        </p:cTn>
                                        <p:tgtEl>
                                          <p:spTgt spid="9"/>
                                        </p:tgtEl>
                                        <p:attrNameLst>
                                          <p:attrName>style.visibility</p:attrName>
                                        </p:attrNameLst>
                                      </p:cBhvr>
                                      <p:to>
                                        <p:strVal val="hidden"/>
                                      </p:to>
                                    </p:set>
                                  </p:childTnLst>
                                </p:cTn>
                              </p:par>
                              <p:par>
                                <p:cTn id="496" presetID="18" presetClass="exit" presetSubtype="12" fill="hold" grpId="1" nodeType="withEffect">
                                  <p:stCondLst>
                                    <p:cond delay="0"/>
                                  </p:stCondLst>
                                  <p:childTnLst>
                                    <p:animEffect transition="out" filter="strips(downLeft)">
                                      <p:cBhvr>
                                        <p:cTn id="497" dur="500"/>
                                        <p:tgtEl>
                                          <p:spTgt spid="10"/>
                                        </p:tgtEl>
                                      </p:cBhvr>
                                    </p:animEffect>
                                    <p:set>
                                      <p:cBhvr>
                                        <p:cTn id="498" dur="1" fill="hold">
                                          <p:stCondLst>
                                            <p:cond delay="499"/>
                                          </p:stCondLst>
                                        </p:cTn>
                                        <p:tgtEl>
                                          <p:spTgt spid="10"/>
                                        </p:tgtEl>
                                        <p:attrNameLst>
                                          <p:attrName>style.visibility</p:attrName>
                                        </p:attrNameLst>
                                      </p:cBhvr>
                                      <p:to>
                                        <p:strVal val="hidden"/>
                                      </p:to>
                                    </p:set>
                                  </p:childTnLst>
                                </p:cTn>
                              </p:par>
                              <p:par>
                                <p:cTn id="499" presetID="18" presetClass="exit" presetSubtype="12" fill="hold" grpId="1" nodeType="withEffect">
                                  <p:stCondLst>
                                    <p:cond delay="0"/>
                                  </p:stCondLst>
                                  <p:childTnLst>
                                    <p:animEffect transition="out" filter="strips(downLeft)">
                                      <p:cBhvr>
                                        <p:cTn id="500" dur="500"/>
                                        <p:tgtEl>
                                          <p:spTgt spid="11"/>
                                        </p:tgtEl>
                                      </p:cBhvr>
                                    </p:animEffect>
                                    <p:set>
                                      <p:cBhvr>
                                        <p:cTn id="501" dur="1" fill="hold">
                                          <p:stCondLst>
                                            <p:cond delay="499"/>
                                          </p:stCondLst>
                                        </p:cTn>
                                        <p:tgtEl>
                                          <p:spTgt spid="11"/>
                                        </p:tgtEl>
                                        <p:attrNameLst>
                                          <p:attrName>style.visibility</p:attrName>
                                        </p:attrNameLst>
                                      </p:cBhvr>
                                      <p:to>
                                        <p:strVal val="hidden"/>
                                      </p:to>
                                    </p:set>
                                  </p:childTnLst>
                                </p:cTn>
                              </p:par>
                              <p:par>
                                <p:cTn id="502" presetID="18" presetClass="exit" presetSubtype="12" fill="hold" grpId="1" nodeType="withEffect">
                                  <p:stCondLst>
                                    <p:cond delay="0"/>
                                  </p:stCondLst>
                                  <p:childTnLst>
                                    <p:animEffect transition="out" filter="strips(downLeft)">
                                      <p:cBhvr>
                                        <p:cTn id="503" dur="500"/>
                                        <p:tgtEl>
                                          <p:spTgt spid="12"/>
                                        </p:tgtEl>
                                      </p:cBhvr>
                                    </p:animEffect>
                                    <p:set>
                                      <p:cBhvr>
                                        <p:cTn id="504" dur="1" fill="hold">
                                          <p:stCondLst>
                                            <p:cond delay="499"/>
                                          </p:stCondLst>
                                        </p:cTn>
                                        <p:tgtEl>
                                          <p:spTgt spid="12"/>
                                        </p:tgtEl>
                                        <p:attrNameLst>
                                          <p:attrName>style.visibility</p:attrName>
                                        </p:attrNameLst>
                                      </p:cBhvr>
                                      <p:to>
                                        <p:strVal val="hidden"/>
                                      </p:to>
                                    </p:set>
                                  </p:childTnLst>
                                </p:cTn>
                              </p:par>
                              <p:par>
                                <p:cTn id="505" presetID="18" presetClass="exit" presetSubtype="12" fill="hold" grpId="1" nodeType="withEffect">
                                  <p:stCondLst>
                                    <p:cond delay="0"/>
                                  </p:stCondLst>
                                  <p:childTnLst>
                                    <p:animEffect transition="out" filter="strips(downLeft)">
                                      <p:cBhvr>
                                        <p:cTn id="506" dur="500"/>
                                        <p:tgtEl>
                                          <p:spTgt spid="13"/>
                                        </p:tgtEl>
                                      </p:cBhvr>
                                    </p:animEffect>
                                    <p:set>
                                      <p:cBhvr>
                                        <p:cTn id="507" dur="1" fill="hold">
                                          <p:stCondLst>
                                            <p:cond delay="499"/>
                                          </p:stCondLst>
                                        </p:cTn>
                                        <p:tgtEl>
                                          <p:spTgt spid="13"/>
                                        </p:tgtEl>
                                        <p:attrNameLst>
                                          <p:attrName>style.visibility</p:attrName>
                                        </p:attrNameLst>
                                      </p:cBhvr>
                                      <p:to>
                                        <p:strVal val="hidden"/>
                                      </p:to>
                                    </p:set>
                                  </p:childTnLst>
                                </p:cTn>
                              </p:par>
                              <p:par>
                                <p:cTn id="508" presetID="18" presetClass="exit" presetSubtype="12" fill="hold" grpId="1" nodeType="withEffect">
                                  <p:stCondLst>
                                    <p:cond delay="0"/>
                                  </p:stCondLst>
                                  <p:childTnLst>
                                    <p:animEffect transition="out" filter="strips(downLeft)">
                                      <p:cBhvr>
                                        <p:cTn id="509" dur="500"/>
                                        <p:tgtEl>
                                          <p:spTgt spid="14"/>
                                        </p:tgtEl>
                                      </p:cBhvr>
                                    </p:animEffect>
                                    <p:set>
                                      <p:cBhvr>
                                        <p:cTn id="510" dur="1" fill="hold">
                                          <p:stCondLst>
                                            <p:cond delay="499"/>
                                          </p:stCondLst>
                                        </p:cTn>
                                        <p:tgtEl>
                                          <p:spTgt spid="14"/>
                                        </p:tgtEl>
                                        <p:attrNameLst>
                                          <p:attrName>style.visibility</p:attrName>
                                        </p:attrNameLst>
                                      </p:cBhvr>
                                      <p:to>
                                        <p:strVal val="hidden"/>
                                      </p:to>
                                    </p:set>
                                  </p:childTnLst>
                                </p:cTn>
                              </p:par>
                              <p:par>
                                <p:cTn id="511" presetID="18" presetClass="exit" presetSubtype="12" fill="hold" grpId="1" nodeType="withEffect">
                                  <p:stCondLst>
                                    <p:cond delay="0"/>
                                  </p:stCondLst>
                                  <p:childTnLst>
                                    <p:animEffect transition="out" filter="strips(downLeft)">
                                      <p:cBhvr>
                                        <p:cTn id="512" dur="500"/>
                                        <p:tgtEl>
                                          <p:spTgt spid="15"/>
                                        </p:tgtEl>
                                      </p:cBhvr>
                                    </p:animEffect>
                                    <p:set>
                                      <p:cBhvr>
                                        <p:cTn id="513" dur="1" fill="hold">
                                          <p:stCondLst>
                                            <p:cond delay="499"/>
                                          </p:stCondLst>
                                        </p:cTn>
                                        <p:tgtEl>
                                          <p:spTgt spid="15"/>
                                        </p:tgtEl>
                                        <p:attrNameLst>
                                          <p:attrName>style.visibility</p:attrName>
                                        </p:attrNameLst>
                                      </p:cBhvr>
                                      <p:to>
                                        <p:strVal val="hidden"/>
                                      </p:to>
                                    </p:set>
                                  </p:childTnLst>
                                </p:cTn>
                              </p:par>
                              <p:par>
                                <p:cTn id="514" presetID="18" presetClass="exit" presetSubtype="12" fill="hold" grpId="1" nodeType="withEffect">
                                  <p:stCondLst>
                                    <p:cond delay="0"/>
                                  </p:stCondLst>
                                  <p:childTnLst>
                                    <p:animEffect transition="out" filter="strips(downLeft)">
                                      <p:cBhvr>
                                        <p:cTn id="515" dur="500"/>
                                        <p:tgtEl>
                                          <p:spTgt spid="16"/>
                                        </p:tgtEl>
                                      </p:cBhvr>
                                    </p:animEffect>
                                    <p:set>
                                      <p:cBhvr>
                                        <p:cTn id="516" dur="1" fill="hold">
                                          <p:stCondLst>
                                            <p:cond delay="499"/>
                                          </p:stCondLst>
                                        </p:cTn>
                                        <p:tgtEl>
                                          <p:spTgt spid="16"/>
                                        </p:tgtEl>
                                        <p:attrNameLst>
                                          <p:attrName>style.visibility</p:attrName>
                                        </p:attrNameLst>
                                      </p:cBhvr>
                                      <p:to>
                                        <p:strVal val="hidden"/>
                                      </p:to>
                                    </p:set>
                                  </p:childTnLst>
                                </p:cTn>
                              </p:par>
                              <p:par>
                                <p:cTn id="517" presetID="18" presetClass="exit" presetSubtype="12" fill="hold" grpId="1" nodeType="withEffect">
                                  <p:stCondLst>
                                    <p:cond delay="0"/>
                                  </p:stCondLst>
                                  <p:iterate type="lt">
                                    <p:tmPct val="0"/>
                                  </p:iterate>
                                  <p:childTnLst>
                                    <p:animEffect transition="out" filter="strips(downLeft)">
                                      <p:cBhvr>
                                        <p:cTn id="518" dur="500"/>
                                        <p:tgtEl>
                                          <p:spTgt spid="17"/>
                                        </p:tgtEl>
                                      </p:cBhvr>
                                    </p:animEffect>
                                    <p:set>
                                      <p:cBhvr>
                                        <p:cTn id="519" dur="1" fill="hold">
                                          <p:stCondLst>
                                            <p:cond delay="499"/>
                                          </p:stCondLst>
                                        </p:cTn>
                                        <p:tgtEl>
                                          <p:spTgt spid="17"/>
                                        </p:tgtEl>
                                        <p:attrNameLst>
                                          <p:attrName>style.visibility</p:attrName>
                                        </p:attrNameLst>
                                      </p:cBhvr>
                                      <p:to>
                                        <p:strVal val="hidden"/>
                                      </p:to>
                                    </p:set>
                                  </p:childTnLst>
                                </p:cTn>
                              </p:par>
                              <p:par>
                                <p:cTn id="520" presetID="18" presetClass="exit" presetSubtype="12" fill="hold" grpId="1" nodeType="withEffect">
                                  <p:stCondLst>
                                    <p:cond delay="0"/>
                                  </p:stCondLst>
                                  <p:iterate type="lt">
                                    <p:tmPct val="0"/>
                                  </p:iterate>
                                  <p:childTnLst>
                                    <p:animEffect transition="out" filter="strips(downLeft)">
                                      <p:cBhvr>
                                        <p:cTn id="521" dur="500"/>
                                        <p:tgtEl>
                                          <p:spTgt spid="18"/>
                                        </p:tgtEl>
                                      </p:cBhvr>
                                    </p:animEffect>
                                    <p:set>
                                      <p:cBhvr>
                                        <p:cTn id="522" dur="1" fill="hold">
                                          <p:stCondLst>
                                            <p:cond delay="499"/>
                                          </p:stCondLst>
                                        </p:cTn>
                                        <p:tgtEl>
                                          <p:spTgt spid="18"/>
                                        </p:tgtEl>
                                        <p:attrNameLst>
                                          <p:attrName>style.visibility</p:attrName>
                                        </p:attrNameLst>
                                      </p:cBhvr>
                                      <p:to>
                                        <p:strVal val="hidden"/>
                                      </p:to>
                                    </p:set>
                                  </p:childTnLst>
                                </p:cTn>
                              </p:par>
                              <p:par>
                                <p:cTn id="523" presetID="18" presetClass="exit" presetSubtype="12" fill="hold" grpId="1" nodeType="withEffect">
                                  <p:stCondLst>
                                    <p:cond delay="0"/>
                                  </p:stCondLst>
                                  <p:iterate type="lt">
                                    <p:tmPct val="0"/>
                                  </p:iterate>
                                  <p:childTnLst>
                                    <p:animEffect transition="out" filter="strips(downLeft)">
                                      <p:cBhvr>
                                        <p:cTn id="524" dur="500"/>
                                        <p:tgtEl>
                                          <p:spTgt spid="19"/>
                                        </p:tgtEl>
                                      </p:cBhvr>
                                    </p:animEffect>
                                    <p:set>
                                      <p:cBhvr>
                                        <p:cTn id="525" dur="1" fill="hold">
                                          <p:stCondLst>
                                            <p:cond delay="499"/>
                                          </p:stCondLst>
                                        </p:cTn>
                                        <p:tgtEl>
                                          <p:spTgt spid="19"/>
                                        </p:tgtEl>
                                        <p:attrNameLst>
                                          <p:attrName>style.visibility</p:attrName>
                                        </p:attrNameLst>
                                      </p:cBhvr>
                                      <p:to>
                                        <p:strVal val="hidden"/>
                                      </p:to>
                                    </p:set>
                                  </p:childTnLst>
                                </p:cTn>
                              </p:par>
                              <p:par>
                                <p:cTn id="526" presetID="18" presetClass="exit" presetSubtype="12" fill="hold" grpId="1" nodeType="withEffect">
                                  <p:stCondLst>
                                    <p:cond delay="0"/>
                                  </p:stCondLst>
                                  <p:iterate type="lt">
                                    <p:tmPct val="0"/>
                                  </p:iterate>
                                  <p:childTnLst>
                                    <p:animEffect transition="out" filter="strips(downLeft)">
                                      <p:cBhvr>
                                        <p:cTn id="527" dur="500"/>
                                        <p:tgtEl>
                                          <p:spTgt spid="20"/>
                                        </p:tgtEl>
                                      </p:cBhvr>
                                    </p:animEffect>
                                    <p:set>
                                      <p:cBhvr>
                                        <p:cTn id="528" dur="1" fill="hold">
                                          <p:stCondLst>
                                            <p:cond delay="499"/>
                                          </p:stCondLst>
                                        </p:cTn>
                                        <p:tgtEl>
                                          <p:spTgt spid="20"/>
                                        </p:tgtEl>
                                        <p:attrNameLst>
                                          <p:attrName>style.visibility</p:attrName>
                                        </p:attrNameLst>
                                      </p:cBhvr>
                                      <p:to>
                                        <p:strVal val="hidden"/>
                                      </p:to>
                                    </p:set>
                                  </p:childTnLst>
                                </p:cTn>
                              </p:par>
                              <p:par>
                                <p:cTn id="529" presetID="18" presetClass="exit" presetSubtype="12" fill="hold" grpId="1" nodeType="withEffect">
                                  <p:stCondLst>
                                    <p:cond delay="0"/>
                                  </p:stCondLst>
                                  <p:iterate type="lt">
                                    <p:tmPct val="0"/>
                                  </p:iterate>
                                  <p:childTnLst>
                                    <p:animEffect transition="out" filter="strips(downLeft)">
                                      <p:cBhvr>
                                        <p:cTn id="530" dur="500"/>
                                        <p:tgtEl>
                                          <p:spTgt spid="21"/>
                                        </p:tgtEl>
                                      </p:cBhvr>
                                    </p:animEffect>
                                    <p:set>
                                      <p:cBhvr>
                                        <p:cTn id="531" dur="1" fill="hold">
                                          <p:stCondLst>
                                            <p:cond delay="499"/>
                                          </p:stCondLst>
                                        </p:cTn>
                                        <p:tgtEl>
                                          <p:spTgt spid="21"/>
                                        </p:tgtEl>
                                        <p:attrNameLst>
                                          <p:attrName>style.visibility</p:attrName>
                                        </p:attrNameLst>
                                      </p:cBhvr>
                                      <p:to>
                                        <p:strVal val="hidden"/>
                                      </p:to>
                                    </p:set>
                                  </p:childTnLst>
                                </p:cTn>
                              </p:par>
                              <p:par>
                                <p:cTn id="532" presetID="18" presetClass="exit" presetSubtype="12" fill="hold" grpId="1" nodeType="withEffect">
                                  <p:stCondLst>
                                    <p:cond delay="0"/>
                                  </p:stCondLst>
                                  <p:childTnLst>
                                    <p:animEffect transition="out" filter="strips(downLeft)">
                                      <p:cBhvr>
                                        <p:cTn id="533" dur="500"/>
                                        <p:tgtEl>
                                          <p:spTgt spid="22"/>
                                        </p:tgtEl>
                                      </p:cBhvr>
                                    </p:animEffect>
                                    <p:set>
                                      <p:cBhvr>
                                        <p:cTn id="534" dur="1" fill="hold">
                                          <p:stCondLst>
                                            <p:cond delay="499"/>
                                          </p:stCondLst>
                                        </p:cTn>
                                        <p:tgtEl>
                                          <p:spTgt spid="22"/>
                                        </p:tgtEl>
                                        <p:attrNameLst>
                                          <p:attrName>style.visibility</p:attrName>
                                        </p:attrNameLst>
                                      </p:cBhvr>
                                      <p:to>
                                        <p:strVal val="hidden"/>
                                      </p:to>
                                    </p:set>
                                  </p:childTnLst>
                                </p:cTn>
                              </p:par>
                              <p:par>
                                <p:cTn id="535" presetID="18" presetClass="exit" presetSubtype="12" fill="hold" grpId="1" nodeType="withEffect">
                                  <p:stCondLst>
                                    <p:cond delay="0"/>
                                  </p:stCondLst>
                                  <p:childTnLst>
                                    <p:animEffect transition="out" filter="strips(downLeft)">
                                      <p:cBhvr>
                                        <p:cTn id="536" dur="500"/>
                                        <p:tgtEl>
                                          <p:spTgt spid="23"/>
                                        </p:tgtEl>
                                      </p:cBhvr>
                                    </p:animEffect>
                                    <p:set>
                                      <p:cBhvr>
                                        <p:cTn id="537" dur="1" fill="hold">
                                          <p:stCondLst>
                                            <p:cond delay="499"/>
                                          </p:stCondLst>
                                        </p:cTn>
                                        <p:tgtEl>
                                          <p:spTgt spid="23"/>
                                        </p:tgtEl>
                                        <p:attrNameLst>
                                          <p:attrName>style.visibility</p:attrName>
                                        </p:attrNameLst>
                                      </p:cBhvr>
                                      <p:to>
                                        <p:strVal val="hidden"/>
                                      </p:to>
                                    </p:set>
                                  </p:childTnLst>
                                </p:cTn>
                              </p:par>
                              <p:par>
                                <p:cTn id="538" presetID="18" presetClass="exit" presetSubtype="12" fill="hold" grpId="1" nodeType="withEffect">
                                  <p:stCondLst>
                                    <p:cond delay="0"/>
                                  </p:stCondLst>
                                  <p:childTnLst>
                                    <p:animEffect transition="out" filter="strips(downLeft)">
                                      <p:cBhvr>
                                        <p:cTn id="539" dur="500"/>
                                        <p:tgtEl>
                                          <p:spTgt spid="24"/>
                                        </p:tgtEl>
                                      </p:cBhvr>
                                    </p:animEffect>
                                    <p:set>
                                      <p:cBhvr>
                                        <p:cTn id="540" dur="1" fill="hold">
                                          <p:stCondLst>
                                            <p:cond delay="499"/>
                                          </p:stCondLst>
                                        </p:cTn>
                                        <p:tgtEl>
                                          <p:spTgt spid="24"/>
                                        </p:tgtEl>
                                        <p:attrNameLst>
                                          <p:attrName>style.visibility</p:attrName>
                                        </p:attrNameLst>
                                      </p:cBhvr>
                                      <p:to>
                                        <p:strVal val="hidden"/>
                                      </p:to>
                                    </p:set>
                                  </p:childTnLst>
                                </p:cTn>
                              </p:par>
                              <p:par>
                                <p:cTn id="541" presetID="18" presetClass="exit" presetSubtype="12" fill="hold" grpId="1" nodeType="withEffect">
                                  <p:stCondLst>
                                    <p:cond delay="0"/>
                                  </p:stCondLst>
                                  <p:childTnLst>
                                    <p:animEffect transition="out" filter="strips(downLeft)">
                                      <p:cBhvr>
                                        <p:cTn id="542" dur="500"/>
                                        <p:tgtEl>
                                          <p:spTgt spid="25"/>
                                        </p:tgtEl>
                                      </p:cBhvr>
                                    </p:animEffect>
                                    <p:set>
                                      <p:cBhvr>
                                        <p:cTn id="543" dur="1" fill="hold">
                                          <p:stCondLst>
                                            <p:cond delay="499"/>
                                          </p:stCondLst>
                                        </p:cTn>
                                        <p:tgtEl>
                                          <p:spTgt spid="25"/>
                                        </p:tgtEl>
                                        <p:attrNameLst>
                                          <p:attrName>style.visibility</p:attrName>
                                        </p:attrNameLst>
                                      </p:cBhvr>
                                      <p:to>
                                        <p:strVal val="hidden"/>
                                      </p:to>
                                    </p:set>
                                  </p:childTnLst>
                                </p:cTn>
                              </p:par>
                              <p:par>
                                <p:cTn id="544" presetID="18" presetClass="exit" presetSubtype="12" fill="hold" grpId="1" nodeType="withEffect">
                                  <p:stCondLst>
                                    <p:cond delay="0"/>
                                  </p:stCondLst>
                                  <p:childTnLst>
                                    <p:animEffect transition="out" filter="strips(downLeft)">
                                      <p:cBhvr>
                                        <p:cTn id="545" dur="500"/>
                                        <p:tgtEl>
                                          <p:spTgt spid="26"/>
                                        </p:tgtEl>
                                      </p:cBhvr>
                                    </p:animEffect>
                                    <p:set>
                                      <p:cBhvr>
                                        <p:cTn id="546" dur="1" fill="hold">
                                          <p:stCondLst>
                                            <p:cond delay="499"/>
                                          </p:stCondLst>
                                        </p:cTn>
                                        <p:tgtEl>
                                          <p:spTgt spid="26"/>
                                        </p:tgtEl>
                                        <p:attrNameLst>
                                          <p:attrName>style.visibility</p:attrName>
                                        </p:attrNameLst>
                                      </p:cBhvr>
                                      <p:to>
                                        <p:strVal val="hidden"/>
                                      </p:to>
                                    </p:set>
                                  </p:childTnLst>
                                </p:cTn>
                              </p:par>
                              <p:par>
                                <p:cTn id="547" presetID="18" presetClass="exit" presetSubtype="12" fill="hold" grpId="1" nodeType="withEffect">
                                  <p:stCondLst>
                                    <p:cond delay="0"/>
                                  </p:stCondLst>
                                  <p:childTnLst>
                                    <p:animEffect transition="out" filter="strips(downLeft)">
                                      <p:cBhvr>
                                        <p:cTn id="548" dur="500"/>
                                        <p:tgtEl>
                                          <p:spTgt spid="27"/>
                                        </p:tgtEl>
                                      </p:cBhvr>
                                    </p:animEffect>
                                    <p:set>
                                      <p:cBhvr>
                                        <p:cTn id="549" dur="1" fill="hold">
                                          <p:stCondLst>
                                            <p:cond delay="499"/>
                                          </p:stCondLst>
                                        </p:cTn>
                                        <p:tgtEl>
                                          <p:spTgt spid="27"/>
                                        </p:tgtEl>
                                        <p:attrNameLst>
                                          <p:attrName>style.visibility</p:attrName>
                                        </p:attrNameLst>
                                      </p:cBhvr>
                                      <p:to>
                                        <p:strVal val="hidden"/>
                                      </p:to>
                                    </p:set>
                                  </p:childTnLst>
                                </p:cTn>
                              </p:par>
                              <p:par>
                                <p:cTn id="550" presetID="18" presetClass="exit" presetSubtype="12" fill="hold" grpId="1" nodeType="withEffect">
                                  <p:stCondLst>
                                    <p:cond delay="0"/>
                                  </p:stCondLst>
                                  <p:childTnLst>
                                    <p:animEffect transition="out" filter="strips(downLeft)">
                                      <p:cBhvr>
                                        <p:cTn id="551" dur="500"/>
                                        <p:tgtEl>
                                          <p:spTgt spid="28"/>
                                        </p:tgtEl>
                                      </p:cBhvr>
                                    </p:animEffect>
                                    <p:set>
                                      <p:cBhvr>
                                        <p:cTn id="552" dur="1" fill="hold">
                                          <p:stCondLst>
                                            <p:cond delay="499"/>
                                          </p:stCondLst>
                                        </p:cTn>
                                        <p:tgtEl>
                                          <p:spTgt spid="28"/>
                                        </p:tgtEl>
                                        <p:attrNameLst>
                                          <p:attrName>style.visibility</p:attrName>
                                        </p:attrNameLst>
                                      </p:cBhvr>
                                      <p:to>
                                        <p:strVal val="hidden"/>
                                      </p:to>
                                    </p:set>
                                  </p:childTnLst>
                                </p:cTn>
                              </p:par>
                              <p:par>
                                <p:cTn id="553" presetID="18" presetClass="exit" presetSubtype="12" fill="hold" grpId="1" nodeType="withEffect">
                                  <p:stCondLst>
                                    <p:cond delay="0"/>
                                  </p:stCondLst>
                                  <p:childTnLst>
                                    <p:animEffect transition="out" filter="strips(downLeft)">
                                      <p:cBhvr>
                                        <p:cTn id="554" dur="500"/>
                                        <p:tgtEl>
                                          <p:spTgt spid="29"/>
                                        </p:tgtEl>
                                      </p:cBhvr>
                                    </p:animEffect>
                                    <p:set>
                                      <p:cBhvr>
                                        <p:cTn id="555" dur="1" fill="hold">
                                          <p:stCondLst>
                                            <p:cond delay="499"/>
                                          </p:stCondLst>
                                        </p:cTn>
                                        <p:tgtEl>
                                          <p:spTgt spid="29"/>
                                        </p:tgtEl>
                                        <p:attrNameLst>
                                          <p:attrName>style.visibility</p:attrName>
                                        </p:attrNameLst>
                                      </p:cBhvr>
                                      <p:to>
                                        <p:strVal val="hidden"/>
                                      </p:to>
                                    </p:set>
                                  </p:childTnLst>
                                </p:cTn>
                              </p:par>
                              <p:par>
                                <p:cTn id="556" presetID="18" presetClass="exit" presetSubtype="12" fill="hold" grpId="1" nodeType="withEffect">
                                  <p:stCondLst>
                                    <p:cond delay="0"/>
                                  </p:stCondLst>
                                  <p:childTnLst>
                                    <p:animEffect transition="out" filter="strips(downLeft)">
                                      <p:cBhvr>
                                        <p:cTn id="557" dur="500"/>
                                        <p:tgtEl>
                                          <p:spTgt spid="30"/>
                                        </p:tgtEl>
                                      </p:cBhvr>
                                    </p:animEffect>
                                    <p:set>
                                      <p:cBhvr>
                                        <p:cTn id="558" dur="1" fill="hold">
                                          <p:stCondLst>
                                            <p:cond delay="499"/>
                                          </p:stCondLst>
                                        </p:cTn>
                                        <p:tgtEl>
                                          <p:spTgt spid="30"/>
                                        </p:tgtEl>
                                        <p:attrNameLst>
                                          <p:attrName>style.visibility</p:attrName>
                                        </p:attrNameLst>
                                      </p:cBhvr>
                                      <p:to>
                                        <p:strVal val="hidden"/>
                                      </p:to>
                                    </p:set>
                                  </p:childTnLst>
                                </p:cTn>
                              </p:par>
                              <p:par>
                                <p:cTn id="559" presetID="18" presetClass="exit" presetSubtype="12" fill="hold" grpId="1" nodeType="withEffect">
                                  <p:stCondLst>
                                    <p:cond delay="0"/>
                                  </p:stCondLst>
                                  <p:childTnLst>
                                    <p:animEffect transition="out" filter="strips(downLeft)">
                                      <p:cBhvr>
                                        <p:cTn id="560" dur="500"/>
                                        <p:tgtEl>
                                          <p:spTgt spid="31"/>
                                        </p:tgtEl>
                                      </p:cBhvr>
                                    </p:animEffect>
                                    <p:set>
                                      <p:cBhvr>
                                        <p:cTn id="561" dur="1" fill="hold">
                                          <p:stCondLst>
                                            <p:cond delay="499"/>
                                          </p:stCondLst>
                                        </p:cTn>
                                        <p:tgtEl>
                                          <p:spTgt spid="31"/>
                                        </p:tgtEl>
                                        <p:attrNameLst>
                                          <p:attrName>style.visibility</p:attrName>
                                        </p:attrNameLst>
                                      </p:cBhvr>
                                      <p:to>
                                        <p:strVal val="hidden"/>
                                      </p:to>
                                    </p:set>
                                  </p:childTnLst>
                                </p:cTn>
                              </p:par>
                              <p:par>
                                <p:cTn id="562" presetID="18" presetClass="exit" presetSubtype="12" fill="hold" grpId="1" nodeType="withEffect">
                                  <p:stCondLst>
                                    <p:cond delay="0"/>
                                  </p:stCondLst>
                                  <p:childTnLst>
                                    <p:animEffect transition="out" filter="strips(downLeft)">
                                      <p:cBhvr>
                                        <p:cTn id="563" dur="500"/>
                                        <p:tgtEl>
                                          <p:spTgt spid="32"/>
                                        </p:tgtEl>
                                      </p:cBhvr>
                                    </p:animEffect>
                                    <p:set>
                                      <p:cBhvr>
                                        <p:cTn id="564" dur="1" fill="hold">
                                          <p:stCondLst>
                                            <p:cond delay="499"/>
                                          </p:stCondLst>
                                        </p:cTn>
                                        <p:tgtEl>
                                          <p:spTgt spid="32"/>
                                        </p:tgtEl>
                                        <p:attrNameLst>
                                          <p:attrName>style.visibility</p:attrName>
                                        </p:attrNameLst>
                                      </p:cBhvr>
                                      <p:to>
                                        <p:strVal val="hidden"/>
                                      </p:to>
                                    </p:set>
                                  </p:childTnLst>
                                </p:cTn>
                              </p:par>
                              <p:par>
                                <p:cTn id="565" presetID="18" presetClass="exit" presetSubtype="12" fill="hold" grpId="1" nodeType="withEffect">
                                  <p:stCondLst>
                                    <p:cond delay="0"/>
                                  </p:stCondLst>
                                  <p:childTnLst>
                                    <p:animEffect transition="out" filter="strips(downLeft)">
                                      <p:cBhvr>
                                        <p:cTn id="566" dur="500"/>
                                        <p:tgtEl>
                                          <p:spTgt spid="33"/>
                                        </p:tgtEl>
                                      </p:cBhvr>
                                    </p:animEffect>
                                    <p:set>
                                      <p:cBhvr>
                                        <p:cTn id="567" dur="1" fill="hold">
                                          <p:stCondLst>
                                            <p:cond delay="499"/>
                                          </p:stCondLst>
                                        </p:cTn>
                                        <p:tgtEl>
                                          <p:spTgt spid="33"/>
                                        </p:tgtEl>
                                        <p:attrNameLst>
                                          <p:attrName>style.visibility</p:attrName>
                                        </p:attrNameLst>
                                      </p:cBhvr>
                                      <p:to>
                                        <p:strVal val="hidden"/>
                                      </p:to>
                                    </p:set>
                                  </p:childTnLst>
                                </p:cTn>
                              </p:par>
                              <p:par>
                                <p:cTn id="568" presetID="18" presetClass="exit" presetSubtype="12" fill="hold" grpId="1" nodeType="withEffect">
                                  <p:stCondLst>
                                    <p:cond delay="0"/>
                                  </p:stCondLst>
                                  <p:iterate type="lt">
                                    <p:tmPct val="0"/>
                                  </p:iterate>
                                  <p:childTnLst>
                                    <p:animEffect transition="out" filter="strips(downLeft)">
                                      <p:cBhvr>
                                        <p:cTn id="569" dur="500"/>
                                        <p:tgtEl>
                                          <p:spTgt spid="34"/>
                                        </p:tgtEl>
                                      </p:cBhvr>
                                    </p:animEffect>
                                    <p:set>
                                      <p:cBhvr>
                                        <p:cTn id="570" dur="1" fill="hold">
                                          <p:stCondLst>
                                            <p:cond delay="499"/>
                                          </p:stCondLst>
                                        </p:cTn>
                                        <p:tgtEl>
                                          <p:spTgt spid="34"/>
                                        </p:tgtEl>
                                        <p:attrNameLst>
                                          <p:attrName>style.visibility</p:attrName>
                                        </p:attrNameLst>
                                      </p:cBhvr>
                                      <p:to>
                                        <p:strVal val="hidden"/>
                                      </p:to>
                                    </p:set>
                                  </p:childTnLst>
                                </p:cTn>
                              </p:par>
                              <p:par>
                                <p:cTn id="571" presetID="18" presetClass="exit" presetSubtype="12" fill="hold" grpId="1" nodeType="withEffect">
                                  <p:stCondLst>
                                    <p:cond delay="0"/>
                                  </p:stCondLst>
                                  <p:iterate type="lt">
                                    <p:tmPct val="0"/>
                                  </p:iterate>
                                  <p:childTnLst>
                                    <p:animEffect transition="out" filter="strips(downLeft)">
                                      <p:cBhvr>
                                        <p:cTn id="572" dur="500"/>
                                        <p:tgtEl>
                                          <p:spTgt spid="35"/>
                                        </p:tgtEl>
                                      </p:cBhvr>
                                    </p:animEffect>
                                    <p:set>
                                      <p:cBhvr>
                                        <p:cTn id="573" dur="1" fill="hold">
                                          <p:stCondLst>
                                            <p:cond delay="499"/>
                                          </p:stCondLst>
                                        </p:cTn>
                                        <p:tgtEl>
                                          <p:spTgt spid="35"/>
                                        </p:tgtEl>
                                        <p:attrNameLst>
                                          <p:attrName>style.visibility</p:attrName>
                                        </p:attrNameLst>
                                      </p:cBhvr>
                                      <p:to>
                                        <p:strVal val="hidden"/>
                                      </p:to>
                                    </p:set>
                                  </p:childTnLst>
                                </p:cTn>
                              </p:par>
                              <p:par>
                                <p:cTn id="574" presetID="18" presetClass="exit" presetSubtype="12" fill="hold" grpId="1" nodeType="withEffect">
                                  <p:stCondLst>
                                    <p:cond delay="0"/>
                                  </p:stCondLst>
                                  <p:iterate type="lt">
                                    <p:tmPct val="0"/>
                                  </p:iterate>
                                  <p:childTnLst>
                                    <p:animEffect transition="out" filter="strips(downLeft)">
                                      <p:cBhvr>
                                        <p:cTn id="575" dur="500"/>
                                        <p:tgtEl>
                                          <p:spTgt spid="36"/>
                                        </p:tgtEl>
                                      </p:cBhvr>
                                    </p:animEffect>
                                    <p:set>
                                      <p:cBhvr>
                                        <p:cTn id="576" dur="1" fill="hold">
                                          <p:stCondLst>
                                            <p:cond delay="499"/>
                                          </p:stCondLst>
                                        </p:cTn>
                                        <p:tgtEl>
                                          <p:spTgt spid="36"/>
                                        </p:tgtEl>
                                        <p:attrNameLst>
                                          <p:attrName>style.visibility</p:attrName>
                                        </p:attrNameLst>
                                      </p:cBhvr>
                                      <p:to>
                                        <p:strVal val="hidden"/>
                                      </p:to>
                                    </p:set>
                                  </p:childTnLst>
                                </p:cTn>
                              </p:par>
                              <p:par>
                                <p:cTn id="577" presetID="18" presetClass="exit" presetSubtype="12" fill="hold" grpId="1" nodeType="withEffect">
                                  <p:stCondLst>
                                    <p:cond delay="0"/>
                                  </p:stCondLst>
                                  <p:iterate type="lt">
                                    <p:tmPct val="0"/>
                                  </p:iterate>
                                  <p:childTnLst>
                                    <p:animEffect transition="out" filter="strips(downLeft)">
                                      <p:cBhvr>
                                        <p:cTn id="578" dur="500"/>
                                        <p:tgtEl>
                                          <p:spTgt spid="37"/>
                                        </p:tgtEl>
                                      </p:cBhvr>
                                    </p:animEffect>
                                    <p:set>
                                      <p:cBhvr>
                                        <p:cTn id="579" dur="1" fill="hold">
                                          <p:stCondLst>
                                            <p:cond delay="499"/>
                                          </p:stCondLst>
                                        </p:cTn>
                                        <p:tgtEl>
                                          <p:spTgt spid="37"/>
                                        </p:tgtEl>
                                        <p:attrNameLst>
                                          <p:attrName>style.visibility</p:attrName>
                                        </p:attrNameLst>
                                      </p:cBhvr>
                                      <p:to>
                                        <p:strVal val="hidden"/>
                                      </p:to>
                                    </p:set>
                                  </p:childTnLst>
                                </p:cTn>
                              </p:par>
                              <p:par>
                                <p:cTn id="580" presetID="18" presetClass="exit" presetSubtype="12" fill="hold" grpId="1" nodeType="withEffect">
                                  <p:stCondLst>
                                    <p:cond delay="0"/>
                                  </p:stCondLst>
                                  <p:iterate type="lt">
                                    <p:tmPct val="0"/>
                                  </p:iterate>
                                  <p:childTnLst>
                                    <p:animEffect transition="out" filter="strips(downLeft)">
                                      <p:cBhvr>
                                        <p:cTn id="581" dur="500"/>
                                        <p:tgtEl>
                                          <p:spTgt spid="38"/>
                                        </p:tgtEl>
                                      </p:cBhvr>
                                    </p:animEffect>
                                    <p:set>
                                      <p:cBhvr>
                                        <p:cTn id="582" dur="1" fill="hold">
                                          <p:stCondLst>
                                            <p:cond delay="499"/>
                                          </p:stCondLst>
                                        </p:cTn>
                                        <p:tgtEl>
                                          <p:spTgt spid="38"/>
                                        </p:tgtEl>
                                        <p:attrNameLst>
                                          <p:attrName>style.visibility</p:attrName>
                                        </p:attrNameLst>
                                      </p:cBhvr>
                                      <p:to>
                                        <p:strVal val="hidden"/>
                                      </p:to>
                                    </p:set>
                                  </p:childTnLst>
                                </p:cTn>
                              </p:par>
                              <p:par>
                                <p:cTn id="583" presetID="18" presetClass="exit" presetSubtype="12" fill="hold" grpId="1" nodeType="withEffect">
                                  <p:stCondLst>
                                    <p:cond delay="0"/>
                                  </p:stCondLst>
                                  <p:childTnLst>
                                    <p:animEffect transition="out" filter="strips(downLeft)">
                                      <p:cBhvr>
                                        <p:cTn id="584" dur="500"/>
                                        <p:tgtEl>
                                          <p:spTgt spid="39"/>
                                        </p:tgtEl>
                                      </p:cBhvr>
                                    </p:animEffect>
                                    <p:set>
                                      <p:cBhvr>
                                        <p:cTn id="585" dur="1" fill="hold">
                                          <p:stCondLst>
                                            <p:cond delay="499"/>
                                          </p:stCondLst>
                                        </p:cTn>
                                        <p:tgtEl>
                                          <p:spTgt spid="39"/>
                                        </p:tgtEl>
                                        <p:attrNameLst>
                                          <p:attrName>style.visibility</p:attrName>
                                        </p:attrNameLst>
                                      </p:cBhvr>
                                      <p:to>
                                        <p:strVal val="hidden"/>
                                      </p:to>
                                    </p:set>
                                  </p:childTnLst>
                                </p:cTn>
                              </p:par>
                              <p:par>
                                <p:cTn id="586" presetID="18" presetClass="exit" presetSubtype="12" fill="hold" grpId="1" nodeType="withEffect">
                                  <p:stCondLst>
                                    <p:cond delay="0"/>
                                  </p:stCondLst>
                                  <p:childTnLst>
                                    <p:animEffect transition="out" filter="strips(downLeft)">
                                      <p:cBhvr>
                                        <p:cTn id="587" dur="500"/>
                                        <p:tgtEl>
                                          <p:spTgt spid="40"/>
                                        </p:tgtEl>
                                      </p:cBhvr>
                                    </p:animEffect>
                                    <p:set>
                                      <p:cBhvr>
                                        <p:cTn id="588" dur="1" fill="hold">
                                          <p:stCondLst>
                                            <p:cond delay="499"/>
                                          </p:stCondLst>
                                        </p:cTn>
                                        <p:tgtEl>
                                          <p:spTgt spid="40"/>
                                        </p:tgtEl>
                                        <p:attrNameLst>
                                          <p:attrName>style.visibility</p:attrName>
                                        </p:attrNameLst>
                                      </p:cBhvr>
                                      <p:to>
                                        <p:strVal val="hidden"/>
                                      </p:to>
                                    </p:set>
                                  </p:childTnLst>
                                </p:cTn>
                              </p:par>
                              <p:par>
                                <p:cTn id="589" presetID="18" presetClass="exit" presetSubtype="12" fill="hold" grpId="1" nodeType="withEffect">
                                  <p:stCondLst>
                                    <p:cond delay="0"/>
                                  </p:stCondLst>
                                  <p:childTnLst>
                                    <p:animEffect transition="out" filter="strips(downLeft)">
                                      <p:cBhvr>
                                        <p:cTn id="590" dur="500"/>
                                        <p:tgtEl>
                                          <p:spTgt spid="41"/>
                                        </p:tgtEl>
                                      </p:cBhvr>
                                    </p:animEffect>
                                    <p:set>
                                      <p:cBhvr>
                                        <p:cTn id="591" dur="1" fill="hold">
                                          <p:stCondLst>
                                            <p:cond delay="499"/>
                                          </p:stCondLst>
                                        </p:cTn>
                                        <p:tgtEl>
                                          <p:spTgt spid="41"/>
                                        </p:tgtEl>
                                        <p:attrNameLst>
                                          <p:attrName>style.visibility</p:attrName>
                                        </p:attrNameLst>
                                      </p:cBhvr>
                                      <p:to>
                                        <p:strVal val="hidden"/>
                                      </p:to>
                                    </p:set>
                                  </p:childTnLst>
                                </p:cTn>
                              </p:par>
                              <p:par>
                                <p:cTn id="592" presetID="18" presetClass="exit" presetSubtype="12" fill="hold" grpId="1" nodeType="withEffect">
                                  <p:stCondLst>
                                    <p:cond delay="0"/>
                                  </p:stCondLst>
                                  <p:childTnLst>
                                    <p:animEffect transition="out" filter="strips(downLeft)">
                                      <p:cBhvr>
                                        <p:cTn id="593" dur="500"/>
                                        <p:tgtEl>
                                          <p:spTgt spid="42"/>
                                        </p:tgtEl>
                                      </p:cBhvr>
                                    </p:animEffect>
                                    <p:set>
                                      <p:cBhvr>
                                        <p:cTn id="594" dur="1" fill="hold">
                                          <p:stCondLst>
                                            <p:cond delay="499"/>
                                          </p:stCondLst>
                                        </p:cTn>
                                        <p:tgtEl>
                                          <p:spTgt spid="42"/>
                                        </p:tgtEl>
                                        <p:attrNameLst>
                                          <p:attrName>style.visibility</p:attrName>
                                        </p:attrNameLst>
                                      </p:cBhvr>
                                      <p:to>
                                        <p:strVal val="hidden"/>
                                      </p:to>
                                    </p:set>
                                  </p:childTnLst>
                                </p:cTn>
                              </p:par>
                              <p:par>
                                <p:cTn id="595" presetID="18" presetClass="exit" presetSubtype="12" fill="hold" grpId="1" nodeType="withEffect">
                                  <p:stCondLst>
                                    <p:cond delay="0"/>
                                  </p:stCondLst>
                                  <p:childTnLst>
                                    <p:animEffect transition="out" filter="strips(downLeft)">
                                      <p:cBhvr>
                                        <p:cTn id="596" dur="500"/>
                                        <p:tgtEl>
                                          <p:spTgt spid="43"/>
                                        </p:tgtEl>
                                      </p:cBhvr>
                                    </p:animEffect>
                                    <p:set>
                                      <p:cBhvr>
                                        <p:cTn id="597" dur="1" fill="hold">
                                          <p:stCondLst>
                                            <p:cond delay="499"/>
                                          </p:stCondLst>
                                        </p:cTn>
                                        <p:tgtEl>
                                          <p:spTgt spid="43"/>
                                        </p:tgtEl>
                                        <p:attrNameLst>
                                          <p:attrName>style.visibility</p:attrName>
                                        </p:attrNameLst>
                                      </p:cBhvr>
                                      <p:to>
                                        <p:strVal val="hidden"/>
                                      </p:to>
                                    </p:set>
                                  </p:childTnLst>
                                </p:cTn>
                              </p:par>
                              <p:par>
                                <p:cTn id="598" presetID="18" presetClass="exit" presetSubtype="12" fill="hold" grpId="1" nodeType="withEffect">
                                  <p:stCondLst>
                                    <p:cond delay="0"/>
                                  </p:stCondLst>
                                  <p:childTnLst>
                                    <p:animEffect transition="out" filter="strips(downLeft)">
                                      <p:cBhvr>
                                        <p:cTn id="599" dur="500"/>
                                        <p:tgtEl>
                                          <p:spTgt spid="44"/>
                                        </p:tgtEl>
                                      </p:cBhvr>
                                    </p:animEffect>
                                    <p:set>
                                      <p:cBhvr>
                                        <p:cTn id="600" dur="1" fill="hold">
                                          <p:stCondLst>
                                            <p:cond delay="499"/>
                                          </p:stCondLst>
                                        </p:cTn>
                                        <p:tgtEl>
                                          <p:spTgt spid="44"/>
                                        </p:tgtEl>
                                        <p:attrNameLst>
                                          <p:attrName>style.visibility</p:attrName>
                                        </p:attrNameLst>
                                      </p:cBhvr>
                                      <p:to>
                                        <p:strVal val="hidden"/>
                                      </p:to>
                                    </p:set>
                                  </p:childTnLst>
                                </p:cTn>
                              </p:par>
                              <p:par>
                                <p:cTn id="601" presetID="18" presetClass="exit" presetSubtype="12" fill="hold" grpId="1" nodeType="withEffect">
                                  <p:stCondLst>
                                    <p:cond delay="0"/>
                                  </p:stCondLst>
                                  <p:childTnLst>
                                    <p:animEffect transition="out" filter="strips(downLeft)">
                                      <p:cBhvr>
                                        <p:cTn id="602" dur="500"/>
                                        <p:tgtEl>
                                          <p:spTgt spid="45"/>
                                        </p:tgtEl>
                                      </p:cBhvr>
                                    </p:animEffect>
                                    <p:set>
                                      <p:cBhvr>
                                        <p:cTn id="603" dur="1" fill="hold">
                                          <p:stCondLst>
                                            <p:cond delay="499"/>
                                          </p:stCondLst>
                                        </p:cTn>
                                        <p:tgtEl>
                                          <p:spTgt spid="45"/>
                                        </p:tgtEl>
                                        <p:attrNameLst>
                                          <p:attrName>style.visibility</p:attrName>
                                        </p:attrNameLst>
                                      </p:cBhvr>
                                      <p:to>
                                        <p:strVal val="hidden"/>
                                      </p:to>
                                    </p:set>
                                  </p:childTnLst>
                                </p:cTn>
                              </p:par>
                              <p:par>
                                <p:cTn id="604" presetID="18" presetClass="exit" presetSubtype="12" fill="hold" grpId="1" nodeType="withEffect">
                                  <p:stCondLst>
                                    <p:cond delay="0"/>
                                  </p:stCondLst>
                                  <p:childTnLst>
                                    <p:animEffect transition="out" filter="strips(downLeft)">
                                      <p:cBhvr>
                                        <p:cTn id="605" dur="500"/>
                                        <p:tgtEl>
                                          <p:spTgt spid="46"/>
                                        </p:tgtEl>
                                      </p:cBhvr>
                                    </p:animEffect>
                                    <p:set>
                                      <p:cBhvr>
                                        <p:cTn id="606" dur="1" fill="hold">
                                          <p:stCondLst>
                                            <p:cond delay="499"/>
                                          </p:stCondLst>
                                        </p:cTn>
                                        <p:tgtEl>
                                          <p:spTgt spid="46"/>
                                        </p:tgtEl>
                                        <p:attrNameLst>
                                          <p:attrName>style.visibility</p:attrName>
                                        </p:attrNameLst>
                                      </p:cBhvr>
                                      <p:to>
                                        <p:strVal val="hidden"/>
                                      </p:to>
                                    </p:set>
                                  </p:childTnLst>
                                </p:cTn>
                              </p:par>
                              <p:par>
                                <p:cTn id="607" presetID="18" presetClass="exit" presetSubtype="12" fill="hold" grpId="1" nodeType="withEffect">
                                  <p:stCondLst>
                                    <p:cond delay="0"/>
                                  </p:stCondLst>
                                  <p:childTnLst>
                                    <p:animEffect transition="out" filter="strips(downLeft)">
                                      <p:cBhvr>
                                        <p:cTn id="608" dur="500"/>
                                        <p:tgtEl>
                                          <p:spTgt spid="47"/>
                                        </p:tgtEl>
                                      </p:cBhvr>
                                    </p:animEffect>
                                    <p:set>
                                      <p:cBhvr>
                                        <p:cTn id="609" dur="1" fill="hold">
                                          <p:stCondLst>
                                            <p:cond delay="499"/>
                                          </p:stCondLst>
                                        </p:cTn>
                                        <p:tgtEl>
                                          <p:spTgt spid="47"/>
                                        </p:tgtEl>
                                        <p:attrNameLst>
                                          <p:attrName>style.visibility</p:attrName>
                                        </p:attrNameLst>
                                      </p:cBhvr>
                                      <p:to>
                                        <p:strVal val="hidden"/>
                                      </p:to>
                                    </p:set>
                                  </p:childTnLst>
                                </p:cTn>
                              </p:par>
                              <p:par>
                                <p:cTn id="610" presetID="18" presetClass="exit" presetSubtype="12" fill="hold" grpId="1" nodeType="withEffect">
                                  <p:stCondLst>
                                    <p:cond delay="0"/>
                                  </p:stCondLst>
                                  <p:childTnLst>
                                    <p:animEffect transition="out" filter="strips(downLeft)">
                                      <p:cBhvr>
                                        <p:cTn id="611" dur="500"/>
                                        <p:tgtEl>
                                          <p:spTgt spid="48"/>
                                        </p:tgtEl>
                                      </p:cBhvr>
                                    </p:animEffect>
                                    <p:set>
                                      <p:cBhvr>
                                        <p:cTn id="612" dur="1" fill="hold">
                                          <p:stCondLst>
                                            <p:cond delay="499"/>
                                          </p:stCondLst>
                                        </p:cTn>
                                        <p:tgtEl>
                                          <p:spTgt spid="48"/>
                                        </p:tgtEl>
                                        <p:attrNameLst>
                                          <p:attrName>style.visibility</p:attrName>
                                        </p:attrNameLst>
                                      </p:cBhvr>
                                      <p:to>
                                        <p:strVal val="hidden"/>
                                      </p:to>
                                    </p:set>
                                  </p:childTnLst>
                                </p:cTn>
                              </p:par>
                              <p:par>
                                <p:cTn id="613" presetID="18" presetClass="exit" presetSubtype="12" fill="hold" grpId="1" nodeType="withEffect">
                                  <p:stCondLst>
                                    <p:cond delay="0"/>
                                  </p:stCondLst>
                                  <p:childTnLst>
                                    <p:animEffect transition="out" filter="strips(downLeft)">
                                      <p:cBhvr>
                                        <p:cTn id="614" dur="500"/>
                                        <p:tgtEl>
                                          <p:spTgt spid="49"/>
                                        </p:tgtEl>
                                      </p:cBhvr>
                                    </p:animEffect>
                                    <p:set>
                                      <p:cBhvr>
                                        <p:cTn id="615" dur="1" fill="hold">
                                          <p:stCondLst>
                                            <p:cond delay="499"/>
                                          </p:stCondLst>
                                        </p:cTn>
                                        <p:tgtEl>
                                          <p:spTgt spid="49"/>
                                        </p:tgtEl>
                                        <p:attrNameLst>
                                          <p:attrName>style.visibility</p:attrName>
                                        </p:attrNameLst>
                                      </p:cBhvr>
                                      <p:to>
                                        <p:strVal val="hidden"/>
                                      </p:to>
                                    </p:set>
                                  </p:childTnLst>
                                </p:cTn>
                              </p:par>
                              <p:par>
                                <p:cTn id="616" presetID="18" presetClass="exit" presetSubtype="12" fill="hold" grpId="1" nodeType="withEffect">
                                  <p:stCondLst>
                                    <p:cond delay="0"/>
                                  </p:stCondLst>
                                  <p:childTnLst>
                                    <p:animEffect transition="out" filter="strips(downLeft)">
                                      <p:cBhvr>
                                        <p:cTn id="617" dur="500"/>
                                        <p:tgtEl>
                                          <p:spTgt spid="50"/>
                                        </p:tgtEl>
                                      </p:cBhvr>
                                    </p:animEffect>
                                    <p:set>
                                      <p:cBhvr>
                                        <p:cTn id="618" dur="1" fill="hold">
                                          <p:stCondLst>
                                            <p:cond delay="499"/>
                                          </p:stCondLst>
                                        </p:cTn>
                                        <p:tgtEl>
                                          <p:spTgt spid="50"/>
                                        </p:tgtEl>
                                        <p:attrNameLst>
                                          <p:attrName>style.visibility</p:attrName>
                                        </p:attrNameLst>
                                      </p:cBhvr>
                                      <p:to>
                                        <p:strVal val="hidden"/>
                                      </p:to>
                                    </p:set>
                                  </p:childTnLst>
                                </p:cTn>
                              </p:par>
                              <p:par>
                                <p:cTn id="619" presetID="18" presetClass="exit" presetSubtype="12" fill="hold" grpId="1" nodeType="withEffect">
                                  <p:stCondLst>
                                    <p:cond delay="0"/>
                                  </p:stCondLst>
                                  <p:childTnLst>
                                    <p:animEffect transition="out" filter="strips(downLeft)">
                                      <p:cBhvr>
                                        <p:cTn id="620" dur="500"/>
                                        <p:tgtEl>
                                          <p:spTgt spid="51"/>
                                        </p:tgtEl>
                                      </p:cBhvr>
                                    </p:animEffect>
                                    <p:set>
                                      <p:cBhvr>
                                        <p:cTn id="621" dur="1" fill="hold">
                                          <p:stCondLst>
                                            <p:cond delay="499"/>
                                          </p:stCondLst>
                                        </p:cTn>
                                        <p:tgtEl>
                                          <p:spTgt spid="51"/>
                                        </p:tgtEl>
                                        <p:attrNameLst>
                                          <p:attrName>style.visibility</p:attrName>
                                        </p:attrNameLst>
                                      </p:cBhvr>
                                      <p:to>
                                        <p:strVal val="hidden"/>
                                      </p:to>
                                    </p:set>
                                  </p:childTnLst>
                                </p:cTn>
                              </p:par>
                              <p:par>
                                <p:cTn id="622" presetID="18" presetClass="exit" presetSubtype="12" fill="hold" grpId="1" nodeType="withEffect">
                                  <p:stCondLst>
                                    <p:cond delay="0"/>
                                  </p:stCondLst>
                                  <p:childTnLst>
                                    <p:animEffect transition="out" filter="strips(downLeft)">
                                      <p:cBhvr>
                                        <p:cTn id="623" dur="500"/>
                                        <p:tgtEl>
                                          <p:spTgt spid="52"/>
                                        </p:tgtEl>
                                      </p:cBhvr>
                                    </p:animEffect>
                                    <p:set>
                                      <p:cBhvr>
                                        <p:cTn id="624" dur="1" fill="hold">
                                          <p:stCondLst>
                                            <p:cond delay="499"/>
                                          </p:stCondLst>
                                        </p:cTn>
                                        <p:tgtEl>
                                          <p:spTgt spid="52"/>
                                        </p:tgtEl>
                                        <p:attrNameLst>
                                          <p:attrName>style.visibility</p:attrName>
                                        </p:attrNameLst>
                                      </p:cBhvr>
                                      <p:to>
                                        <p:strVal val="hidden"/>
                                      </p:to>
                                    </p:set>
                                  </p:childTnLst>
                                </p:cTn>
                              </p:par>
                              <p:par>
                                <p:cTn id="625" presetID="18" presetClass="exit" presetSubtype="12" fill="hold" grpId="1" nodeType="withEffect">
                                  <p:stCondLst>
                                    <p:cond delay="0"/>
                                  </p:stCondLst>
                                  <p:childTnLst>
                                    <p:animEffect transition="out" filter="strips(downLeft)">
                                      <p:cBhvr>
                                        <p:cTn id="626" dur="500"/>
                                        <p:tgtEl>
                                          <p:spTgt spid="53"/>
                                        </p:tgtEl>
                                      </p:cBhvr>
                                    </p:animEffect>
                                    <p:set>
                                      <p:cBhvr>
                                        <p:cTn id="627" dur="1" fill="hold">
                                          <p:stCondLst>
                                            <p:cond delay="499"/>
                                          </p:stCondLst>
                                        </p:cTn>
                                        <p:tgtEl>
                                          <p:spTgt spid="53"/>
                                        </p:tgtEl>
                                        <p:attrNameLst>
                                          <p:attrName>style.visibility</p:attrName>
                                        </p:attrNameLst>
                                      </p:cBhvr>
                                      <p:to>
                                        <p:strVal val="hidden"/>
                                      </p:to>
                                    </p:set>
                                  </p:childTnLst>
                                </p:cTn>
                              </p:par>
                              <p:par>
                                <p:cTn id="628" presetID="18" presetClass="exit" presetSubtype="12" fill="hold" grpId="1" nodeType="withEffect">
                                  <p:stCondLst>
                                    <p:cond delay="0"/>
                                  </p:stCondLst>
                                  <p:childTnLst>
                                    <p:animEffect transition="out" filter="strips(downLeft)">
                                      <p:cBhvr>
                                        <p:cTn id="629" dur="500"/>
                                        <p:tgtEl>
                                          <p:spTgt spid="54"/>
                                        </p:tgtEl>
                                      </p:cBhvr>
                                    </p:animEffect>
                                    <p:set>
                                      <p:cBhvr>
                                        <p:cTn id="630" dur="1" fill="hold">
                                          <p:stCondLst>
                                            <p:cond delay="499"/>
                                          </p:stCondLst>
                                        </p:cTn>
                                        <p:tgtEl>
                                          <p:spTgt spid="54"/>
                                        </p:tgtEl>
                                        <p:attrNameLst>
                                          <p:attrName>style.visibility</p:attrName>
                                        </p:attrNameLst>
                                      </p:cBhvr>
                                      <p:to>
                                        <p:strVal val="hidden"/>
                                      </p:to>
                                    </p:set>
                                  </p:childTnLst>
                                </p:cTn>
                              </p:par>
                              <p:par>
                                <p:cTn id="631" presetID="18" presetClass="exit" presetSubtype="12" fill="hold" grpId="1" nodeType="withEffect">
                                  <p:stCondLst>
                                    <p:cond delay="0"/>
                                  </p:stCondLst>
                                  <p:childTnLst>
                                    <p:animEffect transition="out" filter="strips(downLeft)">
                                      <p:cBhvr>
                                        <p:cTn id="632" dur="500"/>
                                        <p:tgtEl>
                                          <p:spTgt spid="55"/>
                                        </p:tgtEl>
                                      </p:cBhvr>
                                    </p:animEffect>
                                    <p:set>
                                      <p:cBhvr>
                                        <p:cTn id="633" dur="1" fill="hold">
                                          <p:stCondLst>
                                            <p:cond delay="499"/>
                                          </p:stCondLst>
                                        </p:cTn>
                                        <p:tgtEl>
                                          <p:spTgt spid="55"/>
                                        </p:tgtEl>
                                        <p:attrNameLst>
                                          <p:attrName>style.visibility</p:attrName>
                                        </p:attrNameLst>
                                      </p:cBhvr>
                                      <p:to>
                                        <p:strVal val="hidden"/>
                                      </p:to>
                                    </p:set>
                                  </p:childTnLst>
                                </p:cTn>
                              </p:par>
                              <p:par>
                                <p:cTn id="634" presetID="18" presetClass="exit" presetSubtype="12" fill="hold" grpId="1" nodeType="withEffect">
                                  <p:stCondLst>
                                    <p:cond delay="0"/>
                                  </p:stCondLst>
                                  <p:childTnLst>
                                    <p:animEffect transition="out" filter="strips(downLeft)">
                                      <p:cBhvr>
                                        <p:cTn id="635" dur="500"/>
                                        <p:tgtEl>
                                          <p:spTgt spid="56"/>
                                        </p:tgtEl>
                                      </p:cBhvr>
                                    </p:animEffect>
                                    <p:set>
                                      <p:cBhvr>
                                        <p:cTn id="636" dur="1" fill="hold">
                                          <p:stCondLst>
                                            <p:cond delay="499"/>
                                          </p:stCondLst>
                                        </p:cTn>
                                        <p:tgtEl>
                                          <p:spTgt spid="56"/>
                                        </p:tgtEl>
                                        <p:attrNameLst>
                                          <p:attrName>style.visibility</p:attrName>
                                        </p:attrNameLst>
                                      </p:cBhvr>
                                      <p:to>
                                        <p:strVal val="hidden"/>
                                      </p:to>
                                    </p:set>
                                  </p:childTnLst>
                                </p:cTn>
                              </p:par>
                              <p:par>
                                <p:cTn id="637" presetID="18" presetClass="exit" presetSubtype="12" fill="hold" grpId="1" nodeType="withEffect">
                                  <p:stCondLst>
                                    <p:cond delay="0"/>
                                  </p:stCondLst>
                                  <p:iterate type="lt">
                                    <p:tmPct val="0"/>
                                  </p:iterate>
                                  <p:childTnLst>
                                    <p:animEffect transition="out" filter="strips(downLeft)">
                                      <p:cBhvr>
                                        <p:cTn id="638" dur="500"/>
                                        <p:tgtEl>
                                          <p:spTgt spid="57"/>
                                        </p:tgtEl>
                                      </p:cBhvr>
                                    </p:animEffect>
                                    <p:set>
                                      <p:cBhvr>
                                        <p:cTn id="639" dur="1" fill="hold">
                                          <p:stCondLst>
                                            <p:cond delay="499"/>
                                          </p:stCondLst>
                                        </p:cTn>
                                        <p:tgtEl>
                                          <p:spTgt spid="57"/>
                                        </p:tgtEl>
                                        <p:attrNameLst>
                                          <p:attrName>style.visibility</p:attrName>
                                        </p:attrNameLst>
                                      </p:cBhvr>
                                      <p:to>
                                        <p:strVal val="hidden"/>
                                      </p:to>
                                    </p:set>
                                  </p:childTnLst>
                                </p:cTn>
                              </p:par>
                              <p:par>
                                <p:cTn id="640" presetID="18" presetClass="exit" presetSubtype="12" fill="hold" grpId="1" nodeType="withEffect">
                                  <p:stCondLst>
                                    <p:cond delay="0"/>
                                  </p:stCondLst>
                                  <p:iterate type="lt">
                                    <p:tmPct val="0"/>
                                  </p:iterate>
                                  <p:childTnLst>
                                    <p:animEffect transition="out" filter="strips(downLeft)">
                                      <p:cBhvr>
                                        <p:cTn id="641" dur="500"/>
                                        <p:tgtEl>
                                          <p:spTgt spid="58"/>
                                        </p:tgtEl>
                                      </p:cBhvr>
                                    </p:animEffect>
                                    <p:set>
                                      <p:cBhvr>
                                        <p:cTn id="642" dur="1" fill="hold">
                                          <p:stCondLst>
                                            <p:cond delay="499"/>
                                          </p:stCondLst>
                                        </p:cTn>
                                        <p:tgtEl>
                                          <p:spTgt spid="58"/>
                                        </p:tgtEl>
                                        <p:attrNameLst>
                                          <p:attrName>style.visibility</p:attrName>
                                        </p:attrNameLst>
                                      </p:cBhvr>
                                      <p:to>
                                        <p:strVal val="hidden"/>
                                      </p:to>
                                    </p:set>
                                  </p:childTnLst>
                                </p:cTn>
                              </p:par>
                              <p:par>
                                <p:cTn id="643" presetID="18" presetClass="exit" presetSubtype="12" fill="hold" grpId="1" nodeType="withEffect">
                                  <p:stCondLst>
                                    <p:cond delay="0"/>
                                  </p:stCondLst>
                                  <p:iterate type="lt">
                                    <p:tmPct val="0"/>
                                  </p:iterate>
                                  <p:childTnLst>
                                    <p:animEffect transition="out" filter="strips(downLeft)">
                                      <p:cBhvr>
                                        <p:cTn id="644" dur="500"/>
                                        <p:tgtEl>
                                          <p:spTgt spid="59"/>
                                        </p:tgtEl>
                                      </p:cBhvr>
                                    </p:animEffect>
                                    <p:set>
                                      <p:cBhvr>
                                        <p:cTn id="645" dur="1" fill="hold">
                                          <p:stCondLst>
                                            <p:cond delay="499"/>
                                          </p:stCondLst>
                                        </p:cTn>
                                        <p:tgtEl>
                                          <p:spTgt spid="59"/>
                                        </p:tgtEl>
                                        <p:attrNameLst>
                                          <p:attrName>style.visibility</p:attrName>
                                        </p:attrNameLst>
                                      </p:cBhvr>
                                      <p:to>
                                        <p:strVal val="hidden"/>
                                      </p:to>
                                    </p:set>
                                  </p:childTnLst>
                                </p:cTn>
                              </p:par>
                              <p:par>
                                <p:cTn id="646" presetID="18" presetClass="exit" presetSubtype="12" fill="hold" grpId="1" nodeType="withEffect">
                                  <p:stCondLst>
                                    <p:cond delay="0"/>
                                  </p:stCondLst>
                                  <p:iterate type="lt">
                                    <p:tmPct val="0"/>
                                  </p:iterate>
                                  <p:childTnLst>
                                    <p:animEffect transition="out" filter="strips(downLeft)">
                                      <p:cBhvr>
                                        <p:cTn id="647" dur="500"/>
                                        <p:tgtEl>
                                          <p:spTgt spid="60"/>
                                        </p:tgtEl>
                                      </p:cBhvr>
                                    </p:animEffect>
                                    <p:set>
                                      <p:cBhvr>
                                        <p:cTn id="648" dur="1" fill="hold">
                                          <p:stCondLst>
                                            <p:cond delay="499"/>
                                          </p:stCondLst>
                                        </p:cTn>
                                        <p:tgtEl>
                                          <p:spTgt spid="60"/>
                                        </p:tgtEl>
                                        <p:attrNameLst>
                                          <p:attrName>style.visibility</p:attrName>
                                        </p:attrNameLst>
                                      </p:cBhvr>
                                      <p:to>
                                        <p:strVal val="hidden"/>
                                      </p:to>
                                    </p:set>
                                  </p:childTnLst>
                                </p:cTn>
                              </p:par>
                              <p:par>
                                <p:cTn id="649" presetID="18" presetClass="exit" presetSubtype="12" fill="hold" grpId="1" nodeType="withEffect">
                                  <p:stCondLst>
                                    <p:cond delay="0"/>
                                  </p:stCondLst>
                                  <p:iterate type="lt">
                                    <p:tmPct val="0"/>
                                  </p:iterate>
                                  <p:childTnLst>
                                    <p:animEffect transition="out" filter="strips(downLeft)">
                                      <p:cBhvr>
                                        <p:cTn id="650" dur="500"/>
                                        <p:tgtEl>
                                          <p:spTgt spid="61"/>
                                        </p:tgtEl>
                                      </p:cBhvr>
                                    </p:animEffect>
                                    <p:set>
                                      <p:cBhvr>
                                        <p:cTn id="651" dur="1" fill="hold">
                                          <p:stCondLst>
                                            <p:cond delay="499"/>
                                          </p:stCondLst>
                                        </p:cTn>
                                        <p:tgtEl>
                                          <p:spTgt spid="61"/>
                                        </p:tgtEl>
                                        <p:attrNameLst>
                                          <p:attrName>style.visibility</p:attrName>
                                        </p:attrNameLst>
                                      </p:cBhvr>
                                      <p:to>
                                        <p:strVal val="hidden"/>
                                      </p:to>
                                    </p:set>
                                  </p:childTnLst>
                                </p:cTn>
                              </p:par>
                              <p:par>
                                <p:cTn id="652" presetID="18" presetClass="exit" presetSubtype="12" fill="hold" grpId="1" nodeType="withEffect">
                                  <p:stCondLst>
                                    <p:cond delay="0"/>
                                  </p:stCondLst>
                                  <p:childTnLst>
                                    <p:animEffect transition="out" filter="strips(downLeft)">
                                      <p:cBhvr>
                                        <p:cTn id="653" dur="500"/>
                                        <p:tgtEl>
                                          <p:spTgt spid="62"/>
                                        </p:tgtEl>
                                      </p:cBhvr>
                                    </p:animEffect>
                                    <p:set>
                                      <p:cBhvr>
                                        <p:cTn id="654" dur="1" fill="hold">
                                          <p:stCondLst>
                                            <p:cond delay="499"/>
                                          </p:stCondLst>
                                        </p:cTn>
                                        <p:tgtEl>
                                          <p:spTgt spid="62"/>
                                        </p:tgtEl>
                                        <p:attrNameLst>
                                          <p:attrName>style.visibility</p:attrName>
                                        </p:attrNameLst>
                                      </p:cBhvr>
                                      <p:to>
                                        <p:strVal val="hidden"/>
                                      </p:to>
                                    </p:set>
                                  </p:childTnLst>
                                </p:cTn>
                              </p:par>
                              <p:par>
                                <p:cTn id="655" presetID="18" presetClass="exit" presetSubtype="12" fill="hold" grpId="1" nodeType="withEffect">
                                  <p:stCondLst>
                                    <p:cond delay="0"/>
                                  </p:stCondLst>
                                  <p:childTnLst>
                                    <p:animEffect transition="out" filter="strips(downLeft)">
                                      <p:cBhvr>
                                        <p:cTn id="656" dur="500"/>
                                        <p:tgtEl>
                                          <p:spTgt spid="63"/>
                                        </p:tgtEl>
                                      </p:cBhvr>
                                    </p:animEffect>
                                    <p:set>
                                      <p:cBhvr>
                                        <p:cTn id="657" dur="1" fill="hold">
                                          <p:stCondLst>
                                            <p:cond delay="499"/>
                                          </p:stCondLst>
                                        </p:cTn>
                                        <p:tgtEl>
                                          <p:spTgt spid="63"/>
                                        </p:tgtEl>
                                        <p:attrNameLst>
                                          <p:attrName>style.visibility</p:attrName>
                                        </p:attrNameLst>
                                      </p:cBhvr>
                                      <p:to>
                                        <p:strVal val="hidden"/>
                                      </p:to>
                                    </p:set>
                                  </p:childTnLst>
                                </p:cTn>
                              </p:par>
                              <p:par>
                                <p:cTn id="658" presetID="18" presetClass="exit" presetSubtype="12" fill="hold" grpId="1" nodeType="withEffect">
                                  <p:stCondLst>
                                    <p:cond delay="0"/>
                                  </p:stCondLst>
                                  <p:childTnLst>
                                    <p:animEffect transition="out" filter="strips(downLeft)">
                                      <p:cBhvr>
                                        <p:cTn id="659" dur="500"/>
                                        <p:tgtEl>
                                          <p:spTgt spid="64"/>
                                        </p:tgtEl>
                                      </p:cBhvr>
                                    </p:animEffect>
                                    <p:set>
                                      <p:cBhvr>
                                        <p:cTn id="660" dur="1" fill="hold">
                                          <p:stCondLst>
                                            <p:cond delay="499"/>
                                          </p:stCondLst>
                                        </p:cTn>
                                        <p:tgtEl>
                                          <p:spTgt spid="64"/>
                                        </p:tgtEl>
                                        <p:attrNameLst>
                                          <p:attrName>style.visibility</p:attrName>
                                        </p:attrNameLst>
                                      </p:cBhvr>
                                      <p:to>
                                        <p:strVal val="hidden"/>
                                      </p:to>
                                    </p:set>
                                  </p:childTnLst>
                                </p:cTn>
                              </p:par>
                              <p:par>
                                <p:cTn id="661" presetID="18" presetClass="exit" presetSubtype="12" fill="hold" grpId="1" nodeType="withEffect">
                                  <p:stCondLst>
                                    <p:cond delay="0"/>
                                  </p:stCondLst>
                                  <p:childTnLst>
                                    <p:animEffect transition="out" filter="strips(downLeft)">
                                      <p:cBhvr>
                                        <p:cTn id="662" dur="500"/>
                                        <p:tgtEl>
                                          <p:spTgt spid="65"/>
                                        </p:tgtEl>
                                      </p:cBhvr>
                                    </p:animEffect>
                                    <p:set>
                                      <p:cBhvr>
                                        <p:cTn id="663" dur="1" fill="hold">
                                          <p:stCondLst>
                                            <p:cond delay="499"/>
                                          </p:stCondLst>
                                        </p:cTn>
                                        <p:tgtEl>
                                          <p:spTgt spid="65"/>
                                        </p:tgtEl>
                                        <p:attrNameLst>
                                          <p:attrName>style.visibility</p:attrName>
                                        </p:attrNameLst>
                                      </p:cBhvr>
                                      <p:to>
                                        <p:strVal val="hidden"/>
                                      </p:to>
                                    </p:set>
                                  </p:childTnLst>
                                </p:cTn>
                              </p:par>
                              <p:par>
                                <p:cTn id="664" presetID="18" presetClass="exit" presetSubtype="12" fill="hold" grpId="1" nodeType="withEffect">
                                  <p:stCondLst>
                                    <p:cond delay="0"/>
                                  </p:stCondLst>
                                  <p:iterate type="lt">
                                    <p:tmPct val="0"/>
                                  </p:iterate>
                                  <p:childTnLst>
                                    <p:animEffect transition="out" filter="strips(downLeft)">
                                      <p:cBhvr>
                                        <p:cTn id="665" dur="500"/>
                                        <p:tgtEl>
                                          <p:spTgt spid="66"/>
                                        </p:tgtEl>
                                      </p:cBhvr>
                                    </p:animEffect>
                                    <p:set>
                                      <p:cBhvr>
                                        <p:cTn id="666" dur="1" fill="hold">
                                          <p:stCondLst>
                                            <p:cond delay="499"/>
                                          </p:stCondLst>
                                        </p:cTn>
                                        <p:tgtEl>
                                          <p:spTgt spid="66"/>
                                        </p:tgtEl>
                                        <p:attrNameLst>
                                          <p:attrName>style.visibility</p:attrName>
                                        </p:attrNameLst>
                                      </p:cBhvr>
                                      <p:to>
                                        <p:strVal val="hidden"/>
                                      </p:to>
                                    </p:set>
                                  </p:childTnLst>
                                </p:cTn>
                              </p:par>
                              <p:par>
                                <p:cTn id="667" presetID="18" presetClass="exit" presetSubtype="12" fill="hold" grpId="1" nodeType="withEffect">
                                  <p:stCondLst>
                                    <p:cond delay="0"/>
                                  </p:stCondLst>
                                  <p:childTnLst>
                                    <p:animEffect transition="out" filter="strips(downLeft)">
                                      <p:cBhvr>
                                        <p:cTn id="668" dur="500"/>
                                        <p:tgtEl>
                                          <p:spTgt spid="67"/>
                                        </p:tgtEl>
                                      </p:cBhvr>
                                    </p:animEffect>
                                    <p:set>
                                      <p:cBhvr>
                                        <p:cTn id="669" dur="1" fill="hold">
                                          <p:stCondLst>
                                            <p:cond delay="499"/>
                                          </p:stCondLst>
                                        </p:cTn>
                                        <p:tgtEl>
                                          <p:spTgt spid="67"/>
                                        </p:tgtEl>
                                        <p:attrNameLst>
                                          <p:attrName>style.visibility</p:attrName>
                                        </p:attrNameLst>
                                      </p:cBhvr>
                                      <p:to>
                                        <p:strVal val="hidden"/>
                                      </p:to>
                                    </p:set>
                                  </p:childTnLst>
                                </p:cTn>
                              </p:par>
                              <p:par>
                                <p:cTn id="670" presetID="18" presetClass="exit" presetSubtype="12" fill="hold" grpId="1" nodeType="withEffect">
                                  <p:stCondLst>
                                    <p:cond delay="0"/>
                                  </p:stCondLst>
                                  <p:childTnLst>
                                    <p:animEffect transition="out" filter="strips(downLeft)">
                                      <p:cBhvr>
                                        <p:cTn id="671" dur="500"/>
                                        <p:tgtEl>
                                          <p:spTgt spid="68"/>
                                        </p:tgtEl>
                                      </p:cBhvr>
                                    </p:animEffect>
                                    <p:set>
                                      <p:cBhvr>
                                        <p:cTn id="672" dur="1" fill="hold">
                                          <p:stCondLst>
                                            <p:cond delay="499"/>
                                          </p:stCondLst>
                                        </p:cTn>
                                        <p:tgtEl>
                                          <p:spTgt spid="68"/>
                                        </p:tgtEl>
                                        <p:attrNameLst>
                                          <p:attrName>style.visibility</p:attrName>
                                        </p:attrNameLst>
                                      </p:cBhvr>
                                      <p:to>
                                        <p:strVal val="hidden"/>
                                      </p:to>
                                    </p:set>
                                  </p:childTnLst>
                                </p:cTn>
                              </p:par>
                              <p:par>
                                <p:cTn id="673" presetID="18" presetClass="exit" presetSubtype="12" fill="hold" grpId="1" nodeType="withEffect">
                                  <p:stCondLst>
                                    <p:cond delay="0"/>
                                  </p:stCondLst>
                                  <p:childTnLst>
                                    <p:animEffect transition="out" filter="strips(downLeft)">
                                      <p:cBhvr>
                                        <p:cTn id="674" dur="500"/>
                                        <p:tgtEl>
                                          <p:spTgt spid="69"/>
                                        </p:tgtEl>
                                      </p:cBhvr>
                                    </p:animEffect>
                                    <p:set>
                                      <p:cBhvr>
                                        <p:cTn id="675" dur="1" fill="hold">
                                          <p:stCondLst>
                                            <p:cond delay="499"/>
                                          </p:stCondLst>
                                        </p:cTn>
                                        <p:tgtEl>
                                          <p:spTgt spid="69"/>
                                        </p:tgtEl>
                                        <p:attrNameLst>
                                          <p:attrName>style.visibility</p:attrName>
                                        </p:attrNameLst>
                                      </p:cBhvr>
                                      <p:to>
                                        <p:strVal val="hidden"/>
                                      </p:to>
                                    </p:set>
                                  </p:childTnLst>
                                </p:cTn>
                              </p:par>
                              <p:par>
                                <p:cTn id="676" presetID="18" presetClass="exit" presetSubtype="12" fill="hold" grpId="1" nodeType="withEffect">
                                  <p:stCondLst>
                                    <p:cond delay="0"/>
                                  </p:stCondLst>
                                  <p:childTnLst>
                                    <p:animEffect transition="out" filter="strips(downLeft)">
                                      <p:cBhvr>
                                        <p:cTn id="677" dur="500"/>
                                        <p:tgtEl>
                                          <p:spTgt spid="70"/>
                                        </p:tgtEl>
                                      </p:cBhvr>
                                    </p:animEffect>
                                    <p:set>
                                      <p:cBhvr>
                                        <p:cTn id="678" dur="1" fill="hold">
                                          <p:stCondLst>
                                            <p:cond delay="499"/>
                                          </p:stCondLst>
                                        </p:cTn>
                                        <p:tgtEl>
                                          <p:spTgt spid="70"/>
                                        </p:tgtEl>
                                        <p:attrNameLst>
                                          <p:attrName>style.visibility</p:attrName>
                                        </p:attrNameLst>
                                      </p:cBhvr>
                                      <p:to>
                                        <p:strVal val="hidden"/>
                                      </p:to>
                                    </p:set>
                                  </p:childTnLst>
                                </p:cTn>
                              </p:par>
                              <p:par>
                                <p:cTn id="679" presetID="18" presetClass="exit" presetSubtype="12" fill="hold" grpId="1" nodeType="withEffect">
                                  <p:stCondLst>
                                    <p:cond delay="0"/>
                                  </p:stCondLst>
                                  <p:childTnLst>
                                    <p:animEffect transition="out" filter="strips(downLeft)">
                                      <p:cBhvr>
                                        <p:cTn id="680" dur="500"/>
                                        <p:tgtEl>
                                          <p:spTgt spid="71"/>
                                        </p:tgtEl>
                                      </p:cBhvr>
                                    </p:animEffect>
                                    <p:set>
                                      <p:cBhvr>
                                        <p:cTn id="681" dur="1" fill="hold">
                                          <p:stCondLst>
                                            <p:cond delay="499"/>
                                          </p:stCondLst>
                                        </p:cTn>
                                        <p:tgtEl>
                                          <p:spTgt spid="71"/>
                                        </p:tgtEl>
                                        <p:attrNameLst>
                                          <p:attrName>style.visibility</p:attrName>
                                        </p:attrNameLst>
                                      </p:cBhvr>
                                      <p:to>
                                        <p:strVal val="hidden"/>
                                      </p:to>
                                    </p:set>
                                  </p:childTnLst>
                                </p:cTn>
                              </p:par>
                              <p:par>
                                <p:cTn id="682" presetID="18" presetClass="exit" presetSubtype="12" fill="hold" grpId="1" nodeType="withEffect">
                                  <p:stCondLst>
                                    <p:cond delay="0"/>
                                  </p:stCondLst>
                                  <p:childTnLst>
                                    <p:animEffect transition="out" filter="strips(downLeft)">
                                      <p:cBhvr>
                                        <p:cTn id="683" dur="500"/>
                                        <p:tgtEl>
                                          <p:spTgt spid="72"/>
                                        </p:tgtEl>
                                      </p:cBhvr>
                                    </p:animEffect>
                                    <p:set>
                                      <p:cBhvr>
                                        <p:cTn id="684" dur="1" fill="hold">
                                          <p:stCondLst>
                                            <p:cond delay="499"/>
                                          </p:stCondLst>
                                        </p:cTn>
                                        <p:tgtEl>
                                          <p:spTgt spid="72"/>
                                        </p:tgtEl>
                                        <p:attrNameLst>
                                          <p:attrName>style.visibility</p:attrName>
                                        </p:attrNameLst>
                                      </p:cBhvr>
                                      <p:to>
                                        <p:strVal val="hidden"/>
                                      </p:to>
                                    </p:set>
                                  </p:childTnLst>
                                </p:cTn>
                              </p:par>
                              <p:par>
                                <p:cTn id="685" presetID="18" presetClass="exit" presetSubtype="12" fill="hold" grpId="1" nodeType="withEffect">
                                  <p:stCondLst>
                                    <p:cond delay="0"/>
                                  </p:stCondLst>
                                  <p:childTnLst>
                                    <p:animEffect transition="out" filter="strips(downLeft)">
                                      <p:cBhvr>
                                        <p:cTn id="686" dur="500"/>
                                        <p:tgtEl>
                                          <p:spTgt spid="73"/>
                                        </p:tgtEl>
                                      </p:cBhvr>
                                    </p:animEffect>
                                    <p:set>
                                      <p:cBhvr>
                                        <p:cTn id="687" dur="1" fill="hold">
                                          <p:stCondLst>
                                            <p:cond delay="499"/>
                                          </p:stCondLst>
                                        </p:cTn>
                                        <p:tgtEl>
                                          <p:spTgt spid="73"/>
                                        </p:tgtEl>
                                        <p:attrNameLst>
                                          <p:attrName>style.visibility</p:attrName>
                                        </p:attrNameLst>
                                      </p:cBhvr>
                                      <p:to>
                                        <p:strVal val="hidden"/>
                                      </p:to>
                                    </p:set>
                                  </p:childTnLst>
                                </p:cTn>
                              </p:par>
                              <p:par>
                                <p:cTn id="688" presetID="18" presetClass="exit" presetSubtype="12" fill="hold" grpId="1" nodeType="withEffect">
                                  <p:stCondLst>
                                    <p:cond delay="0"/>
                                  </p:stCondLst>
                                  <p:childTnLst>
                                    <p:animEffect transition="out" filter="strips(downLeft)">
                                      <p:cBhvr>
                                        <p:cTn id="689" dur="500"/>
                                        <p:tgtEl>
                                          <p:spTgt spid="74"/>
                                        </p:tgtEl>
                                      </p:cBhvr>
                                    </p:animEffect>
                                    <p:set>
                                      <p:cBhvr>
                                        <p:cTn id="690" dur="1" fill="hold">
                                          <p:stCondLst>
                                            <p:cond delay="499"/>
                                          </p:stCondLst>
                                        </p:cTn>
                                        <p:tgtEl>
                                          <p:spTgt spid="74"/>
                                        </p:tgtEl>
                                        <p:attrNameLst>
                                          <p:attrName>style.visibility</p:attrName>
                                        </p:attrNameLst>
                                      </p:cBhvr>
                                      <p:to>
                                        <p:strVal val="hidden"/>
                                      </p:to>
                                    </p:set>
                                  </p:childTnLst>
                                </p:cTn>
                              </p:par>
                              <p:par>
                                <p:cTn id="691" presetID="18" presetClass="exit" presetSubtype="12" fill="hold" grpId="1" nodeType="withEffect">
                                  <p:stCondLst>
                                    <p:cond delay="0"/>
                                  </p:stCondLst>
                                  <p:childTnLst>
                                    <p:animEffect transition="out" filter="strips(downLeft)">
                                      <p:cBhvr>
                                        <p:cTn id="692" dur="500"/>
                                        <p:tgtEl>
                                          <p:spTgt spid="75"/>
                                        </p:tgtEl>
                                      </p:cBhvr>
                                    </p:animEffect>
                                    <p:set>
                                      <p:cBhvr>
                                        <p:cTn id="693" dur="1" fill="hold">
                                          <p:stCondLst>
                                            <p:cond delay="499"/>
                                          </p:stCondLst>
                                        </p:cTn>
                                        <p:tgtEl>
                                          <p:spTgt spid="75"/>
                                        </p:tgtEl>
                                        <p:attrNameLst>
                                          <p:attrName>style.visibility</p:attrName>
                                        </p:attrNameLst>
                                      </p:cBhvr>
                                      <p:to>
                                        <p:strVal val="hidden"/>
                                      </p:to>
                                    </p:set>
                                  </p:childTnLst>
                                </p:cTn>
                              </p:par>
                              <p:par>
                                <p:cTn id="694" presetID="18" presetClass="exit" presetSubtype="12" fill="hold" grpId="1" nodeType="withEffect">
                                  <p:stCondLst>
                                    <p:cond delay="0"/>
                                  </p:stCondLst>
                                  <p:childTnLst>
                                    <p:animEffect transition="out" filter="strips(downLeft)">
                                      <p:cBhvr>
                                        <p:cTn id="695" dur="500"/>
                                        <p:tgtEl>
                                          <p:spTgt spid="76"/>
                                        </p:tgtEl>
                                      </p:cBhvr>
                                    </p:animEffect>
                                    <p:set>
                                      <p:cBhvr>
                                        <p:cTn id="696" dur="1" fill="hold">
                                          <p:stCondLst>
                                            <p:cond delay="499"/>
                                          </p:stCondLst>
                                        </p:cTn>
                                        <p:tgtEl>
                                          <p:spTgt spid="76"/>
                                        </p:tgtEl>
                                        <p:attrNameLst>
                                          <p:attrName>style.visibility</p:attrName>
                                        </p:attrNameLst>
                                      </p:cBhvr>
                                      <p:to>
                                        <p:strVal val="hidden"/>
                                      </p:to>
                                    </p:set>
                                  </p:childTnLst>
                                </p:cTn>
                              </p:par>
                              <p:par>
                                <p:cTn id="697" presetID="18" presetClass="exit" presetSubtype="12" fill="hold" grpId="1" nodeType="withEffect">
                                  <p:stCondLst>
                                    <p:cond delay="0"/>
                                  </p:stCondLst>
                                  <p:childTnLst>
                                    <p:animEffect transition="out" filter="strips(downLeft)">
                                      <p:cBhvr>
                                        <p:cTn id="698" dur="500"/>
                                        <p:tgtEl>
                                          <p:spTgt spid="77"/>
                                        </p:tgtEl>
                                      </p:cBhvr>
                                    </p:animEffect>
                                    <p:set>
                                      <p:cBhvr>
                                        <p:cTn id="699" dur="1" fill="hold">
                                          <p:stCondLst>
                                            <p:cond delay="499"/>
                                          </p:stCondLst>
                                        </p:cTn>
                                        <p:tgtEl>
                                          <p:spTgt spid="77"/>
                                        </p:tgtEl>
                                        <p:attrNameLst>
                                          <p:attrName>style.visibility</p:attrName>
                                        </p:attrNameLst>
                                      </p:cBhvr>
                                      <p:to>
                                        <p:strVal val="hidden"/>
                                      </p:to>
                                    </p:set>
                                  </p:childTnLst>
                                </p:cTn>
                              </p:par>
                              <p:par>
                                <p:cTn id="700" presetID="18" presetClass="exit" presetSubtype="12" fill="hold" grpId="1" nodeType="withEffect">
                                  <p:stCondLst>
                                    <p:cond delay="0"/>
                                  </p:stCondLst>
                                  <p:childTnLst>
                                    <p:animEffect transition="out" filter="strips(downLeft)">
                                      <p:cBhvr>
                                        <p:cTn id="701" dur="500"/>
                                        <p:tgtEl>
                                          <p:spTgt spid="78"/>
                                        </p:tgtEl>
                                      </p:cBhvr>
                                    </p:animEffect>
                                    <p:set>
                                      <p:cBhvr>
                                        <p:cTn id="702"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uild="allAtOnce" animBg="1"/>
      <p:bldP spid="7" grpId="1" build="allAtOnce" animBg="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0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4514" name="Picture 2" descr="http://www.dana.ac.ir/files/News/38.jpg"/>
          <p:cNvPicPr>
            <a:picLocks noChangeAspect="1" noChangeArrowheads="1"/>
          </p:cNvPicPr>
          <p:nvPr/>
        </p:nvPicPr>
        <p:blipFill>
          <a:blip r:embed="rId2" cstate="print"/>
          <a:srcRect/>
          <a:stretch>
            <a:fillRect/>
          </a:stretch>
        </p:blipFill>
        <p:spPr bwMode="auto">
          <a:xfrm>
            <a:off x="457200" y="1524000"/>
            <a:ext cx="8305800" cy="5105400"/>
          </a:xfrm>
          <a:prstGeom prst="roundRect">
            <a:avLst>
              <a:gd name="adj" fmla="val 4167"/>
            </a:avLst>
          </a:prstGeom>
          <a:solidFill>
            <a:srgbClr val="FFFFFF"/>
          </a:solidFill>
          <a:ln w="76200" cap="sq">
            <a:solidFill>
              <a:srgbClr val="FF00F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457200" y="152400"/>
            <a:ext cx="8305800" cy="1169551"/>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57150">
            <a:solidFill>
              <a:srgbClr val="FF00FF"/>
            </a:solidFill>
          </a:ln>
        </p:spPr>
        <p:txBody>
          <a:bodyPr wrap="square">
            <a:spAutoFit/>
          </a:bodyPr>
          <a:lstStyle/>
          <a:p>
            <a:pPr algn="ctr">
              <a:spcBef>
                <a:spcPts val="600"/>
              </a:spcBef>
              <a:spcAft>
                <a:spcPts val="600"/>
              </a:spcAft>
            </a:pPr>
            <a:r>
              <a:rPr lang="fa-IR" sz="3600" b="1" dirty="0" smtClean="0">
                <a:ln w="1905">
                  <a:solidFill>
                    <a:srgbClr val="FF00FF"/>
                  </a:solidFill>
                </a:ln>
                <a:solidFill>
                  <a:srgbClr val="FFFF00"/>
                </a:solidFill>
                <a:effectLst>
                  <a:innerShdw blurRad="69850" dist="43180" dir="5400000">
                    <a:srgbClr val="000000">
                      <a:alpha val="65000"/>
                    </a:srgbClr>
                  </a:innerShdw>
                </a:effectLst>
                <a:cs typeface="B Esfehan" pitchFamily="2" charset="-78"/>
              </a:rPr>
              <a:t>«  حُسنُ الخُلقِ نِصفُ الدّینِ  » </a:t>
            </a:r>
          </a:p>
          <a:p>
            <a:pPr algn="ctr">
              <a:spcBef>
                <a:spcPts val="600"/>
              </a:spcBef>
              <a:spcAft>
                <a:spcPts val="600"/>
              </a:spcAft>
            </a:pPr>
            <a:r>
              <a:rPr lang="fa-IR" sz="2400" b="1" dirty="0" smtClean="0">
                <a:ln w="1905">
                  <a:solidFill>
                    <a:srgbClr val="42F917"/>
                  </a:solidFill>
                </a:ln>
                <a:solidFill>
                  <a:srgbClr val="004821"/>
                </a:solidFill>
                <a:effectLst>
                  <a:innerShdw blurRad="69850" dist="43180" dir="5400000">
                    <a:srgbClr val="000000">
                      <a:alpha val="65000"/>
                    </a:srgbClr>
                  </a:innerShdw>
                </a:effectLst>
                <a:cs typeface="B Titr" pitchFamily="2" charset="-78"/>
              </a:rPr>
              <a:t>( خوشرفتاری نیمی از دین است . ) </a:t>
            </a:r>
            <a:endParaRPr lang="fa-IR" sz="2400" b="1" dirty="0">
              <a:ln w="1905">
                <a:solidFill>
                  <a:srgbClr val="42F917"/>
                </a:solidFill>
              </a:ln>
              <a:solidFill>
                <a:srgbClr val="004821"/>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030A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2290" name="Picture 2" descr="http://img1.tebyan.net/Big/1388/02/2126956117113019815898234121193845659150.jpg"/>
          <p:cNvPicPr>
            <a:picLocks noChangeAspect="1" noChangeArrowheads="1"/>
          </p:cNvPicPr>
          <p:nvPr/>
        </p:nvPicPr>
        <p:blipFill>
          <a:blip r:embed="rId2" cstate="print"/>
          <a:srcRect b="19767"/>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304800" y="290691"/>
            <a:ext cx="8610600" cy="6186309"/>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100000" t="100000"/>
            </a:path>
            <a:tileRect r="-100000" b="-100000"/>
          </a:gradFill>
        </p:spPr>
        <p:txBody>
          <a:bodyPr wrap="square">
            <a:spAutoFit/>
          </a:bodyPr>
          <a:lstStyle/>
          <a:p>
            <a:pPr algn="ctr" rtl="1"/>
            <a:r>
              <a:rPr lang="ar-SA"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رسول خدا </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(ص) </a:t>
            </a:r>
            <a:r>
              <a:rPr lang="ar-SA"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fa-IR"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کامل ترين مؤمنان از نظر  ايمان کسي است كه اخلاقش نيكوتر باشد</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p>
          <a:p>
            <a:pPr algn="ctr" rtl="1"/>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امالي الطوسي</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ص 140، ح </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222</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p>
          <a:p>
            <a:pPr algn="ctr" rtl="1"/>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ar-SA" sz="36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امام علي </a:t>
            </a:r>
            <a:r>
              <a:rPr lang="fa-IR" sz="28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(ع) </a:t>
            </a:r>
            <a:r>
              <a:rPr lang="ar-SA" sz="36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endParaRPr lang="fa-IR" sz="36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پاك نژادترين مردمان خوش اخلاق ترين آنهاست</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a:t>
            </a:r>
          </a:p>
          <a:p>
            <a:pPr algn="ctr" rtl="1"/>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غررالحكم</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ح 3032</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ar-SA"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امام حسن </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(ع) </a:t>
            </a:r>
            <a:r>
              <a:rPr lang="ar-SA"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fa-IR"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همانا نيك ترين نيكويي ها اخلاق نيكوست</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a:t>
            </a:r>
          </a:p>
          <a:p>
            <a:pPr algn="ctr" rtl="1"/>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خصال الصدوق، ص </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29، ح 102</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ar-SA"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امام صادق </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(ع) </a:t>
            </a:r>
            <a:r>
              <a:rPr lang="ar-SA"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endParaRPr lang="fa-IR" sz="32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endParaRPr>
          </a:p>
          <a:p>
            <a:pPr algn="ctr" rtl="1"/>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زندگي اي گواراتر از اخلاق خوش نيست</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ar-SA"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a:t>
            </a:r>
          </a:p>
          <a:p>
            <a:pPr algn="ctr" rtl="1"/>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علل الشرايع</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ص</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560</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ar-SA"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
                                        <p:tgtEl>
                                          <p:spTgt spid="6">
                                            <p:txEl>
                                              <p:pRg st="1" end="1"/>
                                            </p:txEl>
                                          </p:spTgt>
                                        </p:tgtEl>
                                      </p:cBhvr>
                                    </p:animEffect>
                                    <p:anim calcmode="lin" valueType="num">
                                      <p:cBhvr>
                                        <p:cTn id="15" dur="4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6">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
                                        <p:tgtEl>
                                          <p:spTgt spid="6">
                                            <p:txEl>
                                              <p:pRg st="2" end="2"/>
                                            </p:txEl>
                                          </p:spTgt>
                                        </p:tgtEl>
                                      </p:cBhvr>
                                    </p:animEffect>
                                    <p:anim calcmode="lin" valueType="num">
                                      <p:cBhvr>
                                        <p:cTn id="22" dur="4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400" fill="hold"/>
                                        <p:tgtEl>
                                          <p:spTgt spid="6">
                                            <p:txEl>
                                              <p:pRg st="2" end="2"/>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6">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6">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
                                        <p:tgtEl>
                                          <p:spTgt spid="6">
                                            <p:txEl>
                                              <p:pRg st="3" end="3"/>
                                            </p:txEl>
                                          </p:spTgt>
                                        </p:tgtEl>
                                      </p:cBhvr>
                                    </p:animEffect>
                                    <p:anim calcmode="lin" valueType="num">
                                      <p:cBhvr>
                                        <p:cTn id="29" dur="4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400" fill="hold"/>
                                        <p:tgtEl>
                                          <p:spTgt spid="6">
                                            <p:txEl>
                                              <p:pRg st="3" end="3"/>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6">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6">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p:cTn id="3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4" end="4"/>
                                            </p:txEl>
                                          </p:spTgt>
                                        </p:tgtEl>
                                        <p:attrNameLst>
                                          <p:attrName>ppt_h</p:attrName>
                                        </p:attrNameLst>
                                      </p:cBhvr>
                                      <p:tavLst>
                                        <p:tav tm="0">
                                          <p:val>
                                            <p:strVal val="#ppt_h"/>
                                          </p:val>
                                        </p:tav>
                                        <p:tav tm="100000">
                                          <p:val>
                                            <p:strVal val="#ppt_h"/>
                                          </p:val>
                                        </p:tav>
                                      </p:tavLst>
                                    </p:anim>
                                  </p:childTnLst>
                                </p:cTn>
                              </p:par>
                              <p:par>
                                <p:cTn id="39" presetID="17" presetClass="entr" presetSubtype="1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p:cTn id="41"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5" end="5"/>
                                            </p:txEl>
                                          </p:spTgt>
                                        </p:tgtEl>
                                        <p:attrNameLst>
                                          <p:attrName>ppt_h</p:attrName>
                                        </p:attrNameLst>
                                      </p:cBhvr>
                                      <p:tavLst>
                                        <p:tav tm="0">
                                          <p:val>
                                            <p:strVal val="#ppt_h"/>
                                          </p:val>
                                        </p:tav>
                                        <p:tav tm="100000">
                                          <p:val>
                                            <p:strVal val="#ppt_h"/>
                                          </p:val>
                                        </p:tav>
                                      </p:tavLst>
                                    </p:anim>
                                  </p:childTnLst>
                                </p:cTn>
                              </p:par>
                              <p:par>
                                <p:cTn id="43" presetID="17" presetClass="entr" presetSubtype="10" fill="hold"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 calcmode="lin" valueType="num">
                                      <p:cBhvr>
                                        <p:cTn id="45"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6">
                                            <p:txEl>
                                              <p:pRg st="6" end="6"/>
                                            </p:txEl>
                                          </p:spTgt>
                                        </p:tgtEl>
                                        <p:attrNameLst>
                                          <p:attrName>ppt_h</p:attrName>
                                        </p:attrNameLst>
                                      </p:cBhvr>
                                      <p:tavLst>
                                        <p:tav tm="0">
                                          <p:val>
                                            <p:strVal val="#ppt_h"/>
                                          </p:val>
                                        </p:tav>
                                        <p:tav tm="100000">
                                          <p:val>
                                            <p:strVal val="#ppt_h"/>
                                          </p:val>
                                        </p:tav>
                                      </p:tavLst>
                                    </p:anim>
                                  </p:childTnLst>
                                </p:cTn>
                              </p:par>
                              <p:par>
                                <p:cTn id="47" presetID="17" presetClass="entr" presetSubtype="10" fill="hold"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p:cTn id="49"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p:cTn id="55" dur="1000" fill="hold"/>
                                        <p:tgtEl>
                                          <p:spTgt spid="6">
                                            <p:txEl>
                                              <p:pRg st="8" end="8"/>
                                            </p:txEl>
                                          </p:spTgt>
                                        </p:tgtEl>
                                        <p:attrNameLst>
                                          <p:attrName>ppt_x</p:attrName>
                                        </p:attrNameLst>
                                      </p:cBhvr>
                                      <p:tavLst>
                                        <p:tav tm="0">
                                          <p:val>
                                            <p:strVal val="#ppt_x-.2"/>
                                          </p:val>
                                        </p:tav>
                                        <p:tav tm="100000">
                                          <p:val>
                                            <p:strVal val="#ppt_x"/>
                                          </p:val>
                                        </p:tav>
                                      </p:tavLst>
                                    </p:anim>
                                    <p:anim calcmode="lin" valueType="num">
                                      <p:cBhvr>
                                        <p:cTn id="56" dur="1000" fill="hold"/>
                                        <p:tgtEl>
                                          <p:spTgt spid="6">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6">
                                            <p:txEl>
                                              <p:pRg st="8" end="8"/>
                                            </p:txEl>
                                          </p:spTgt>
                                        </p:tgtEl>
                                      </p:cBhvr>
                                    </p:animEffect>
                                  </p:childTnLst>
                                </p:cTn>
                              </p:par>
                              <p:par>
                                <p:cTn id="58" presetID="29" presetClass="entr" presetSubtype="0" fill="hold" nodeType="withEffect">
                                  <p:stCondLst>
                                    <p:cond delay="0"/>
                                  </p:stCondLst>
                                  <p:childTnLst>
                                    <p:set>
                                      <p:cBhvr>
                                        <p:cTn id="59" dur="1" fill="hold">
                                          <p:stCondLst>
                                            <p:cond delay="0"/>
                                          </p:stCondLst>
                                        </p:cTn>
                                        <p:tgtEl>
                                          <p:spTgt spid="6">
                                            <p:txEl>
                                              <p:pRg st="9" end="9"/>
                                            </p:txEl>
                                          </p:spTgt>
                                        </p:tgtEl>
                                        <p:attrNameLst>
                                          <p:attrName>style.visibility</p:attrName>
                                        </p:attrNameLst>
                                      </p:cBhvr>
                                      <p:to>
                                        <p:strVal val="visible"/>
                                      </p:to>
                                    </p:set>
                                    <p:anim calcmode="lin" valueType="num">
                                      <p:cBhvr>
                                        <p:cTn id="60" dur="1000" fill="hold"/>
                                        <p:tgtEl>
                                          <p:spTgt spid="6">
                                            <p:txEl>
                                              <p:pRg st="9" end="9"/>
                                            </p:txEl>
                                          </p:spTgt>
                                        </p:tgtEl>
                                        <p:attrNameLst>
                                          <p:attrName>ppt_x</p:attrName>
                                        </p:attrNameLst>
                                      </p:cBhvr>
                                      <p:tavLst>
                                        <p:tav tm="0">
                                          <p:val>
                                            <p:strVal val="#ppt_x-.2"/>
                                          </p:val>
                                        </p:tav>
                                        <p:tav tm="100000">
                                          <p:val>
                                            <p:strVal val="#ppt_x"/>
                                          </p:val>
                                        </p:tav>
                                      </p:tavLst>
                                    </p:anim>
                                    <p:anim calcmode="lin" valueType="num">
                                      <p:cBhvr>
                                        <p:cTn id="61" dur="1000" fill="hold"/>
                                        <p:tgtEl>
                                          <p:spTgt spid="6">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6">
                                            <p:txEl>
                                              <p:pRg st="9" end="9"/>
                                            </p:txEl>
                                          </p:spTgt>
                                        </p:tgtEl>
                                      </p:cBhvr>
                                    </p:animEffect>
                                  </p:childTnLst>
                                </p:cTn>
                              </p:par>
                              <p:par>
                                <p:cTn id="63" presetID="29" presetClass="entr" presetSubtype="0" fill="hold" nodeType="withEffect">
                                  <p:stCondLst>
                                    <p:cond delay="0"/>
                                  </p:stCondLst>
                                  <p:childTnLst>
                                    <p:set>
                                      <p:cBhvr>
                                        <p:cTn id="64" dur="1" fill="hold">
                                          <p:stCondLst>
                                            <p:cond delay="0"/>
                                          </p:stCondLst>
                                        </p:cTn>
                                        <p:tgtEl>
                                          <p:spTgt spid="6">
                                            <p:txEl>
                                              <p:pRg st="10" end="10"/>
                                            </p:txEl>
                                          </p:spTgt>
                                        </p:tgtEl>
                                        <p:attrNameLst>
                                          <p:attrName>style.visibility</p:attrName>
                                        </p:attrNameLst>
                                      </p:cBhvr>
                                      <p:to>
                                        <p:strVal val="visible"/>
                                      </p:to>
                                    </p:set>
                                    <p:anim calcmode="lin" valueType="num">
                                      <p:cBhvr>
                                        <p:cTn id="65" dur="1000" fill="hold"/>
                                        <p:tgtEl>
                                          <p:spTgt spid="6">
                                            <p:txEl>
                                              <p:pRg st="10" end="10"/>
                                            </p:txEl>
                                          </p:spTgt>
                                        </p:tgtEl>
                                        <p:attrNameLst>
                                          <p:attrName>ppt_x</p:attrName>
                                        </p:attrNameLst>
                                      </p:cBhvr>
                                      <p:tavLst>
                                        <p:tav tm="0">
                                          <p:val>
                                            <p:strVal val="#ppt_x-.2"/>
                                          </p:val>
                                        </p:tav>
                                        <p:tav tm="100000">
                                          <p:val>
                                            <p:strVal val="#ppt_x"/>
                                          </p:val>
                                        </p:tav>
                                      </p:tavLst>
                                    </p:anim>
                                    <p:anim calcmode="lin" valueType="num">
                                      <p:cBhvr>
                                        <p:cTn id="66" dur="1000" fill="hold"/>
                                        <p:tgtEl>
                                          <p:spTgt spid="6">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67" dur="1000"/>
                                        <p:tgtEl>
                                          <p:spTgt spid="6">
                                            <p:txEl>
                                              <p:pRg st="10" end="10"/>
                                            </p:txEl>
                                          </p:spTgt>
                                        </p:tgtEl>
                                      </p:cBhvr>
                                    </p:animEffect>
                                  </p:childTnLst>
                                </p:cTn>
                              </p:par>
                              <p:par>
                                <p:cTn id="68" presetID="29" presetClass="entr" presetSubtype="0" fill="hold" nodeType="withEffect">
                                  <p:stCondLst>
                                    <p:cond delay="0"/>
                                  </p:stCondLst>
                                  <p:childTnLst>
                                    <p:set>
                                      <p:cBhvr>
                                        <p:cTn id="69" dur="1" fill="hold">
                                          <p:stCondLst>
                                            <p:cond delay="0"/>
                                          </p:stCondLst>
                                        </p:cTn>
                                        <p:tgtEl>
                                          <p:spTgt spid="6">
                                            <p:txEl>
                                              <p:pRg st="11" end="11"/>
                                            </p:txEl>
                                          </p:spTgt>
                                        </p:tgtEl>
                                        <p:attrNameLst>
                                          <p:attrName>style.visibility</p:attrName>
                                        </p:attrNameLst>
                                      </p:cBhvr>
                                      <p:to>
                                        <p:strVal val="visible"/>
                                      </p:to>
                                    </p:set>
                                    <p:anim calcmode="lin" valueType="num">
                                      <p:cBhvr>
                                        <p:cTn id="70" dur="1000" fill="hold"/>
                                        <p:tgtEl>
                                          <p:spTgt spid="6">
                                            <p:txEl>
                                              <p:pRg st="11" end="11"/>
                                            </p:txEl>
                                          </p:spTgt>
                                        </p:tgtEl>
                                        <p:attrNameLst>
                                          <p:attrName>ppt_x</p:attrName>
                                        </p:attrNameLst>
                                      </p:cBhvr>
                                      <p:tavLst>
                                        <p:tav tm="0">
                                          <p:val>
                                            <p:strVal val="#ppt_x-.2"/>
                                          </p:val>
                                        </p:tav>
                                        <p:tav tm="100000">
                                          <p:val>
                                            <p:strVal val="#ppt_x"/>
                                          </p:val>
                                        </p:tav>
                                      </p:tavLst>
                                    </p:anim>
                                    <p:anim calcmode="lin" valueType="num">
                                      <p:cBhvr>
                                        <p:cTn id="71" dur="1000" fill="hold"/>
                                        <p:tgtEl>
                                          <p:spTgt spid="6">
                                            <p:txEl>
                                              <p:pRg st="11" end="11"/>
                                            </p:txEl>
                                          </p:spTgt>
                                        </p:tgtEl>
                                        <p:attrNameLst>
                                          <p:attrName>ppt_y</p:attrName>
                                        </p:attrNameLst>
                                      </p:cBhvr>
                                      <p:tavLst>
                                        <p:tav tm="0">
                                          <p:val>
                                            <p:strVal val="#ppt_y"/>
                                          </p:val>
                                        </p:tav>
                                        <p:tav tm="100000">
                                          <p:val>
                                            <p:strVal val="#ppt_y"/>
                                          </p:val>
                                        </p:tav>
                                      </p:tavLst>
                                    </p:anim>
                                    <p:animEffect transition="in" filter="wipe(right)" prLst="gradientSize: 0.1">
                                      <p:cBhvr>
                                        <p:cTn id="72" dur="1000"/>
                                        <p:tgtEl>
                                          <p:spTgt spid="6">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6">
                                            <p:txEl>
                                              <p:pRg st="12" end="12"/>
                                            </p:txEl>
                                          </p:spTgt>
                                        </p:tgtEl>
                                        <p:attrNameLst>
                                          <p:attrName>style.visibility</p:attrName>
                                        </p:attrNameLst>
                                      </p:cBhvr>
                                      <p:to>
                                        <p:strVal val="visible"/>
                                      </p:to>
                                    </p:set>
                                    <p:anim to="" calcmode="lin" valueType="num">
                                      <p:cBhvr>
                                        <p:cTn id="77" dur="1" fill="hold"/>
                                        <p:tgtEl>
                                          <p:spTgt spid="6">
                                            <p:txEl>
                                              <p:pRg st="12" end="12"/>
                                            </p:txEl>
                                          </p:spTgt>
                                        </p:tgtEl>
                                        <p:attrNameLst>
                                          <p:attrName/>
                                        </p:attrNameLst>
                                      </p:cBhvr>
                                    </p:anim>
                                  </p:childTnLst>
                                </p:cTn>
                              </p:par>
                              <p:par>
                                <p:cTn id="78" presetID="24" presetClass="entr" presetSubtype="0" fill="hold" nodeType="withEffect">
                                  <p:stCondLst>
                                    <p:cond delay="0"/>
                                  </p:stCondLst>
                                  <p:childTnLst>
                                    <p:set>
                                      <p:cBhvr>
                                        <p:cTn id="79" dur="1" fill="hold">
                                          <p:stCondLst>
                                            <p:cond delay="0"/>
                                          </p:stCondLst>
                                        </p:cTn>
                                        <p:tgtEl>
                                          <p:spTgt spid="6">
                                            <p:txEl>
                                              <p:pRg st="13" end="13"/>
                                            </p:txEl>
                                          </p:spTgt>
                                        </p:tgtEl>
                                        <p:attrNameLst>
                                          <p:attrName>style.visibility</p:attrName>
                                        </p:attrNameLst>
                                      </p:cBhvr>
                                      <p:to>
                                        <p:strVal val="visible"/>
                                      </p:to>
                                    </p:set>
                                    <p:anim to="" calcmode="lin" valueType="num">
                                      <p:cBhvr>
                                        <p:cTn id="80" dur="1" fill="hold"/>
                                        <p:tgtEl>
                                          <p:spTgt spid="6">
                                            <p:txEl>
                                              <p:pRg st="13" end="13"/>
                                            </p:txEl>
                                          </p:spTgt>
                                        </p:tgtEl>
                                        <p:attrNameLst>
                                          <p:attrName/>
                                        </p:attrNameLst>
                                      </p:cBhvr>
                                    </p:anim>
                                  </p:childTnLst>
                                </p:cTn>
                              </p:par>
                              <p:par>
                                <p:cTn id="81" presetID="24" presetClass="entr" presetSubtype="0" fill="hold" nodeType="withEffect">
                                  <p:stCondLst>
                                    <p:cond delay="0"/>
                                  </p:stCondLst>
                                  <p:childTnLst>
                                    <p:set>
                                      <p:cBhvr>
                                        <p:cTn id="82" dur="1" fill="hold">
                                          <p:stCondLst>
                                            <p:cond delay="0"/>
                                          </p:stCondLst>
                                        </p:cTn>
                                        <p:tgtEl>
                                          <p:spTgt spid="6">
                                            <p:txEl>
                                              <p:pRg st="14" end="14"/>
                                            </p:txEl>
                                          </p:spTgt>
                                        </p:tgtEl>
                                        <p:attrNameLst>
                                          <p:attrName>style.visibility</p:attrName>
                                        </p:attrNameLst>
                                      </p:cBhvr>
                                      <p:to>
                                        <p:strVal val="visible"/>
                                      </p:to>
                                    </p:set>
                                    <p:anim to="" calcmode="lin" valueType="num">
                                      <p:cBhvr>
                                        <p:cTn id="83" dur="1" fill="hold"/>
                                        <p:tgtEl>
                                          <p:spTgt spid="6">
                                            <p:txEl>
                                              <p:pRg st="14" end="14"/>
                                            </p:txEl>
                                          </p:spTgt>
                                        </p:tgtEl>
                                        <p:attrNameLst>
                                          <p:attrName/>
                                        </p:attrNameLst>
                                      </p:cBhvr>
                                    </p:anim>
                                  </p:childTnLst>
                                </p:cTn>
                              </p:par>
                            </p:childTnLst>
                          </p:cTn>
                        </p:par>
                      </p:childTnLst>
                    </p:cTn>
                  </p:par>
                  <p:par>
                    <p:cTn id="84" fill="hold">
                      <p:stCondLst>
                        <p:cond delay="indefinite"/>
                      </p:stCondLst>
                      <p:childTnLst>
                        <p:par>
                          <p:cTn id="85" fill="hold">
                            <p:stCondLst>
                              <p:cond delay="0"/>
                            </p:stCondLst>
                            <p:childTnLst>
                              <p:par>
                                <p:cTn id="86" presetID="18" presetClass="exit" presetSubtype="12" fill="hold" grpId="0" nodeType="clickEffect">
                                  <p:stCondLst>
                                    <p:cond delay="0"/>
                                  </p:stCondLst>
                                  <p:childTnLst>
                                    <p:animEffect transition="out" filter="strips(downLeft)">
                                      <p:cBhvr>
                                        <p:cTn id="87" dur="500"/>
                                        <p:tgtEl>
                                          <p:spTgt spid="6">
                                            <p:txEl>
                                              <p:pRg st="0" end="0"/>
                                            </p:txEl>
                                          </p:spTgt>
                                        </p:tgtEl>
                                      </p:cBhvr>
                                    </p:animEffect>
                                    <p:set>
                                      <p:cBhvr>
                                        <p:cTn id="88" dur="1" fill="hold">
                                          <p:stCondLst>
                                            <p:cond delay="499"/>
                                          </p:stCondLst>
                                        </p:cTn>
                                        <p:tgtEl>
                                          <p:spTgt spid="6">
                                            <p:txEl>
                                              <p:pRg st="0" end="0"/>
                                            </p:txEl>
                                          </p:spTgt>
                                        </p:tgtEl>
                                        <p:attrNameLst>
                                          <p:attrName>style.visibility</p:attrName>
                                        </p:attrNameLst>
                                      </p:cBhvr>
                                      <p:to>
                                        <p:strVal val="hidden"/>
                                      </p:to>
                                    </p:set>
                                  </p:childTnLst>
                                </p:cTn>
                              </p:par>
                              <p:par>
                                <p:cTn id="89" presetID="18" presetClass="exit" presetSubtype="12" fill="hold" grpId="0" nodeType="withEffect">
                                  <p:stCondLst>
                                    <p:cond delay="0"/>
                                  </p:stCondLst>
                                  <p:childTnLst>
                                    <p:animEffect transition="out" filter="strips(downLeft)">
                                      <p:cBhvr>
                                        <p:cTn id="90" dur="500"/>
                                        <p:tgtEl>
                                          <p:spTgt spid="6">
                                            <p:txEl>
                                              <p:pRg st="1" end="1"/>
                                            </p:txEl>
                                          </p:spTgt>
                                        </p:tgtEl>
                                      </p:cBhvr>
                                    </p:animEffect>
                                    <p:set>
                                      <p:cBhvr>
                                        <p:cTn id="91" dur="1" fill="hold">
                                          <p:stCondLst>
                                            <p:cond delay="499"/>
                                          </p:stCondLst>
                                        </p:cTn>
                                        <p:tgtEl>
                                          <p:spTgt spid="6">
                                            <p:txEl>
                                              <p:pRg st="1" end="1"/>
                                            </p:txEl>
                                          </p:spTgt>
                                        </p:tgtEl>
                                        <p:attrNameLst>
                                          <p:attrName>style.visibility</p:attrName>
                                        </p:attrNameLst>
                                      </p:cBhvr>
                                      <p:to>
                                        <p:strVal val="hidden"/>
                                      </p:to>
                                    </p:set>
                                  </p:childTnLst>
                                </p:cTn>
                              </p:par>
                              <p:par>
                                <p:cTn id="92" presetID="18" presetClass="exit" presetSubtype="12" fill="hold" grpId="0" nodeType="withEffect">
                                  <p:stCondLst>
                                    <p:cond delay="0"/>
                                  </p:stCondLst>
                                  <p:childTnLst>
                                    <p:animEffect transition="out" filter="strips(downLeft)">
                                      <p:cBhvr>
                                        <p:cTn id="93" dur="500"/>
                                        <p:tgtEl>
                                          <p:spTgt spid="6">
                                            <p:txEl>
                                              <p:pRg st="2" end="2"/>
                                            </p:txEl>
                                          </p:spTgt>
                                        </p:tgtEl>
                                      </p:cBhvr>
                                    </p:animEffect>
                                    <p:set>
                                      <p:cBhvr>
                                        <p:cTn id="94" dur="1" fill="hold">
                                          <p:stCondLst>
                                            <p:cond delay="499"/>
                                          </p:stCondLst>
                                        </p:cTn>
                                        <p:tgtEl>
                                          <p:spTgt spid="6">
                                            <p:txEl>
                                              <p:pRg st="2" end="2"/>
                                            </p:txEl>
                                          </p:spTgt>
                                        </p:tgtEl>
                                        <p:attrNameLst>
                                          <p:attrName>style.visibility</p:attrName>
                                        </p:attrNameLst>
                                      </p:cBhvr>
                                      <p:to>
                                        <p:strVal val="hidden"/>
                                      </p:to>
                                    </p:set>
                                  </p:childTnLst>
                                </p:cTn>
                              </p:par>
                              <p:par>
                                <p:cTn id="95" presetID="18" presetClass="exit" presetSubtype="12" fill="hold" grpId="0" nodeType="withEffect">
                                  <p:stCondLst>
                                    <p:cond delay="0"/>
                                  </p:stCondLst>
                                  <p:childTnLst>
                                    <p:animEffect transition="out" filter="strips(downLeft)">
                                      <p:cBhvr>
                                        <p:cTn id="96" dur="500"/>
                                        <p:tgtEl>
                                          <p:spTgt spid="6">
                                            <p:txEl>
                                              <p:pRg st="3" end="3"/>
                                            </p:txEl>
                                          </p:spTgt>
                                        </p:tgtEl>
                                      </p:cBhvr>
                                    </p:animEffect>
                                    <p:set>
                                      <p:cBhvr>
                                        <p:cTn id="97" dur="1" fill="hold">
                                          <p:stCondLst>
                                            <p:cond delay="499"/>
                                          </p:stCondLst>
                                        </p:cTn>
                                        <p:tgtEl>
                                          <p:spTgt spid="6">
                                            <p:txEl>
                                              <p:pRg st="3" end="3"/>
                                            </p:txEl>
                                          </p:spTgt>
                                        </p:tgtEl>
                                        <p:attrNameLst>
                                          <p:attrName>style.visibility</p:attrName>
                                        </p:attrNameLst>
                                      </p:cBhvr>
                                      <p:to>
                                        <p:strVal val="hidden"/>
                                      </p:to>
                                    </p:set>
                                  </p:childTnLst>
                                </p:cTn>
                              </p:par>
                              <p:par>
                                <p:cTn id="98" presetID="18" presetClass="exit" presetSubtype="12" fill="hold" grpId="0" nodeType="withEffect">
                                  <p:stCondLst>
                                    <p:cond delay="0"/>
                                  </p:stCondLst>
                                  <p:childTnLst>
                                    <p:animEffect transition="out" filter="strips(downLeft)">
                                      <p:cBhvr>
                                        <p:cTn id="99" dur="500"/>
                                        <p:tgtEl>
                                          <p:spTgt spid="6">
                                            <p:txEl>
                                              <p:pRg st="4" end="4"/>
                                            </p:txEl>
                                          </p:spTgt>
                                        </p:tgtEl>
                                      </p:cBhvr>
                                    </p:animEffect>
                                    <p:set>
                                      <p:cBhvr>
                                        <p:cTn id="100" dur="1" fill="hold">
                                          <p:stCondLst>
                                            <p:cond delay="499"/>
                                          </p:stCondLst>
                                        </p:cTn>
                                        <p:tgtEl>
                                          <p:spTgt spid="6">
                                            <p:txEl>
                                              <p:pRg st="4" end="4"/>
                                            </p:txEl>
                                          </p:spTgt>
                                        </p:tgtEl>
                                        <p:attrNameLst>
                                          <p:attrName>style.visibility</p:attrName>
                                        </p:attrNameLst>
                                      </p:cBhvr>
                                      <p:to>
                                        <p:strVal val="hidden"/>
                                      </p:to>
                                    </p:set>
                                  </p:childTnLst>
                                </p:cTn>
                              </p:par>
                              <p:par>
                                <p:cTn id="101" presetID="18" presetClass="exit" presetSubtype="12" fill="hold" grpId="0" nodeType="withEffect">
                                  <p:stCondLst>
                                    <p:cond delay="0"/>
                                  </p:stCondLst>
                                  <p:childTnLst>
                                    <p:animEffect transition="out" filter="strips(downLeft)">
                                      <p:cBhvr>
                                        <p:cTn id="102" dur="500"/>
                                        <p:tgtEl>
                                          <p:spTgt spid="6">
                                            <p:txEl>
                                              <p:pRg st="5" end="5"/>
                                            </p:txEl>
                                          </p:spTgt>
                                        </p:tgtEl>
                                      </p:cBhvr>
                                    </p:animEffect>
                                    <p:set>
                                      <p:cBhvr>
                                        <p:cTn id="103" dur="1" fill="hold">
                                          <p:stCondLst>
                                            <p:cond delay="499"/>
                                          </p:stCondLst>
                                        </p:cTn>
                                        <p:tgtEl>
                                          <p:spTgt spid="6">
                                            <p:txEl>
                                              <p:pRg st="5" end="5"/>
                                            </p:txEl>
                                          </p:spTgt>
                                        </p:tgtEl>
                                        <p:attrNameLst>
                                          <p:attrName>style.visibility</p:attrName>
                                        </p:attrNameLst>
                                      </p:cBhvr>
                                      <p:to>
                                        <p:strVal val="hidden"/>
                                      </p:to>
                                    </p:set>
                                  </p:childTnLst>
                                </p:cTn>
                              </p:par>
                              <p:par>
                                <p:cTn id="104" presetID="18" presetClass="exit" presetSubtype="12" fill="hold" grpId="0" nodeType="withEffect">
                                  <p:stCondLst>
                                    <p:cond delay="0"/>
                                  </p:stCondLst>
                                  <p:childTnLst>
                                    <p:animEffect transition="out" filter="strips(downLeft)">
                                      <p:cBhvr>
                                        <p:cTn id="105" dur="500"/>
                                        <p:tgtEl>
                                          <p:spTgt spid="6">
                                            <p:txEl>
                                              <p:pRg st="6" end="6"/>
                                            </p:txEl>
                                          </p:spTgt>
                                        </p:tgtEl>
                                      </p:cBhvr>
                                    </p:animEffect>
                                    <p:set>
                                      <p:cBhvr>
                                        <p:cTn id="106" dur="1" fill="hold">
                                          <p:stCondLst>
                                            <p:cond delay="499"/>
                                          </p:stCondLst>
                                        </p:cTn>
                                        <p:tgtEl>
                                          <p:spTgt spid="6">
                                            <p:txEl>
                                              <p:pRg st="6" end="6"/>
                                            </p:txEl>
                                          </p:spTgt>
                                        </p:tgtEl>
                                        <p:attrNameLst>
                                          <p:attrName>style.visibility</p:attrName>
                                        </p:attrNameLst>
                                      </p:cBhvr>
                                      <p:to>
                                        <p:strVal val="hidden"/>
                                      </p:to>
                                    </p:set>
                                  </p:childTnLst>
                                </p:cTn>
                              </p:par>
                              <p:par>
                                <p:cTn id="107" presetID="18" presetClass="exit" presetSubtype="12" fill="hold" grpId="0" nodeType="withEffect">
                                  <p:stCondLst>
                                    <p:cond delay="0"/>
                                  </p:stCondLst>
                                  <p:childTnLst>
                                    <p:animEffect transition="out" filter="strips(downLeft)">
                                      <p:cBhvr>
                                        <p:cTn id="108" dur="500"/>
                                        <p:tgtEl>
                                          <p:spTgt spid="6">
                                            <p:txEl>
                                              <p:pRg st="7" end="7"/>
                                            </p:txEl>
                                          </p:spTgt>
                                        </p:tgtEl>
                                      </p:cBhvr>
                                    </p:animEffect>
                                    <p:set>
                                      <p:cBhvr>
                                        <p:cTn id="109" dur="1" fill="hold">
                                          <p:stCondLst>
                                            <p:cond delay="499"/>
                                          </p:stCondLst>
                                        </p:cTn>
                                        <p:tgtEl>
                                          <p:spTgt spid="6">
                                            <p:txEl>
                                              <p:pRg st="7" end="7"/>
                                            </p:txEl>
                                          </p:spTgt>
                                        </p:tgtEl>
                                        <p:attrNameLst>
                                          <p:attrName>style.visibility</p:attrName>
                                        </p:attrNameLst>
                                      </p:cBhvr>
                                      <p:to>
                                        <p:strVal val="hidden"/>
                                      </p:to>
                                    </p:set>
                                  </p:childTnLst>
                                </p:cTn>
                              </p:par>
                              <p:par>
                                <p:cTn id="110" presetID="18" presetClass="exit" presetSubtype="12" fill="hold" grpId="0" nodeType="withEffect">
                                  <p:stCondLst>
                                    <p:cond delay="0"/>
                                  </p:stCondLst>
                                  <p:childTnLst>
                                    <p:animEffect transition="out" filter="strips(downLeft)">
                                      <p:cBhvr>
                                        <p:cTn id="111" dur="500"/>
                                        <p:tgtEl>
                                          <p:spTgt spid="6">
                                            <p:txEl>
                                              <p:pRg st="8" end="8"/>
                                            </p:txEl>
                                          </p:spTgt>
                                        </p:tgtEl>
                                      </p:cBhvr>
                                    </p:animEffect>
                                    <p:set>
                                      <p:cBhvr>
                                        <p:cTn id="112" dur="1" fill="hold">
                                          <p:stCondLst>
                                            <p:cond delay="499"/>
                                          </p:stCondLst>
                                        </p:cTn>
                                        <p:tgtEl>
                                          <p:spTgt spid="6">
                                            <p:txEl>
                                              <p:pRg st="8" end="8"/>
                                            </p:txEl>
                                          </p:spTgt>
                                        </p:tgtEl>
                                        <p:attrNameLst>
                                          <p:attrName>style.visibility</p:attrName>
                                        </p:attrNameLst>
                                      </p:cBhvr>
                                      <p:to>
                                        <p:strVal val="hidden"/>
                                      </p:to>
                                    </p:set>
                                  </p:childTnLst>
                                </p:cTn>
                              </p:par>
                              <p:par>
                                <p:cTn id="113" presetID="18" presetClass="exit" presetSubtype="12" fill="hold" grpId="0" nodeType="withEffect">
                                  <p:stCondLst>
                                    <p:cond delay="0"/>
                                  </p:stCondLst>
                                  <p:childTnLst>
                                    <p:animEffect transition="out" filter="strips(downLeft)">
                                      <p:cBhvr>
                                        <p:cTn id="114" dur="500"/>
                                        <p:tgtEl>
                                          <p:spTgt spid="6">
                                            <p:txEl>
                                              <p:pRg st="9" end="9"/>
                                            </p:txEl>
                                          </p:spTgt>
                                        </p:tgtEl>
                                      </p:cBhvr>
                                    </p:animEffect>
                                    <p:set>
                                      <p:cBhvr>
                                        <p:cTn id="115" dur="1" fill="hold">
                                          <p:stCondLst>
                                            <p:cond delay="499"/>
                                          </p:stCondLst>
                                        </p:cTn>
                                        <p:tgtEl>
                                          <p:spTgt spid="6">
                                            <p:txEl>
                                              <p:pRg st="9" end="9"/>
                                            </p:txEl>
                                          </p:spTgt>
                                        </p:tgtEl>
                                        <p:attrNameLst>
                                          <p:attrName>style.visibility</p:attrName>
                                        </p:attrNameLst>
                                      </p:cBhvr>
                                      <p:to>
                                        <p:strVal val="hidden"/>
                                      </p:to>
                                    </p:set>
                                  </p:childTnLst>
                                </p:cTn>
                              </p:par>
                              <p:par>
                                <p:cTn id="116" presetID="18" presetClass="exit" presetSubtype="12" fill="hold" grpId="0" nodeType="withEffect">
                                  <p:stCondLst>
                                    <p:cond delay="0"/>
                                  </p:stCondLst>
                                  <p:childTnLst>
                                    <p:animEffect transition="out" filter="strips(downLeft)">
                                      <p:cBhvr>
                                        <p:cTn id="117" dur="500"/>
                                        <p:tgtEl>
                                          <p:spTgt spid="6">
                                            <p:txEl>
                                              <p:pRg st="10" end="10"/>
                                            </p:txEl>
                                          </p:spTgt>
                                        </p:tgtEl>
                                      </p:cBhvr>
                                    </p:animEffect>
                                    <p:set>
                                      <p:cBhvr>
                                        <p:cTn id="118" dur="1" fill="hold">
                                          <p:stCondLst>
                                            <p:cond delay="499"/>
                                          </p:stCondLst>
                                        </p:cTn>
                                        <p:tgtEl>
                                          <p:spTgt spid="6">
                                            <p:txEl>
                                              <p:pRg st="10" end="10"/>
                                            </p:txEl>
                                          </p:spTgt>
                                        </p:tgtEl>
                                        <p:attrNameLst>
                                          <p:attrName>style.visibility</p:attrName>
                                        </p:attrNameLst>
                                      </p:cBhvr>
                                      <p:to>
                                        <p:strVal val="hidden"/>
                                      </p:to>
                                    </p:set>
                                  </p:childTnLst>
                                </p:cTn>
                              </p:par>
                              <p:par>
                                <p:cTn id="119" presetID="18" presetClass="exit" presetSubtype="12" fill="hold" grpId="0" nodeType="withEffect">
                                  <p:stCondLst>
                                    <p:cond delay="0"/>
                                  </p:stCondLst>
                                  <p:childTnLst>
                                    <p:animEffect transition="out" filter="strips(downLeft)">
                                      <p:cBhvr>
                                        <p:cTn id="120" dur="500"/>
                                        <p:tgtEl>
                                          <p:spTgt spid="6">
                                            <p:txEl>
                                              <p:pRg st="11" end="11"/>
                                            </p:txEl>
                                          </p:spTgt>
                                        </p:tgtEl>
                                      </p:cBhvr>
                                    </p:animEffect>
                                    <p:set>
                                      <p:cBhvr>
                                        <p:cTn id="121" dur="1" fill="hold">
                                          <p:stCondLst>
                                            <p:cond delay="499"/>
                                          </p:stCondLst>
                                        </p:cTn>
                                        <p:tgtEl>
                                          <p:spTgt spid="6">
                                            <p:txEl>
                                              <p:pRg st="11" end="11"/>
                                            </p:txEl>
                                          </p:spTgt>
                                        </p:tgtEl>
                                        <p:attrNameLst>
                                          <p:attrName>style.visibility</p:attrName>
                                        </p:attrNameLst>
                                      </p:cBhvr>
                                      <p:to>
                                        <p:strVal val="hidden"/>
                                      </p:to>
                                    </p:set>
                                  </p:childTnLst>
                                </p:cTn>
                              </p:par>
                              <p:par>
                                <p:cTn id="122" presetID="18" presetClass="exit" presetSubtype="12" fill="hold" grpId="0" nodeType="withEffect">
                                  <p:stCondLst>
                                    <p:cond delay="0"/>
                                  </p:stCondLst>
                                  <p:childTnLst>
                                    <p:animEffect transition="out" filter="strips(downLeft)">
                                      <p:cBhvr>
                                        <p:cTn id="123" dur="500"/>
                                        <p:tgtEl>
                                          <p:spTgt spid="6">
                                            <p:txEl>
                                              <p:pRg st="12" end="12"/>
                                            </p:txEl>
                                          </p:spTgt>
                                        </p:tgtEl>
                                      </p:cBhvr>
                                    </p:animEffect>
                                    <p:set>
                                      <p:cBhvr>
                                        <p:cTn id="124" dur="1" fill="hold">
                                          <p:stCondLst>
                                            <p:cond delay="499"/>
                                          </p:stCondLst>
                                        </p:cTn>
                                        <p:tgtEl>
                                          <p:spTgt spid="6">
                                            <p:txEl>
                                              <p:pRg st="12" end="12"/>
                                            </p:txEl>
                                          </p:spTgt>
                                        </p:tgtEl>
                                        <p:attrNameLst>
                                          <p:attrName>style.visibility</p:attrName>
                                        </p:attrNameLst>
                                      </p:cBhvr>
                                      <p:to>
                                        <p:strVal val="hidden"/>
                                      </p:to>
                                    </p:set>
                                  </p:childTnLst>
                                </p:cTn>
                              </p:par>
                              <p:par>
                                <p:cTn id="125" presetID="18" presetClass="exit" presetSubtype="12" fill="hold" grpId="0" nodeType="withEffect">
                                  <p:stCondLst>
                                    <p:cond delay="0"/>
                                  </p:stCondLst>
                                  <p:childTnLst>
                                    <p:animEffect transition="out" filter="strips(downLeft)">
                                      <p:cBhvr>
                                        <p:cTn id="126" dur="500"/>
                                        <p:tgtEl>
                                          <p:spTgt spid="6">
                                            <p:txEl>
                                              <p:pRg st="13" end="13"/>
                                            </p:txEl>
                                          </p:spTgt>
                                        </p:tgtEl>
                                      </p:cBhvr>
                                    </p:animEffect>
                                    <p:set>
                                      <p:cBhvr>
                                        <p:cTn id="127" dur="1" fill="hold">
                                          <p:stCondLst>
                                            <p:cond delay="499"/>
                                          </p:stCondLst>
                                        </p:cTn>
                                        <p:tgtEl>
                                          <p:spTgt spid="6">
                                            <p:txEl>
                                              <p:pRg st="13" end="13"/>
                                            </p:txEl>
                                          </p:spTgt>
                                        </p:tgtEl>
                                        <p:attrNameLst>
                                          <p:attrName>style.visibility</p:attrName>
                                        </p:attrNameLst>
                                      </p:cBhvr>
                                      <p:to>
                                        <p:strVal val="hidden"/>
                                      </p:to>
                                    </p:set>
                                  </p:childTnLst>
                                </p:cTn>
                              </p:par>
                              <p:par>
                                <p:cTn id="128" presetID="18" presetClass="exit" presetSubtype="12" fill="hold" grpId="0" nodeType="withEffect">
                                  <p:stCondLst>
                                    <p:cond delay="0"/>
                                  </p:stCondLst>
                                  <p:childTnLst>
                                    <p:animEffect transition="out" filter="strips(downLeft)">
                                      <p:cBhvr>
                                        <p:cTn id="129" dur="500"/>
                                        <p:tgtEl>
                                          <p:spTgt spid="6">
                                            <p:txEl>
                                              <p:pRg st="14" end="14"/>
                                            </p:txEl>
                                          </p:spTgt>
                                        </p:tgtEl>
                                      </p:cBhvr>
                                    </p:animEffect>
                                    <p:set>
                                      <p:cBhvr>
                                        <p:cTn id="130" dur="1" fill="hold">
                                          <p:stCondLst>
                                            <p:cond delay="499"/>
                                          </p:stCondLst>
                                        </p:cTn>
                                        <p:tgtEl>
                                          <p:spTgt spid="6">
                                            <p:txEl>
                                              <p:pRg st="14" end="14"/>
                                            </p:txEl>
                                          </p:spTgt>
                                        </p:tgtEl>
                                        <p:attrNameLst>
                                          <p:attrName>style.visibility</p:attrName>
                                        </p:attrNameLst>
                                      </p:cBhvr>
                                      <p:to>
                                        <p:strVal val="hidden"/>
                                      </p:to>
                                    </p:set>
                                  </p:childTnLst>
                                </p:cTn>
                              </p:par>
                              <p:par>
                                <p:cTn id="131" presetID="18" presetClass="exit" presetSubtype="12" fill="hold" grpId="0" nodeType="withEffect">
                                  <p:stCondLst>
                                    <p:cond delay="0"/>
                                  </p:stCondLst>
                                  <p:childTnLst>
                                    <p:animEffect transition="out" filter="strips(downLeft)">
                                      <p:cBhvr>
                                        <p:cTn id="132" dur="500"/>
                                        <p:tgtEl>
                                          <p:spTgt spid="6">
                                            <p:bg/>
                                          </p:spTgt>
                                        </p:tgtEl>
                                      </p:cBhvr>
                                    </p:animEffect>
                                    <p:set>
                                      <p:cBhvr>
                                        <p:cTn id="133" dur="1" fill="hold">
                                          <p:stCondLst>
                                            <p:cond delay="4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lumMod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242" name="Picture 2" descr="http://boyernews.com/wp-content/uploads/149.jpg"/>
          <p:cNvPicPr>
            <a:picLocks noChangeAspect="1" noChangeArrowheads="1"/>
          </p:cNvPicPr>
          <p:nvPr/>
        </p:nvPicPr>
        <p:blipFill>
          <a:blip r:embed="rId2" cstate="print"/>
          <a:srcRect b="7389"/>
          <a:stretch>
            <a:fillRect/>
          </a:stretch>
        </p:blipFill>
        <p:spPr bwMode="auto">
          <a:xfrm>
            <a:off x="304800" y="228600"/>
            <a:ext cx="8534400" cy="6324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Rectangle 6"/>
          <p:cNvSpPr/>
          <p:nvPr/>
        </p:nvSpPr>
        <p:spPr>
          <a:xfrm>
            <a:off x="2667000" y="381000"/>
            <a:ext cx="5943600" cy="1569660"/>
          </a:xfrm>
          <a:prstGeom prst="rect">
            <a:avLst/>
          </a:prstGeom>
          <a:ln>
            <a:solidFill>
              <a:schemeClr val="bg2">
                <a:lumMod val="10000"/>
              </a:schemeClr>
            </a:solidFill>
          </a:ln>
        </p:spPr>
        <p:txBody>
          <a:bodyPr wrap="square">
            <a:spAutoFit/>
          </a:bodyPr>
          <a:lstStyle/>
          <a:p>
            <a:pPr algn="ctr">
              <a:lnSpc>
                <a:spcPct val="200000"/>
              </a:lnSpc>
            </a:pPr>
            <a:r>
              <a:rPr lang="fa-IR" sz="2400" b="1" dirty="0" smtClean="0">
                <a:ln w="1905"/>
                <a:solidFill>
                  <a:srgbClr val="FF0000"/>
                </a:solidFill>
                <a:effectLst>
                  <a:innerShdw blurRad="69850" dist="43180" dir="5400000">
                    <a:srgbClr val="000000">
                      <a:alpha val="65000"/>
                    </a:srgbClr>
                  </a:innerShdw>
                </a:effectLst>
                <a:cs typeface="B Titr" pitchFamily="2" charset="-78"/>
              </a:rPr>
              <a:t>تحقیق کنید نام چه حیواناتی در قرآن آمده است ؟ </a:t>
            </a:r>
          </a:p>
          <a:p>
            <a:pPr algn="ctr">
              <a:lnSpc>
                <a:spcPct val="200000"/>
              </a:lnSpc>
            </a:pPr>
            <a:r>
              <a:rPr lang="fa-IR" sz="2400" b="1" dirty="0" smtClean="0">
                <a:ln w="1905"/>
                <a:solidFill>
                  <a:srgbClr val="FF0000"/>
                </a:solidFill>
                <a:effectLst>
                  <a:innerShdw blurRad="69850" dist="43180" dir="5400000">
                    <a:srgbClr val="000000">
                      <a:alpha val="65000"/>
                    </a:srgbClr>
                  </a:innerShdw>
                </a:effectLst>
                <a:cs typeface="B Titr" pitchFamily="2" charset="-78"/>
              </a:rPr>
              <a:t>یک روزنامه دیواری در این باره تهیّه کنید .</a:t>
            </a:r>
            <a:endParaRPr lang="fa-IR" sz="2400" b="1" dirty="0">
              <a:ln w="1905"/>
              <a:solidFill>
                <a:srgbClr val="FF0000"/>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26" name="Picture 2" descr="https://encrypted-tbn3.gstatic.com/images?q=tbn:ANd9GcQxc69rxkfO1860jU2RkIIN49KnsUxsjwfUE-nHeKGos5WLRBgv"/>
          <p:cNvPicPr>
            <a:picLocks noChangeAspect="1" noChangeArrowheads="1"/>
          </p:cNvPicPr>
          <p:nvPr/>
        </p:nvPicPr>
        <p:blipFill>
          <a:blip r:embed="rId2" cstate="print"/>
          <a:srcRect b="4444"/>
          <a:stretch>
            <a:fillRect/>
          </a:stretch>
        </p:blipFill>
        <p:spPr bwMode="auto">
          <a:xfrm>
            <a:off x="0" y="0"/>
            <a:ext cx="9144000" cy="6858000"/>
          </a:xfrm>
          <a:prstGeom prst="rect">
            <a:avLst/>
          </a:prstGeom>
          <a:ln>
            <a:noFill/>
          </a:ln>
          <a:effectLst>
            <a:softEdge rad="112500"/>
          </a:effectLst>
        </p:spPr>
      </p:pic>
      <p:sp>
        <p:nvSpPr>
          <p:cNvPr id="7" name="Rectangle 6"/>
          <p:cNvSpPr/>
          <p:nvPr/>
        </p:nvSpPr>
        <p:spPr>
          <a:xfrm>
            <a:off x="228600" y="228600"/>
            <a:ext cx="8686800" cy="6247864"/>
          </a:xfrm>
          <a:prstGeom prst="rect">
            <a:avLst/>
          </a:prstGeom>
          <a:gradFill flip="none" rotWithShape="1">
            <a:gsLst>
              <a:gs pos="0">
                <a:srgbClr val="42F917">
                  <a:tint val="66000"/>
                  <a:satMod val="160000"/>
                </a:srgbClr>
              </a:gs>
              <a:gs pos="50000">
                <a:srgbClr val="42F917">
                  <a:tint val="44500"/>
                  <a:satMod val="160000"/>
                </a:srgbClr>
              </a:gs>
              <a:gs pos="100000">
                <a:srgbClr val="42F917">
                  <a:tint val="23500"/>
                  <a:satMod val="160000"/>
                </a:srgbClr>
              </a:gs>
            </a:gsLst>
            <a:lin ang="8100000" scaled="1"/>
            <a:tileRect/>
          </a:gradFill>
          <a:ln w="38100">
            <a:solidFill>
              <a:srgbClr val="FFFF00"/>
            </a:solidFill>
          </a:ln>
        </p:spPr>
        <p:txBody>
          <a:bodyPr wrap="square">
            <a:spAutoFit/>
          </a:bodyPr>
          <a:lstStyle/>
          <a:p>
            <a:pPr algn="just" rtl="1"/>
            <a:r>
              <a:rPr lang="fa-IR" sz="2000" b="1" dirty="0" smtClean="0">
                <a:ln w="1905"/>
                <a:solidFill>
                  <a:srgbClr val="FF0000"/>
                </a:solidFill>
                <a:effectLst>
                  <a:innerShdw blurRad="69850" dist="43180" dir="5400000">
                    <a:srgbClr val="000000">
                      <a:alpha val="65000"/>
                    </a:srgbClr>
                  </a:innerShdw>
                </a:effectLst>
                <a:cs typeface="B Titr" pitchFamily="2" charset="-78"/>
              </a:rPr>
              <a:t>در قرآن کریم نام حدود ۳۵ حیوان آمده است . پرندگان و حشراتی که در قرآن از آنها نام برده شده ، عبارتند از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1. سلوى = بلدرچین (بقره ، ۵۷)              2.  بَعوض = پشه (بقره ، ۲۶)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3.  ذباب = مگس (حجّ ، ۷۳)                    4. نحل = زنبور عسل (نحل ، ۶۸)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5. عنکبوت (عنکبوت، ۴۱)                       6. جراد = ملخ (اعراف، ۱۳۳)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7. هدهد = شانه به سر (نمل ،۲۷)             8. غراب = کلاغ (مائده ، ۳۱)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9. ابابیل = احتمالا پرستو (فیل ، ۳)          10. نمل = مورچه (نمل، ۱۸)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11. فراش = پروانه (قارعه ، ۴)                12. قُمَّل = شپش (اعراف ، ۱۳۳)</a:t>
            </a:r>
          </a:p>
          <a:p>
            <a:pPr algn="just" rtl="1"/>
            <a:r>
              <a:rPr lang="fa-IR" sz="2000" b="1" dirty="0" smtClean="0">
                <a:ln w="1905"/>
                <a:solidFill>
                  <a:srgbClr val="FF0000"/>
                </a:solidFill>
                <a:effectLst>
                  <a:innerShdw blurRad="69850" dist="43180" dir="5400000">
                    <a:srgbClr val="000000">
                      <a:alpha val="65000"/>
                    </a:srgbClr>
                  </a:innerShdw>
                </a:effectLst>
                <a:cs typeface="B Titr" pitchFamily="2" charset="-78"/>
              </a:rPr>
              <a:t>علاوه بر موارد فوق ، نام حیوانات دیگری نیز در قرآن وجود دارد ، چون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13.  قرده = میمون (بقره، ۶۵)               14.  بغال = استر (نحل، ۱۶)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15.  غنم، نعجه، ضأن و معز = گوسفند ( انعام ، ۱۴۳ ـ ۱۴۶)       16. ذئب = گرگ (یوسف، ۱۵)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17. بعیر و جَمَل = شتر (یوسف، ۶۵؛ اعراف، ۴۰)     18. قَسْوَرَة = شیر (مدثّر، ۵۱)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19. خَیْل و جیاد (جمع جواد) و صافنات (جمع صافنه) = اسب (نحل، ۸؛ ص، ۵۱)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20. بقره = گاو (بقره، ۷۰) ـ عِجْل = گوساله (هود، ۶۹)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21. حیّه = مار (طه،۲۰) ـ  ثُعبان = اژدها (اعراف، ۱۰۷)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22 . حمار و حمیر = اُلاغ (نحل، ۸؛ بقره، ۲۵۹)     23. خنزیر = خوک (بقره ،۱۷۳)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24. کَلْب = سگ (اعراف، ۱۷۶)    25.  نون و حوت = ماهى (انبیاء، ۸۷؛ کهف، ۶۳)</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26.  ضفادع = قورباغه (اعراف، ۱۳۳)، فیل (فیل، ۱۰۵)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27. همچنین مى‌توان از بحیره، سائبه، حام و وصیله (مائده،۱۰۳) به عنوان نام هایى براى اصنافى از شتر  </a:t>
            </a:r>
          </a:p>
          <a:p>
            <a:pPr algn="just" rtl="1"/>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و گوسفند که در میان عرب جاهلى رایج بوده است نام برد.</a:t>
            </a:r>
            <a:endParaRPr lang="fa-IR" sz="2000" b="1" dirty="0">
              <a:ln w="1905">
                <a:solidFill>
                  <a:srgbClr val="0070C0"/>
                </a:solidFill>
              </a:ln>
              <a:solidFill>
                <a:srgbClr val="002060"/>
              </a:solidFill>
              <a:effectLst>
                <a:innerShdw blurRad="69850" dist="43180" dir="5400000">
                  <a:srgbClr val="000000">
                    <a:alpha val="65000"/>
                  </a:srgbClr>
                </a:innerShdw>
              </a:effectLst>
              <a:cs typeface="B Koodak"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
                                        <p:tgtEl>
                                          <p:spTgt spid="7">
                                            <p:txEl>
                                              <p:pRg st="0" end="0"/>
                                            </p:txEl>
                                          </p:spTgt>
                                        </p:tgtEl>
                                      </p:cBhvr>
                                    </p:animEffect>
                                    <p:anim calcmode="lin" valueType="num">
                                      <p:cBhvr>
                                        <p:cTn id="8" dur="4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to="" calcmode="lin" valueType="num">
                                      <p:cBhvr>
                                        <p:cTn id="16" dur="1" fill="hold"/>
                                        <p:tgtEl>
                                          <p:spTgt spid="7">
                                            <p:txEl>
                                              <p:pRg st="1" end="1"/>
                                            </p:txEl>
                                          </p:spTgt>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to="" calcmode="lin" valueType="num">
                                      <p:cBhvr>
                                        <p:cTn id="19" dur="1" fill="hold"/>
                                        <p:tgtEl>
                                          <p:spTgt spid="7">
                                            <p:txEl>
                                              <p:pRg st="2" end="2"/>
                                            </p:txEl>
                                          </p:spTgt>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to="" calcmode="lin" valueType="num">
                                      <p:cBhvr>
                                        <p:cTn id="22" dur="1" fill="hold"/>
                                        <p:tgtEl>
                                          <p:spTgt spid="7">
                                            <p:txEl>
                                              <p:pRg st="3" end="3"/>
                                            </p:txEl>
                                          </p:spTgt>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to="" calcmode="lin" valueType="num">
                                      <p:cBhvr>
                                        <p:cTn id="25" dur="1" fill="hold"/>
                                        <p:tgtEl>
                                          <p:spTgt spid="7">
                                            <p:txEl>
                                              <p:pRg st="4" end="4"/>
                                            </p:txEl>
                                          </p:spTgt>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 to="" calcmode="lin" valueType="num">
                                      <p:cBhvr>
                                        <p:cTn id="28" dur="1" fill="hold"/>
                                        <p:tgtEl>
                                          <p:spTgt spid="7">
                                            <p:txEl>
                                              <p:pRg st="5" end="5"/>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to="" calcmode="lin" valueType="num">
                                      <p:cBhvr>
                                        <p:cTn id="31" dur="1" fill="hold"/>
                                        <p:tgtEl>
                                          <p:spTgt spid="7">
                                            <p:txEl>
                                              <p:pRg st="6" end="6"/>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checkerboard(across)">
                                      <p:cBhvr>
                                        <p:cTn id="36" dur="500"/>
                                        <p:tgtEl>
                                          <p:spTgt spid="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 calcmode="lin" valueType="num">
                                      <p:cBhvr>
                                        <p:cTn id="41" dur="1000" fill="hold"/>
                                        <p:tgtEl>
                                          <p:spTgt spid="7">
                                            <p:txEl>
                                              <p:pRg st="8" end="8"/>
                                            </p:txEl>
                                          </p:spTgt>
                                        </p:tgtEl>
                                        <p:attrNameLst>
                                          <p:attrName>ppt_x</p:attrName>
                                        </p:attrNameLst>
                                      </p:cBhvr>
                                      <p:tavLst>
                                        <p:tav tm="0">
                                          <p:val>
                                            <p:strVal val="#ppt_x-.2"/>
                                          </p:val>
                                        </p:tav>
                                        <p:tav tm="100000">
                                          <p:val>
                                            <p:strVal val="#ppt_x"/>
                                          </p:val>
                                        </p:tav>
                                      </p:tavLst>
                                    </p:anim>
                                    <p:anim calcmode="lin" valueType="num">
                                      <p:cBhvr>
                                        <p:cTn id="42" dur="1000" fill="hold"/>
                                        <p:tgtEl>
                                          <p:spTgt spid="7">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7">
                                            <p:txEl>
                                              <p:pRg st="8" end="8"/>
                                            </p:txEl>
                                          </p:spTgt>
                                        </p:tgtEl>
                                      </p:cBhvr>
                                    </p:animEffect>
                                  </p:childTnLst>
                                </p:cTn>
                              </p:par>
                              <p:par>
                                <p:cTn id="44" presetID="29" presetClass="entr" presetSubtype="0" fill="hold" nodeType="withEffect">
                                  <p:stCondLst>
                                    <p:cond delay="0"/>
                                  </p:stCondLst>
                                  <p:childTnLst>
                                    <p:set>
                                      <p:cBhvr>
                                        <p:cTn id="45" dur="1" fill="hold">
                                          <p:stCondLst>
                                            <p:cond delay="0"/>
                                          </p:stCondLst>
                                        </p:cTn>
                                        <p:tgtEl>
                                          <p:spTgt spid="7">
                                            <p:txEl>
                                              <p:pRg st="9" end="9"/>
                                            </p:txEl>
                                          </p:spTgt>
                                        </p:tgtEl>
                                        <p:attrNameLst>
                                          <p:attrName>style.visibility</p:attrName>
                                        </p:attrNameLst>
                                      </p:cBhvr>
                                      <p:to>
                                        <p:strVal val="visible"/>
                                      </p:to>
                                    </p:set>
                                    <p:anim calcmode="lin" valueType="num">
                                      <p:cBhvr>
                                        <p:cTn id="46" dur="1000" fill="hold"/>
                                        <p:tgtEl>
                                          <p:spTgt spid="7">
                                            <p:txEl>
                                              <p:pRg st="9" end="9"/>
                                            </p:txEl>
                                          </p:spTgt>
                                        </p:tgtEl>
                                        <p:attrNameLst>
                                          <p:attrName>ppt_x</p:attrName>
                                        </p:attrNameLst>
                                      </p:cBhvr>
                                      <p:tavLst>
                                        <p:tav tm="0">
                                          <p:val>
                                            <p:strVal val="#ppt_x-.2"/>
                                          </p:val>
                                        </p:tav>
                                        <p:tav tm="100000">
                                          <p:val>
                                            <p:strVal val="#ppt_x"/>
                                          </p:val>
                                        </p:tav>
                                      </p:tavLst>
                                    </p:anim>
                                    <p:anim calcmode="lin" valueType="num">
                                      <p:cBhvr>
                                        <p:cTn id="47" dur="1000" fill="hold"/>
                                        <p:tgtEl>
                                          <p:spTgt spid="7">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
                                            <p:txEl>
                                              <p:pRg st="9" end="9"/>
                                            </p:txEl>
                                          </p:spTgt>
                                        </p:tgtEl>
                                      </p:cBhvr>
                                    </p:animEffect>
                                  </p:childTnLst>
                                </p:cTn>
                              </p:par>
                              <p:par>
                                <p:cTn id="49" presetID="29" presetClass="entr" presetSubtype="0" fill="hold" nodeType="withEffect">
                                  <p:stCondLst>
                                    <p:cond delay="0"/>
                                  </p:stCondLst>
                                  <p:childTnLst>
                                    <p:set>
                                      <p:cBhvr>
                                        <p:cTn id="50" dur="1" fill="hold">
                                          <p:stCondLst>
                                            <p:cond delay="0"/>
                                          </p:stCondLst>
                                        </p:cTn>
                                        <p:tgtEl>
                                          <p:spTgt spid="7">
                                            <p:txEl>
                                              <p:pRg st="10" end="10"/>
                                            </p:txEl>
                                          </p:spTgt>
                                        </p:tgtEl>
                                        <p:attrNameLst>
                                          <p:attrName>style.visibility</p:attrName>
                                        </p:attrNameLst>
                                      </p:cBhvr>
                                      <p:to>
                                        <p:strVal val="visible"/>
                                      </p:to>
                                    </p:set>
                                    <p:anim calcmode="lin" valueType="num">
                                      <p:cBhvr>
                                        <p:cTn id="51" dur="1000" fill="hold"/>
                                        <p:tgtEl>
                                          <p:spTgt spid="7">
                                            <p:txEl>
                                              <p:pRg st="10" end="10"/>
                                            </p:txEl>
                                          </p:spTgt>
                                        </p:tgtEl>
                                        <p:attrNameLst>
                                          <p:attrName>ppt_x</p:attrName>
                                        </p:attrNameLst>
                                      </p:cBhvr>
                                      <p:tavLst>
                                        <p:tav tm="0">
                                          <p:val>
                                            <p:strVal val="#ppt_x-.2"/>
                                          </p:val>
                                        </p:tav>
                                        <p:tav tm="100000">
                                          <p:val>
                                            <p:strVal val="#ppt_x"/>
                                          </p:val>
                                        </p:tav>
                                      </p:tavLst>
                                    </p:anim>
                                    <p:anim calcmode="lin" valueType="num">
                                      <p:cBhvr>
                                        <p:cTn id="52" dur="1000" fill="hold"/>
                                        <p:tgtEl>
                                          <p:spTgt spid="7">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7">
                                            <p:txEl>
                                              <p:pRg st="10" end="10"/>
                                            </p:txEl>
                                          </p:spTgt>
                                        </p:tgtEl>
                                      </p:cBhvr>
                                    </p:animEffect>
                                  </p:childTnLst>
                                </p:cTn>
                              </p:par>
                              <p:par>
                                <p:cTn id="54" presetID="29" presetClass="entr" presetSubtype="0" fill="hold" nodeType="withEffect">
                                  <p:stCondLst>
                                    <p:cond delay="0"/>
                                  </p:stCondLst>
                                  <p:childTnLst>
                                    <p:set>
                                      <p:cBhvr>
                                        <p:cTn id="55" dur="1" fill="hold">
                                          <p:stCondLst>
                                            <p:cond delay="0"/>
                                          </p:stCondLst>
                                        </p:cTn>
                                        <p:tgtEl>
                                          <p:spTgt spid="7">
                                            <p:txEl>
                                              <p:pRg st="11" end="11"/>
                                            </p:txEl>
                                          </p:spTgt>
                                        </p:tgtEl>
                                        <p:attrNameLst>
                                          <p:attrName>style.visibility</p:attrName>
                                        </p:attrNameLst>
                                      </p:cBhvr>
                                      <p:to>
                                        <p:strVal val="visible"/>
                                      </p:to>
                                    </p:set>
                                    <p:anim calcmode="lin" valueType="num">
                                      <p:cBhvr>
                                        <p:cTn id="56" dur="1000" fill="hold"/>
                                        <p:tgtEl>
                                          <p:spTgt spid="7">
                                            <p:txEl>
                                              <p:pRg st="11" end="11"/>
                                            </p:txEl>
                                          </p:spTgt>
                                        </p:tgtEl>
                                        <p:attrNameLst>
                                          <p:attrName>ppt_x</p:attrName>
                                        </p:attrNameLst>
                                      </p:cBhvr>
                                      <p:tavLst>
                                        <p:tav tm="0">
                                          <p:val>
                                            <p:strVal val="#ppt_x-.2"/>
                                          </p:val>
                                        </p:tav>
                                        <p:tav tm="100000">
                                          <p:val>
                                            <p:strVal val="#ppt_x"/>
                                          </p:val>
                                        </p:tav>
                                      </p:tavLst>
                                    </p:anim>
                                    <p:anim calcmode="lin" valueType="num">
                                      <p:cBhvr>
                                        <p:cTn id="57" dur="1000" fill="hold"/>
                                        <p:tgtEl>
                                          <p:spTgt spid="7">
                                            <p:txEl>
                                              <p:pRg st="11" end="11"/>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7">
                                            <p:txEl>
                                              <p:pRg st="11" end="11"/>
                                            </p:txEl>
                                          </p:spTgt>
                                        </p:tgtEl>
                                      </p:cBhvr>
                                    </p:animEffect>
                                  </p:childTnLst>
                                </p:cTn>
                              </p:par>
                              <p:par>
                                <p:cTn id="59" presetID="29" presetClass="entr" presetSubtype="0" fill="hold" nodeType="withEffect">
                                  <p:stCondLst>
                                    <p:cond delay="0"/>
                                  </p:stCondLst>
                                  <p:childTnLst>
                                    <p:set>
                                      <p:cBhvr>
                                        <p:cTn id="60" dur="1" fill="hold">
                                          <p:stCondLst>
                                            <p:cond delay="0"/>
                                          </p:stCondLst>
                                        </p:cTn>
                                        <p:tgtEl>
                                          <p:spTgt spid="7">
                                            <p:txEl>
                                              <p:pRg st="12" end="12"/>
                                            </p:txEl>
                                          </p:spTgt>
                                        </p:tgtEl>
                                        <p:attrNameLst>
                                          <p:attrName>style.visibility</p:attrName>
                                        </p:attrNameLst>
                                      </p:cBhvr>
                                      <p:to>
                                        <p:strVal val="visible"/>
                                      </p:to>
                                    </p:set>
                                    <p:anim calcmode="lin" valueType="num">
                                      <p:cBhvr>
                                        <p:cTn id="61" dur="1000" fill="hold"/>
                                        <p:tgtEl>
                                          <p:spTgt spid="7">
                                            <p:txEl>
                                              <p:pRg st="12" end="12"/>
                                            </p:txEl>
                                          </p:spTgt>
                                        </p:tgtEl>
                                        <p:attrNameLst>
                                          <p:attrName>ppt_x</p:attrName>
                                        </p:attrNameLst>
                                      </p:cBhvr>
                                      <p:tavLst>
                                        <p:tav tm="0">
                                          <p:val>
                                            <p:strVal val="#ppt_x-.2"/>
                                          </p:val>
                                        </p:tav>
                                        <p:tav tm="100000">
                                          <p:val>
                                            <p:strVal val="#ppt_x"/>
                                          </p:val>
                                        </p:tav>
                                      </p:tavLst>
                                    </p:anim>
                                    <p:anim calcmode="lin" valueType="num">
                                      <p:cBhvr>
                                        <p:cTn id="62" dur="1000" fill="hold"/>
                                        <p:tgtEl>
                                          <p:spTgt spid="7">
                                            <p:txEl>
                                              <p:pRg st="12" end="12"/>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7">
                                            <p:txEl>
                                              <p:pRg st="12" end="12"/>
                                            </p:txEl>
                                          </p:spTgt>
                                        </p:tgtEl>
                                      </p:cBhvr>
                                    </p:animEffect>
                                  </p:childTnLst>
                                </p:cTn>
                              </p:par>
                              <p:par>
                                <p:cTn id="64" presetID="29" presetClass="entr" presetSubtype="0" fill="hold" nodeType="withEffect">
                                  <p:stCondLst>
                                    <p:cond delay="0"/>
                                  </p:stCondLst>
                                  <p:childTnLst>
                                    <p:set>
                                      <p:cBhvr>
                                        <p:cTn id="65" dur="1" fill="hold">
                                          <p:stCondLst>
                                            <p:cond delay="0"/>
                                          </p:stCondLst>
                                        </p:cTn>
                                        <p:tgtEl>
                                          <p:spTgt spid="7">
                                            <p:txEl>
                                              <p:pRg st="13" end="13"/>
                                            </p:txEl>
                                          </p:spTgt>
                                        </p:tgtEl>
                                        <p:attrNameLst>
                                          <p:attrName>style.visibility</p:attrName>
                                        </p:attrNameLst>
                                      </p:cBhvr>
                                      <p:to>
                                        <p:strVal val="visible"/>
                                      </p:to>
                                    </p:set>
                                    <p:anim calcmode="lin" valueType="num">
                                      <p:cBhvr>
                                        <p:cTn id="66" dur="1000" fill="hold"/>
                                        <p:tgtEl>
                                          <p:spTgt spid="7">
                                            <p:txEl>
                                              <p:pRg st="13" end="13"/>
                                            </p:txEl>
                                          </p:spTgt>
                                        </p:tgtEl>
                                        <p:attrNameLst>
                                          <p:attrName>ppt_x</p:attrName>
                                        </p:attrNameLst>
                                      </p:cBhvr>
                                      <p:tavLst>
                                        <p:tav tm="0">
                                          <p:val>
                                            <p:strVal val="#ppt_x-.2"/>
                                          </p:val>
                                        </p:tav>
                                        <p:tav tm="100000">
                                          <p:val>
                                            <p:strVal val="#ppt_x"/>
                                          </p:val>
                                        </p:tav>
                                      </p:tavLst>
                                    </p:anim>
                                    <p:anim calcmode="lin" valueType="num">
                                      <p:cBhvr>
                                        <p:cTn id="67" dur="1000" fill="hold"/>
                                        <p:tgtEl>
                                          <p:spTgt spid="7">
                                            <p:txEl>
                                              <p:pRg st="13" end="13"/>
                                            </p:txEl>
                                          </p:spTgt>
                                        </p:tgtEl>
                                        <p:attrNameLst>
                                          <p:attrName>ppt_y</p:attrName>
                                        </p:attrNameLst>
                                      </p:cBhvr>
                                      <p:tavLst>
                                        <p:tav tm="0">
                                          <p:val>
                                            <p:strVal val="#ppt_y"/>
                                          </p:val>
                                        </p:tav>
                                        <p:tav tm="100000">
                                          <p:val>
                                            <p:strVal val="#ppt_y"/>
                                          </p:val>
                                        </p:tav>
                                      </p:tavLst>
                                    </p:anim>
                                    <p:animEffect transition="in" filter="wipe(right)" prLst="gradientSize: 0.1">
                                      <p:cBhvr>
                                        <p:cTn id="68" dur="1000"/>
                                        <p:tgtEl>
                                          <p:spTgt spid="7">
                                            <p:txEl>
                                              <p:pRg st="13" end="13"/>
                                            </p:txEl>
                                          </p:spTgt>
                                        </p:tgtEl>
                                      </p:cBhvr>
                                    </p:animEffect>
                                  </p:childTnLst>
                                </p:cTn>
                              </p:par>
                              <p:par>
                                <p:cTn id="69" presetID="29" presetClass="entr" presetSubtype="0" fill="hold" nodeType="withEffect">
                                  <p:stCondLst>
                                    <p:cond delay="0"/>
                                  </p:stCondLst>
                                  <p:childTnLst>
                                    <p:set>
                                      <p:cBhvr>
                                        <p:cTn id="70" dur="1" fill="hold">
                                          <p:stCondLst>
                                            <p:cond delay="0"/>
                                          </p:stCondLst>
                                        </p:cTn>
                                        <p:tgtEl>
                                          <p:spTgt spid="7">
                                            <p:txEl>
                                              <p:pRg st="14" end="14"/>
                                            </p:txEl>
                                          </p:spTgt>
                                        </p:tgtEl>
                                        <p:attrNameLst>
                                          <p:attrName>style.visibility</p:attrName>
                                        </p:attrNameLst>
                                      </p:cBhvr>
                                      <p:to>
                                        <p:strVal val="visible"/>
                                      </p:to>
                                    </p:set>
                                    <p:anim calcmode="lin" valueType="num">
                                      <p:cBhvr>
                                        <p:cTn id="71" dur="1000" fill="hold"/>
                                        <p:tgtEl>
                                          <p:spTgt spid="7">
                                            <p:txEl>
                                              <p:pRg st="14" end="14"/>
                                            </p:txEl>
                                          </p:spTgt>
                                        </p:tgtEl>
                                        <p:attrNameLst>
                                          <p:attrName>ppt_x</p:attrName>
                                        </p:attrNameLst>
                                      </p:cBhvr>
                                      <p:tavLst>
                                        <p:tav tm="0">
                                          <p:val>
                                            <p:strVal val="#ppt_x-.2"/>
                                          </p:val>
                                        </p:tav>
                                        <p:tav tm="100000">
                                          <p:val>
                                            <p:strVal val="#ppt_x"/>
                                          </p:val>
                                        </p:tav>
                                      </p:tavLst>
                                    </p:anim>
                                    <p:anim calcmode="lin" valueType="num">
                                      <p:cBhvr>
                                        <p:cTn id="72" dur="1000" fill="hold"/>
                                        <p:tgtEl>
                                          <p:spTgt spid="7">
                                            <p:txEl>
                                              <p:pRg st="14" end="14"/>
                                            </p:txEl>
                                          </p:spTgt>
                                        </p:tgtEl>
                                        <p:attrNameLst>
                                          <p:attrName>ppt_y</p:attrName>
                                        </p:attrNameLst>
                                      </p:cBhvr>
                                      <p:tavLst>
                                        <p:tav tm="0">
                                          <p:val>
                                            <p:strVal val="#ppt_y"/>
                                          </p:val>
                                        </p:tav>
                                        <p:tav tm="100000">
                                          <p:val>
                                            <p:strVal val="#ppt_y"/>
                                          </p:val>
                                        </p:tav>
                                      </p:tavLst>
                                    </p:anim>
                                    <p:animEffect transition="in" filter="wipe(right)" prLst="gradientSize: 0.1">
                                      <p:cBhvr>
                                        <p:cTn id="73" dur="1000"/>
                                        <p:tgtEl>
                                          <p:spTgt spid="7">
                                            <p:txEl>
                                              <p:pRg st="14" end="14"/>
                                            </p:txEl>
                                          </p:spTgt>
                                        </p:tgtEl>
                                      </p:cBhvr>
                                    </p:animEffect>
                                  </p:childTnLst>
                                </p:cTn>
                              </p:par>
                              <p:par>
                                <p:cTn id="74" presetID="29" presetClass="entr" presetSubtype="0" fill="hold" nodeType="withEffect">
                                  <p:stCondLst>
                                    <p:cond delay="0"/>
                                  </p:stCondLst>
                                  <p:childTnLst>
                                    <p:set>
                                      <p:cBhvr>
                                        <p:cTn id="75" dur="1" fill="hold">
                                          <p:stCondLst>
                                            <p:cond delay="0"/>
                                          </p:stCondLst>
                                        </p:cTn>
                                        <p:tgtEl>
                                          <p:spTgt spid="7">
                                            <p:txEl>
                                              <p:pRg st="15" end="15"/>
                                            </p:txEl>
                                          </p:spTgt>
                                        </p:tgtEl>
                                        <p:attrNameLst>
                                          <p:attrName>style.visibility</p:attrName>
                                        </p:attrNameLst>
                                      </p:cBhvr>
                                      <p:to>
                                        <p:strVal val="visible"/>
                                      </p:to>
                                    </p:set>
                                    <p:anim calcmode="lin" valueType="num">
                                      <p:cBhvr>
                                        <p:cTn id="76" dur="1000" fill="hold"/>
                                        <p:tgtEl>
                                          <p:spTgt spid="7">
                                            <p:txEl>
                                              <p:pRg st="15" end="15"/>
                                            </p:txEl>
                                          </p:spTgt>
                                        </p:tgtEl>
                                        <p:attrNameLst>
                                          <p:attrName>ppt_x</p:attrName>
                                        </p:attrNameLst>
                                      </p:cBhvr>
                                      <p:tavLst>
                                        <p:tav tm="0">
                                          <p:val>
                                            <p:strVal val="#ppt_x-.2"/>
                                          </p:val>
                                        </p:tav>
                                        <p:tav tm="100000">
                                          <p:val>
                                            <p:strVal val="#ppt_x"/>
                                          </p:val>
                                        </p:tav>
                                      </p:tavLst>
                                    </p:anim>
                                    <p:anim calcmode="lin" valueType="num">
                                      <p:cBhvr>
                                        <p:cTn id="77" dur="1000" fill="hold"/>
                                        <p:tgtEl>
                                          <p:spTgt spid="7">
                                            <p:txEl>
                                              <p:pRg st="15" end="15"/>
                                            </p:txEl>
                                          </p:spTgt>
                                        </p:tgtEl>
                                        <p:attrNameLst>
                                          <p:attrName>ppt_y</p:attrName>
                                        </p:attrNameLst>
                                      </p:cBhvr>
                                      <p:tavLst>
                                        <p:tav tm="0">
                                          <p:val>
                                            <p:strVal val="#ppt_y"/>
                                          </p:val>
                                        </p:tav>
                                        <p:tav tm="100000">
                                          <p:val>
                                            <p:strVal val="#ppt_y"/>
                                          </p:val>
                                        </p:tav>
                                      </p:tavLst>
                                    </p:anim>
                                    <p:animEffect transition="in" filter="wipe(right)" prLst="gradientSize: 0.1">
                                      <p:cBhvr>
                                        <p:cTn id="78" dur="1000"/>
                                        <p:tgtEl>
                                          <p:spTgt spid="7">
                                            <p:txEl>
                                              <p:pRg st="15" end="15"/>
                                            </p:txEl>
                                          </p:spTgt>
                                        </p:tgtEl>
                                      </p:cBhvr>
                                    </p:animEffect>
                                  </p:childTnLst>
                                </p:cTn>
                              </p:par>
                              <p:par>
                                <p:cTn id="79" presetID="29" presetClass="entr" presetSubtype="0" fill="hold" nodeType="withEffect">
                                  <p:stCondLst>
                                    <p:cond delay="0"/>
                                  </p:stCondLst>
                                  <p:childTnLst>
                                    <p:set>
                                      <p:cBhvr>
                                        <p:cTn id="80" dur="1" fill="hold">
                                          <p:stCondLst>
                                            <p:cond delay="0"/>
                                          </p:stCondLst>
                                        </p:cTn>
                                        <p:tgtEl>
                                          <p:spTgt spid="7">
                                            <p:txEl>
                                              <p:pRg st="16" end="16"/>
                                            </p:txEl>
                                          </p:spTgt>
                                        </p:tgtEl>
                                        <p:attrNameLst>
                                          <p:attrName>style.visibility</p:attrName>
                                        </p:attrNameLst>
                                      </p:cBhvr>
                                      <p:to>
                                        <p:strVal val="visible"/>
                                      </p:to>
                                    </p:set>
                                    <p:anim calcmode="lin" valueType="num">
                                      <p:cBhvr>
                                        <p:cTn id="81" dur="1000" fill="hold"/>
                                        <p:tgtEl>
                                          <p:spTgt spid="7">
                                            <p:txEl>
                                              <p:pRg st="16" end="16"/>
                                            </p:txEl>
                                          </p:spTgt>
                                        </p:tgtEl>
                                        <p:attrNameLst>
                                          <p:attrName>ppt_x</p:attrName>
                                        </p:attrNameLst>
                                      </p:cBhvr>
                                      <p:tavLst>
                                        <p:tav tm="0">
                                          <p:val>
                                            <p:strVal val="#ppt_x-.2"/>
                                          </p:val>
                                        </p:tav>
                                        <p:tav tm="100000">
                                          <p:val>
                                            <p:strVal val="#ppt_x"/>
                                          </p:val>
                                        </p:tav>
                                      </p:tavLst>
                                    </p:anim>
                                    <p:anim calcmode="lin" valueType="num">
                                      <p:cBhvr>
                                        <p:cTn id="82" dur="1000" fill="hold"/>
                                        <p:tgtEl>
                                          <p:spTgt spid="7">
                                            <p:txEl>
                                              <p:pRg st="16" end="16"/>
                                            </p:txEl>
                                          </p:spTgt>
                                        </p:tgtEl>
                                        <p:attrNameLst>
                                          <p:attrName>ppt_y</p:attrName>
                                        </p:attrNameLst>
                                      </p:cBhvr>
                                      <p:tavLst>
                                        <p:tav tm="0">
                                          <p:val>
                                            <p:strVal val="#ppt_y"/>
                                          </p:val>
                                        </p:tav>
                                        <p:tav tm="100000">
                                          <p:val>
                                            <p:strVal val="#ppt_y"/>
                                          </p:val>
                                        </p:tav>
                                      </p:tavLst>
                                    </p:anim>
                                    <p:animEffect transition="in" filter="wipe(right)" prLst="gradientSize: 0.1">
                                      <p:cBhvr>
                                        <p:cTn id="83" dur="1000"/>
                                        <p:tgtEl>
                                          <p:spTgt spid="7">
                                            <p:txEl>
                                              <p:pRg st="16" end="16"/>
                                            </p:txEl>
                                          </p:spTgt>
                                        </p:tgtEl>
                                      </p:cBhvr>
                                    </p:animEffect>
                                  </p:childTnLst>
                                </p:cTn>
                              </p:par>
                              <p:par>
                                <p:cTn id="84" presetID="29" presetClass="entr" presetSubtype="0" fill="hold" nodeType="withEffect">
                                  <p:stCondLst>
                                    <p:cond delay="0"/>
                                  </p:stCondLst>
                                  <p:childTnLst>
                                    <p:set>
                                      <p:cBhvr>
                                        <p:cTn id="85" dur="1" fill="hold">
                                          <p:stCondLst>
                                            <p:cond delay="0"/>
                                          </p:stCondLst>
                                        </p:cTn>
                                        <p:tgtEl>
                                          <p:spTgt spid="7">
                                            <p:txEl>
                                              <p:pRg st="17" end="17"/>
                                            </p:txEl>
                                          </p:spTgt>
                                        </p:tgtEl>
                                        <p:attrNameLst>
                                          <p:attrName>style.visibility</p:attrName>
                                        </p:attrNameLst>
                                      </p:cBhvr>
                                      <p:to>
                                        <p:strVal val="visible"/>
                                      </p:to>
                                    </p:set>
                                    <p:anim calcmode="lin" valueType="num">
                                      <p:cBhvr>
                                        <p:cTn id="86" dur="1000" fill="hold"/>
                                        <p:tgtEl>
                                          <p:spTgt spid="7">
                                            <p:txEl>
                                              <p:pRg st="17" end="17"/>
                                            </p:txEl>
                                          </p:spTgt>
                                        </p:tgtEl>
                                        <p:attrNameLst>
                                          <p:attrName>ppt_x</p:attrName>
                                        </p:attrNameLst>
                                      </p:cBhvr>
                                      <p:tavLst>
                                        <p:tav tm="0">
                                          <p:val>
                                            <p:strVal val="#ppt_x-.2"/>
                                          </p:val>
                                        </p:tav>
                                        <p:tav tm="100000">
                                          <p:val>
                                            <p:strVal val="#ppt_x"/>
                                          </p:val>
                                        </p:tav>
                                      </p:tavLst>
                                    </p:anim>
                                    <p:anim calcmode="lin" valueType="num">
                                      <p:cBhvr>
                                        <p:cTn id="87" dur="1000" fill="hold"/>
                                        <p:tgtEl>
                                          <p:spTgt spid="7">
                                            <p:txEl>
                                              <p:pRg st="17" end="17"/>
                                            </p:txEl>
                                          </p:spTgt>
                                        </p:tgtEl>
                                        <p:attrNameLst>
                                          <p:attrName>ppt_y</p:attrName>
                                        </p:attrNameLst>
                                      </p:cBhvr>
                                      <p:tavLst>
                                        <p:tav tm="0">
                                          <p:val>
                                            <p:strVal val="#ppt_y"/>
                                          </p:val>
                                        </p:tav>
                                        <p:tav tm="100000">
                                          <p:val>
                                            <p:strVal val="#ppt_y"/>
                                          </p:val>
                                        </p:tav>
                                      </p:tavLst>
                                    </p:anim>
                                    <p:animEffect transition="in" filter="wipe(right)" prLst="gradientSize: 0.1">
                                      <p:cBhvr>
                                        <p:cTn id="88" dur="1000"/>
                                        <p:tgtEl>
                                          <p:spTgt spid="7">
                                            <p:txEl>
                                              <p:pRg st="17" end="17"/>
                                            </p:txEl>
                                          </p:spTgt>
                                        </p:tgtEl>
                                      </p:cBhvr>
                                    </p:animEffect>
                                  </p:childTnLst>
                                </p:cTn>
                              </p:par>
                              <p:par>
                                <p:cTn id="89" presetID="29" presetClass="entr" presetSubtype="0" fill="hold" nodeType="withEffect">
                                  <p:stCondLst>
                                    <p:cond delay="0"/>
                                  </p:stCondLst>
                                  <p:childTnLst>
                                    <p:set>
                                      <p:cBhvr>
                                        <p:cTn id="90" dur="1" fill="hold">
                                          <p:stCondLst>
                                            <p:cond delay="0"/>
                                          </p:stCondLst>
                                        </p:cTn>
                                        <p:tgtEl>
                                          <p:spTgt spid="7">
                                            <p:txEl>
                                              <p:pRg st="18" end="18"/>
                                            </p:txEl>
                                          </p:spTgt>
                                        </p:tgtEl>
                                        <p:attrNameLst>
                                          <p:attrName>style.visibility</p:attrName>
                                        </p:attrNameLst>
                                      </p:cBhvr>
                                      <p:to>
                                        <p:strVal val="visible"/>
                                      </p:to>
                                    </p:set>
                                    <p:anim calcmode="lin" valueType="num">
                                      <p:cBhvr>
                                        <p:cTn id="91" dur="1000" fill="hold"/>
                                        <p:tgtEl>
                                          <p:spTgt spid="7">
                                            <p:txEl>
                                              <p:pRg st="18" end="18"/>
                                            </p:txEl>
                                          </p:spTgt>
                                        </p:tgtEl>
                                        <p:attrNameLst>
                                          <p:attrName>ppt_x</p:attrName>
                                        </p:attrNameLst>
                                      </p:cBhvr>
                                      <p:tavLst>
                                        <p:tav tm="0">
                                          <p:val>
                                            <p:strVal val="#ppt_x-.2"/>
                                          </p:val>
                                        </p:tav>
                                        <p:tav tm="100000">
                                          <p:val>
                                            <p:strVal val="#ppt_x"/>
                                          </p:val>
                                        </p:tav>
                                      </p:tavLst>
                                    </p:anim>
                                    <p:anim calcmode="lin" valueType="num">
                                      <p:cBhvr>
                                        <p:cTn id="92" dur="1000" fill="hold"/>
                                        <p:tgtEl>
                                          <p:spTgt spid="7">
                                            <p:txEl>
                                              <p:pRg st="18" end="18"/>
                                            </p:txEl>
                                          </p:spTgt>
                                        </p:tgtEl>
                                        <p:attrNameLst>
                                          <p:attrName>ppt_y</p:attrName>
                                        </p:attrNameLst>
                                      </p:cBhvr>
                                      <p:tavLst>
                                        <p:tav tm="0">
                                          <p:val>
                                            <p:strVal val="#ppt_y"/>
                                          </p:val>
                                        </p:tav>
                                        <p:tav tm="100000">
                                          <p:val>
                                            <p:strVal val="#ppt_y"/>
                                          </p:val>
                                        </p:tav>
                                      </p:tavLst>
                                    </p:anim>
                                    <p:animEffect transition="in" filter="wipe(right)" prLst="gradientSize: 0.1">
                                      <p:cBhvr>
                                        <p:cTn id="93" dur="1000"/>
                                        <p:tgtEl>
                                          <p:spTgt spid="7">
                                            <p:txEl>
                                              <p:pRg st="18" end="18"/>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xit" presetSubtype="12" fill="hold" grpId="0" nodeType="clickEffect">
                                  <p:stCondLst>
                                    <p:cond delay="0"/>
                                  </p:stCondLst>
                                  <p:childTnLst>
                                    <p:animEffect transition="out" filter="strips(downLeft)">
                                      <p:cBhvr>
                                        <p:cTn id="97" dur="500"/>
                                        <p:tgtEl>
                                          <p:spTgt spid="7">
                                            <p:txEl>
                                              <p:pRg st="0" end="0"/>
                                            </p:txEl>
                                          </p:spTgt>
                                        </p:tgtEl>
                                      </p:cBhvr>
                                    </p:animEffect>
                                    <p:set>
                                      <p:cBhvr>
                                        <p:cTn id="98" dur="1" fill="hold">
                                          <p:stCondLst>
                                            <p:cond delay="499"/>
                                          </p:stCondLst>
                                        </p:cTn>
                                        <p:tgtEl>
                                          <p:spTgt spid="7">
                                            <p:txEl>
                                              <p:pRg st="0" end="0"/>
                                            </p:txEl>
                                          </p:spTgt>
                                        </p:tgtEl>
                                        <p:attrNameLst>
                                          <p:attrName>style.visibility</p:attrName>
                                        </p:attrNameLst>
                                      </p:cBhvr>
                                      <p:to>
                                        <p:strVal val="hidden"/>
                                      </p:to>
                                    </p:set>
                                  </p:childTnLst>
                                </p:cTn>
                              </p:par>
                              <p:par>
                                <p:cTn id="99" presetID="18" presetClass="exit" presetSubtype="12" fill="hold" grpId="0" nodeType="withEffect">
                                  <p:stCondLst>
                                    <p:cond delay="0"/>
                                  </p:stCondLst>
                                  <p:childTnLst>
                                    <p:animEffect transition="out" filter="strips(downLeft)">
                                      <p:cBhvr>
                                        <p:cTn id="100" dur="500"/>
                                        <p:tgtEl>
                                          <p:spTgt spid="7">
                                            <p:txEl>
                                              <p:pRg st="1" end="1"/>
                                            </p:txEl>
                                          </p:spTgt>
                                        </p:tgtEl>
                                      </p:cBhvr>
                                    </p:animEffect>
                                    <p:set>
                                      <p:cBhvr>
                                        <p:cTn id="101" dur="1" fill="hold">
                                          <p:stCondLst>
                                            <p:cond delay="499"/>
                                          </p:stCondLst>
                                        </p:cTn>
                                        <p:tgtEl>
                                          <p:spTgt spid="7">
                                            <p:txEl>
                                              <p:pRg st="1" end="1"/>
                                            </p:txEl>
                                          </p:spTgt>
                                        </p:tgtEl>
                                        <p:attrNameLst>
                                          <p:attrName>style.visibility</p:attrName>
                                        </p:attrNameLst>
                                      </p:cBhvr>
                                      <p:to>
                                        <p:strVal val="hidden"/>
                                      </p:to>
                                    </p:set>
                                  </p:childTnLst>
                                </p:cTn>
                              </p:par>
                              <p:par>
                                <p:cTn id="102" presetID="18" presetClass="exit" presetSubtype="12" fill="hold" grpId="0" nodeType="withEffect">
                                  <p:stCondLst>
                                    <p:cond delay="0"/>
                                  </p:stCondLst>
                                  <p:childTnLst>
                                    <p:animEffect transition="out" filter="strips(downLeft)">
                                      <p:cBhvr>
                                        <p:cTn id="103" dur="500"/>
                                        <p:tgtEl>
                                          <p:spTgt spid="7">
                                            <p:txEl>
                                              <p:pRg st="2" end="2"/>
                                            </p:txEl>
                                          </p:spTgt>
                                        </p:tgtEl>
                                      </p:cBhvr>
                                    </p:animEffect>
                                    <p:set>
                                      <p:cBhvr>
                                        <p:cTn id="104" dur="1" fill="hold">
                                          <p:stCondLst>
                                            <p:cond delay="499"/>
                                          </p:stCondLst>
                                        </p:cTn>
                                        <p:tgtEl>
                                          <p:spTgt spid="7">
                                            <p:txEl>
                                              <p:pRg st="2" end="2"/>
                                            </p:txEl>
                                          </p:spTgt>
                                        </p:tgtEl>
                                        <p:attrNameLst>
                                          <p:attrName>style.visibility</p:attrName>
                                        </p:attrNameLst>
                                      </p:cBhvr>
                                      <p:to>
                                        <p:strVal val="hidden"/>
                                      </p:to>
                                    </p:set>
                                  </p:childTnLst>
                                </p:cTn>
                              </p:par>
                              <p:par>
                                <p:cTn id="105" presetID="18" presetClass="exit" presetSubtype="12" fill="hold" grpId="0" nodeType="withEffect">
                                  <p:stCondLst>
                                    <p:cond delay="0"/>
                                  </p:stCondLst>
                                  <p:childTnLst>
                                    <p:animEffect transition="out" filter="strips(downLeft)">
                                      <p:cBhvr>
                                        <p:cTn id="106" dur="500"/>
                                        <p:tgtEl>
                                          <p:spTgt spid="7">
                                            <p:txEl>
                                              <p:pRg st="3" end="3"/>
                                            </p:txEl>
                                          </p:spTgt>
                                        </p:tgtEl>
                                      </p:cBhvr>
                                    </p:animEffect>
                                    <p:set>
                                      <p:cBhvr>
                                        <p:cTn id="107" dur="1" fill="hold">
                                          <p:stCondLst>
                                            <p:cond delay="499"/>
                                          </p:stCondLst>
                                        </p:cTn>
                                        <p:tgtEl>
                                          <p:spTgt spid="7">
                                            <p:txEl>
                                              <p:pRg st="3" end="3"/>
                                            </p:txEl>
                                          </p:spTgt>
                                        </p:tgtEl>
                                        <p:attrNameLst>
                                          <p:attrName>style.visibility</p:attrName>
                                        </p:attrNameLst>
                                      </p:cBhvr>
                                      <p:to>
                                        <p:strVal val="hidden"/>
                                      </p:to>
                                    </p:set>
                                  </p:childTnLst>
                                </p:cTn>
                              </p:par>
                              <p:par>
                                <p:cTn id="108" presetID="18" presetClass="exit" presetSubtype="12" fill="hold" grpId="0" nodeType="withEffect">
                                  <p:stCondLst>
                                    <p:cond delay="0"/>
                                  </p:stCondLst>
                                  <p:childTnLst>
                                    <p:animEffect transition="out" filter="strips(downLeft)">
                                      <p:cBhvr>
                                        <p:cTn id="109" dur="500"/>
                                        <p:tgtEl>
                                          <p:spTgt spid="7">
                                            <p:txEl>
                                              <p:pRg st="4" end="4"/>
                                            </p:txEl>
                                          </p:spTgt>
                                        </p:tgtEl>
                                      </p:cBhvr>
                                    </p:animEffect>
                                    <p:set>
                                      <p:cBhvr>
                                        <p:cTn id="110" dur="1" fill="hold">
                                          <p:stCondLst>
                                            <p:cond delay="499"/>
                                          </p:stCondLst>
                                        </p:cTn>
                                        <p:tgtEl>
                                          <p:spTgt spid="7">
                                            <p:txEl>
                                              <p:pRg st="4" end="4"/>
                                            </p:txEl>
                                          </p:spTgt>
                                        </p:tgtEl>
                                        <p:attrNameLst>
                                          <p:attrName>style.visibility</p:attrName>
                                        </p:attrNameLst>
                                      </p:cBhvr>
                                      <p:to>
                                        <p:strVal val="hidden"/>
                                      </p:to>
                                    </p:set>
                                  </p:childTnLst>
                                </p:cTn>
                              </p:par>
                              <p:par>
                                <p:cTn id="111" presetID="18" presetClass="exit" presetSubtype="12" fill="hold" grpId="0" nodeType="withEffect">
                                  <p:stCondLst>
                                    <p:cond delay="0"/>
                                  </p:stCondLst>
                                  <p:childTnLst>
                                    <p:animEffect transition="out" filter="strips(downLeft)">
                                      <p:cBhvr>
                                        <p:cTn id="112" dur="500"/>
                                        <p:tgtEl>
                                          <p:spTgt spid="7">
                                            <p:txEl>
                                              <p:pRg st="5" end="5"/>
                                            </p:txEl>
                                          </p:spTgt>
                                        </p:tgtEl>
                                      </p:cBhvr>
                                    </p:animEffect>
                                    <p:set>
                                      <p:cBhvr>
                                        <p:cTn id="113" dur="1" fill="hold">
                                          <p:stCondLst>
                                            <p:cond delay="499"/>
                                          </p:stCondLst>
                                        </p:cTn>
                                        <p:tgtEl>
                                          <p:spTgt spid="7">
                                            <p:txEl>
                                              <p:pRg st="5" end="5"/>
                                            </p:txEl>
                                          </p:spTgt>
                                        </p:tgtEl>
                                        <p:attrNameLst>
                                          <p:attrName>style.visibility</p:attrName>
                                        </p:attrNameLst>
                                      </p:cBhvr>
                                      <p:to>
                                        <p:strVal val="hidden"/>
                                      </p:to>
                                    </p:set>
                                  </p:childTnLst>
                                </p:cTn>
                              </p:par>
                              <p:par>
                                <p:cTn id="114" presetID="18" presetClass="exit" presetSubtype="12" fill="hold" grpId="0" nodeType="withEffect">
                                  <p:stCondLst>
                                    <p:cond delay="0"/>
                                  </p:stCondLst>
                                  <p:childTnLst>
                                    <p:animEffect transition="out" filter="strips(downLeft)">
                                      <p:cBhvr>
                                        <p:cTn id="115" dur="500"/>
                                        <p:tgtEl>
                                          <p:spTgt spid="7">
                                            <p:txEl>
                                              <p:pRg st="6" end="6"/>
                                            </p:txEl>
                                          </p:spTgt>
                                        </p:tgtEl>
                                      </p:cBhvr>
                                    </p:animEffect>
                                    <p:set>
                                      <p:cBhvr>
                                        <p:cTn id="116" dur="1" fill="hold">
                                          <p:stCondLst>
                                            <p:cond delay="499"/>
                                          </p:stCondLst>
                                        </p:cTn>
                                        <p:tgtEl>
                                          <p:spTgt spid="7">
                                            <p:txEl>
                                              <p:pRg st="6" end="6"/>
                                            </p:txEl>
                                          </p:spTgt>
                                        </p:tgtEl>
                                        <p:attrNameLst>
                                          <p:attrName>style.visibility</p:attrName>
                                        </p:attrNameLst>
                                      </p:cBhvr>
                                      <p:to>
                                        <p:strVal val="hidden"/>
                                      </p:to>
                                    </p:set>
                                  </p:childTnLst>
                                </p:cTn>
                              </p:par>
                              <p:par>
                                <p:cTn id="117" presetID="18" presetClass="exit" presetSubtype="12" fill="hold" grpId="0" nodeType="withEffect">
                                  <p:stCondLst>
                                    <p:cond delay="0"/>
                                  </p:stCondLst>
                                  <p:childTnLst>
                                    <p:animEffect transition="out" filter="strips(downLeft)">
                                      <p:cBhvr>
                                        <p:cTn id="118" dur="500"/>
                                        <p:tgtEl>
                                          <p:spTgt spid="7">
                                            <p:txEl>
                                              <p:pRg st="7" end="7"/>
                                            </p:txEl>
                                          </p:spTgt>
                                        </p:tgtEl>
                                      </p:cBhvr>
                                    </p:animEffect>
                                    <p:set>
                                      <p:cBhvr>
                                        <p:cTn id="119" dur="1" fill="hold">
                                          <p:stCondLst>
                                            <p:cond delay="499"/>
                                          </p:stCondLst>
                                        </p:cTn>
                                        <p:tgtEl>
                                          <p:spTgt spid="7">
                                            <p:txEl>
                                              <p:pRg st="7" end="7"/>
                                            </p:txEl>
                                          </p:spTgt>
                                        </p:tgtEl>
                                        <p:attrNameLst>
                                          <p:attrName>style.visibility</p:attrName>
                                        </p:attrNameLst>
                                      </p:cBhvr>
                                      <p:to>
                                        <p:strVal val="hidden"/>
                                      </p:to>
                                    </p:set>
                                  </p:childTnLst>
                                </p:cTn>
                              </p:par>
                              <p:par>
                                <p:cTn id="120" presetID="18" presetClass="exit" presetSubtype="12" fill="hold" grpId="0" nodeType="withEffect">
                                  <p:stCondLst>
                                    <p:cond delay="0"/>
                                  </p:stCondLst>
                                  <p:childTnLst>
                                    <p:animEffect transition="out" filter="strips(downLeft)">
                                      <p:cBhvr>
                                        <p:cTn id="121" dur="500"/>
                                        <p:tgtEl>
                                          <p:spTgt spid="7">
                                            <p:txEl>
                                              <p:pRg st="8" end="8"/>
                                            </p:txEl>
                                          </p:spTgt>
                                        </p:tgtEl>
                                      </p:cBhvr>
                                    </p:animEffect>
                                    <p:set>
                                      <p:cBhvr>
                                        <p:cTn id="122" dur="1" fill="hold">
                                          <p:stCondLst>
                                            <p:cond delay="499"/>
                                          </p:stCondLst>
                                        </p:cTn>
                                        <p:tgtEl>
                                          <p:spTgt spid="7">
                                            <p:txEl>
                                              <p:pRg st="8" end="8"/>
                                            </p:txEl>
                                          </p:spTgt>
                                        </p:tgtEl>
                                        <p:attrNameLst>
                                          <p:attrName>style.visibility</p:attrName>
                                        </p:attrNameLst>
                                      </p:cBhvr>
                                      <p:to>
                                        <p:strVal val="hidden"/>
                                      </p:to>
                                    </p:set>
                                  </p:childTnLst>
                                </p:cTn>
                              </p:par>
                              <p:par>
                                <p:cTn id="123" presetID="18" presetClass="exit" presetSubtype="12" fill="hold" grpId="0" nodeType="withEffect">
                                  <p:stCondLst>
                                    <p:cond delay="0"/>
                                  </p:stCondLst>
                                  <p:childTnLst>
                                    <p:animEffect transition="out" filter="strips(downLeft)">
                                      <p:cBhvr>
                                        <p:cTn id="124" dur="500"/>
                                        <p:tgtEl>
                                          <p:spTgt spid="7">
                                            <p:txEl>
                                              <p:pRg st="9" end="9"/>
                                            </p:txEl>
                                          </p:spTgt>
                                        </p:tgtEl>
                                      </p:cBhvr>
                                    </p:animEffect>
                                    <p:set>
                                      <p:cBhvr>
                                        <p:cTn id="125" dur="1" fill="hold">
                                          <p:stCondLst>
                                            <p:cond delay="499"/>
                                          </p:stCondLst>
                                        </p:cTn>
                                        <p:tgtEl>
                                          <p:spTgt spid="7">
                                            <p:txEl>
                                              <p:pRg st="9" end="9"/>
                                            </p:txEl>
                                          </p:spTgt>
                                        </p:tgtEl>
                                        <p:attrNameLst>
                                          <p:attrName>style.visibility</p:attrName>
                                        </p:attrNameLst>
                                      </p:cBhvr>
                                      <p:to>
                                        <p:strVal val="hidden"/>
                                      </p:to>
                                    </p:set>
                                  </p:childTnLst>
                                </p:cTn>
                              </p:par>
                              <p:par>
                                <p:cTn id="126" presetID="18" presetClass="exit" presetSubtype="12" fill="hold" grpId="0" nodeType="withEffect">
                                  <p:stCondLst>
                                    <p:cond delay="0"/>
                                  </p:stCondLst>
                                  <p:childTnLst>
                                    <p:animEffect transition="out" filter="strips(downLeft)">
                                      <p:cBhvr>
                                        <p:cTn id="127" dur="500"/>
                                        <p:tgtEl>
                                          <p:spTgt spid="7">
                                            <p:txEl>
                                              <p:pRg st="10" end="10"/>
                                            </p:txEl>
                                          </p:spTgt>
                                        </p:tgtEl>
                                      </p:cBhvr>
                                    </p:animEffect>
                                    <p:set>
                                      <p:cBhvr>
                                        <p:cTn id="128" dur="1" fill="hold">
                                          <p:stCondLst>
                                            <p:cond delay="499"/>
                                          </p:stCondLst>
                                        </p:cTn>
                                        <p:tgtEl>
                                          <p:spTgt spid="7">
                                            <p:txEl>
                                              <p:pRg st="10" end="10"/>
                                            </p:txEl>
                                          </p:spTgt>
                                        </p:tgtEl>
                                        <p:attrNameLst>
                                          <p:attrName>style.visibility</p:attrName>
                                        </p:attrNameLst>
                                      </p:cBhvr>
                                      <p:to>
                                        <p:strVal val="hidden"/>
                                      </p:to>
                                    </p:set>
                                  </p:childTnLst>
                                </p:cTn>
                              </p:par>
                              <p:par>
                                <p:cTn id="129" presetID="18" presetClass="exit" presetSubtype="12" fill="hold" grpId="0" nodeType="withEffect">
                                  <p:stCondLst>
                                    <p:cond delay="0"/>
                                  </p:stCondLst>
                                  <p:childTnLst>
                                    <p:animEffect transition="out" filter="strips(downLeft)">
                                      <p:cBhvr>
                                        <p:cTn id="130" dur="500"/>
                                        <p:tgtEl>
                                          <p:spTgt spid="7">
                                            <p:txEl>
                                              <p:pRg st="11" end="11"/>
                                            </p:txEl>
                                          </p:spTgt>
                                        </p:tgtEl>
                                      </p:cBhvr>
                                    </p:animEffect>
                                    <p:set>
                                      <p:cBhvr>
                                        <p:cTn id="131" dur="1" fill="hold">
                                          <p:stCondLst>
                                            <p:cond delay="499"/>
                                          </p:stCondLst>
                                        </p:cTn>
                                        <p:tgtEl>
                                          <p:spTgt spid="7">
                                            <p:txEl>
                                              <p:pRg st="11" end="11"/>
                                            </p:txEl>
                                          </p:spTgt>
                                        </p:tgtEl>
                                        <p:attrNameLst>
                                          <p:attrName>style.visibility</p:attrName>
                                        </p:attrNameLst>
                                      </p:cBhvr>
                                      <p:to>
                                        <p:strVal val="hidden"/>
                                      </p:to>
                                    </p:set>
                                  </p:childTnLst>
                                </p:cTn>
                              </p:par>
                              <p:par>
                                <p:cTn id="132" presetID="18" presetClass="exit" presetSubtype="12" fill="hold" grpId="0" nodeType="withEffect">
                                  <p:stCondLst>
                                    <p:cond delay="0"/>
                                  </p:stCondLst>
                                  <p:childTnLst>
                                    <p:animEffect transition="out" filter="strips(downLeft)">
                                      <p:cBhvr>
                                        <p:cTn id="133" dur="500"/>
                                        <p:tgtEl>
                                          <p:spTgt spid="7">
                                            <p:txEl>
                                              <p:pRg st="12" end="12"/>
                                            </p:txEl>
                                          </p:spTgt>
                                        </p:tgtEl>
                                      </p:cBhvr>
                                    </p:animEffect>
                                    <p:set>
                                      <p:cBhvr>
                                        <p:cTn id="134" dur="1" fill="hold">
                                          <p:stCondLst>
                                            <p:cond delay="499"/>
                                          </p:stCondLst>
                                        </p:cTn>
                                        <p:tgtEl>
                                          <p:spTgt spid="7">
                                            <p:txEl>
                                              <p:pRg st="12" end="12"/>
                                            </p:txEl>
                                          </p:spTgt>
                                        </p:tgtEl>
                                        <p:attrNameLst>
                                          <p:attrName>style.visibility</p:attrName>
                                        </p:attrNameLst>
                                      </p:cBhvr>
                                      <p:to>
                                        <p:strVal val="hidden"/>
                                      </p:to>
                                    </p:set>
                                  </p:childTnLst>
                                </p:cTn>
                              </p:par>
                              <p:par>
                                <p:cTn id="135" presetID="18" presetClass="exit" presetSubtype="12" fill="hold" grpId="0" nodeType="withEffect">
                                  <p:stCondLst>
                                    <p:cond delay="0"/>
                                  </p:stCondLst>
                                  <p:childTnLst>
                                    <p:animEffect transition="out" filter="strips(downLeft)">
                                      <p:cBhvr>
                                        <p:cTn id="136" dur="500"/>
                                        <p:tgtEl>
                                          <p:spTgt spid="7">
                                            <p:txEl>
                                              <p:pRg st="13" end="13"/>
                                            </p:txEl>
                                          </p:spTgt>
                                        </p:tgtEl>
                                      </p:cBhvr>
                                    </p:animEffect>
                                    <p:set>
                                      <p:cBhvr>
                                        <p:cTn id="137" dur="1" fill="hold">
                                          <p:stCondLst>
                                            <p:cond delay="499"/>
                                          </p:stCondLst>
                                        </p:cTn>
                                        <p:tgtEl>
                                          <p:spTgt spid="7">
                                            <p:txEl>
                                              <p:pRg st="13" end="13"/>
                                            </p:txEl>
                                          </p:spTgt>
                                        </p:tgtEl>
                                        <p:attrNameLst>
                                          <p:attrName>style.visibility</p:attrName>
                                        </p:attrNameLst>
                                      </p:cBhvr>
                                      <p:to>
                                        <p:strVal val="hidden"/>
                                      </p:to>
                                    </p:set>
                                  </p:childTnLst>
                                </p:cTn>
                              </p:par>
                              <p:par>
                                <p:cTn id="138" presetID="18" presetClass="exit" presetSubtype="12" fill="hold" grpId="0" nodeType="withEffect">
                                  <p:stCondLst>
                                    <p:cond delay="0"/>
                                  </p:stCondLst>
                                  <p:childTnLst>
                                    <p:animEffect transition="out" filter="strips(downLeft)">
                                      <p:cBhvr>
                                        <p:cTn id="139" dur="500"/>
                                        <p:tgtEl>
                                          <p:spTgt spid="7">
                                            <p:txEl>
                                              <p:pRg st="14" end="14"/>
                                            </p:txEl>
                                          </p:spTgt>
                                        </p:tgtEl>
                                      </p:cBhvr>
                                    </p:animEffect>
                                    <p:set>
                                      <p:cBhvr>
                                        <p:cTn id="140" dur="1" fill="hold">
                                          <p:stCondLst>
                                            <p:cond delay="499"/>
                                          </p:stCondLst>
                                        </p:cTn>
                                        <p:tgtEl>
                                          <p:spTgt spid="7">
                                            <p:txEl>
                                              <p:pRg st="14" end="14"/>
                                            </p:txEl>
                                          </p:spTgt>
                                        </p:tgtEl>
                                        <p:attrNameLst>
                                          <p:attrName>style.visibility</p:attrName>
                                        </p:attrNameLst>
                                      </p:cBhvr>
                                      <p:to>
                                        <p:strVal val="hidden"/>
                                      </p:to>
                                    </p:set>
                                  </p:childTnLst>
                                </p:cTn>
                              </p:par>
                              <p:par>
                                <p:cTn id="141" presetID="18" presetClass="exit" presetSubtype="12" fill="hold" grpId="0" nodeType="withEffect">
                                  <p:stCondLst>
                                    <p:cond delay="0"/>
                                  </p:stCondLst>
                                  <p:childTnLst>
                                    <p:animEffect transition="out" filter="strips(downLeft)">
                                      <p:cBhvr>
                                        <p:cTn id="142" dur="500"/>
                                        <p:tgtEl>
                                          <p:spTgt spid="7">
                                            <p:txEl>
                                              <p:pRg st="15" end="15"/>
                                            </p:txEl>
                                          </p:spTgt>
                                        </p:tgtEl>
                                      </p:cBhvr>
                                    </p:animEffect>
                                    <p:set>
                                      <p:cBhvr>
                                        <p:cTn id="143" dur="1" fill="hold">
                                          <p:stCondLst>
                                            <p:cond delay="499"/>
                                          </p:stCondLst>
                                        </p:cTn>
                                        <p:tgtEl>
                                          <p:spTgt spid="7">
                                            <p:txEl>
                                              <p:pRg st="15" end="15"/>
                                            </p:txEl>
                                          </p:spTgt>
                                        </p:tgtEl>
                                        <p:attrNameLst>
                                          <p:attrName>style.visibility</p:attrName>
                                        </p:attrNameLst>
                                      </p:cBhvr>
                                      <p:to>
                                        <p:strVal val="hidden"/>
                                      </p:to>
                                    </p:set>
                                  </p:childTnLst>
                                </p:cTn>
                              </p:par>
                              <p:par>
                                <p:cTn id="144" presetID="18" presetClass="exit" presetSubtype="12" fill="hold" grpId="0" nodeType="withEffect">
                                  <p:stCondLst>
                                    <p:cond delay="0"/>
                                  </p:stCondLst>
                                  <p:childTnLst>
                                    <p:animEffect transition="out" filter="strips(downLeft)">
                                      <p:cBhvr>
                                        <p:cTn id="145" dur="500"/>
                                        <p:tgtEl>
                                          <p:spTgt spid="7">
                                            <p:txEl>
                                              <p:pRg st="16" end="16"/>
                                            </p:txEl>
                                          </p:spTgt>
                                        </p:tgtEl>
                                      </p:cBhvr>
                                    </p:animEffect>
                                    <p:set>
                                      <p:cBhvr>
                                        <p:cTn id="146" dur="1" fill="hold">
                                          <p:stCondLst>
                                            <p:cond delay="499"/>
                                          </p:stCondLst>
                                        </p:cTn>
                                        <p:tgtEl>
                                          <p:spTgt spid="7">
                                            <p:txEl>
                                              <p:pRg st="16" end="16"/>
                                            </p:txEl>
                                          </p:spTgt>
                                        </p:tgtEl>
                                        <p:attrNameLst>
                                          <p:attrName>style.visibility</p:attrName>
                                        </p:attrNameLst>
                                      </p:cBhvr>
                                      <p:to>
                                        <p:strVal val="hidden"/>
                                      </p:to>
                                    </p:set>
                                  </p:childTnLst>
                                </p:cTn>
                              </p:par>
                              <p:par>
                                <p:cTn id="147" presetID="18" presetClass="exit" presetSubtype="12" fill="hold" grpId="0" nodeType="withEffect">
                                  <p:stCondLst>
                                    <p:cond delay="0"/>
                                  </p:stCondLst>
                                  <p:childTnLst>
                                    <p:animEffect transition="out" filter="strips(downLeft)">
                                      <p:cBhvr>
                                        <p:cTn id="148" dur="500"/>
                                        <p:tgtEl>
                                          <p:spTgt spid="7">
                                            <p:txEl>
                                              <p:pRg st="17" end="17"/>
                                            </p:txEl>
                                          </p:spTgt>
                                        </p:tgtEl>
                                      </p:cBhvr>
                                    </p:animEffect>
                                    <p:set>
                                      <p:cBhvr>
                                        <p:cTn id="149" dur="1" fill="hold">
                                          <p:stCondLst>
                                            <p:cond delay="499"/>
                                          </p:stCondLst>
                                        </p:cTn>
                                        <p:tgtEl>
                                          <p:spTgt spid="7">
                                            <p:txEl>
                                              <p:pRg st="17" end="17"/>
                                            </p:txEl>
                                          </p:spTgt>
                                        </p:tgtEl>
                                        <p:attrNameLst>
                                          <p:attrName>style.visibility</p:attrName>
                                        </p:attrNameLst>
                                      </p:cBhvr>
                                      <p:to>
                                        <p:strVal val="hidden"/>
                                      </p:to>
                                    </p:set>
                                  </p:childTnLst>
                                </p:cTn>
                              </p:par>
                              <p:par>
                                <p:cTn id="150" presetID="18" presetClass="exit" presetSubtype="12" fill="hold" grpId="0" nodeType="withEffect">
                                  <p:stCondLst>
                                    <p:cond delay="0"/>
                                  </p:stCondLst>
                                  <p:childTnLst>
                                    <p:animEffect transition="out" filter="strips(downLeft)">
                                      <p:cBhvr>
                                        <p:cTn id="151" dur="500"/>
                                        <p:tgtEl>
                                          <p:spTgt spid="7">
                                            <p:txEl>
                                              <p:pRg st="18" end="18"/>
                                            </p:txEl>
                                          </p:spTgt>
                                        </p:tgtEl>
                                      </p:cBhvr>
                                    </p:animEffect>
                                    <p:set>
                                      <p:cBhvr>
                                        <p:cTn id="152" dur="1" fill="hold">
                                          <p:stCondLst>
                                            <p:cond delay="499"/>
                                          </p:stCondLst>
                                        </p:cTn>
                                        <p:tgtEl>
                                          <p:spTgt spid="7">
                                            <p:txEl>
                                              <p:pRg st="18" end="18"/>
                                            </p:txEl>
                                          </p:spTgt>
                                        </p:tgtEl>
                                        <p:attrNameLst>
                                          <p:attrName>style.visibility</p:attrName>
                                        </p:attrNameLst>
                                      </p:cBhvr>
                                      <p:to>
                                        <p:strVal val="hidden"/>
                                      </p:to>
                                    </p:set>
                                  </p:childTnLst>
                                </p:cTn>
                              </p:par>
                              <p:par>
                                <p:cTn id="153" presetID="18" presetClass="exit" presetSubtype="12" fill="hold" grpId="0" nodeType="withEffect">
                                  <p:stCondLst>
                                    <p:cond delay="0"/>
                                  </p:stCondLst>
                                  <p:childTnLst>
                                    <p:animEffect transition="out" filter="strips(downLeft)">
                                      <p:cBhvr>
                                        <p:cTn id="154" dur="500"/>
                                        <p:tgtEl>
                                          <p:spTgt spid="7">
                                            <p:bg/>
                                          </p:spTgt>
                                        </p:tgtEl>
                                      </p:cBhvr>
                                    </p:animEffect>
                                    <p:set>
                                      <p:cBhvr>
                                        <p:cTn id="155" dur="1" fill="hold">
                                          <p:stCondLst>
                                            <p:cond delay="4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lumMod val="5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9218" name="Picture 2" descr="http://newsmedia.tasnimnews.com/Tasnim//Uploaded/Image/13930103123119032399184.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1066800" y="381000"/>
            <a:ext cx="6781800" cy="769441"/>
          </a:xfrm>
          <a:prstGeom prst="rect">
            <a:avLst/>
          </a:prstGeom>
          <a:ln>
            <a:solidFill>
              <a:srgbClr val="FFFF00"/>
            </a:solidFill>
          </a:ln>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4400" b="1" dirty="0" smtClean="0">
                <a:ln w="1905">
                  <a:solidFill>
                    <a:srgbClr val="FF0000"/>
                  </a:solidFill>
                </a:ln>
                <a:solidFill>
                  <a:schemeClr val="bg1"/>
                </a:solidFill>
                <a:effectLst>
                  <a:innerShdw blurRad="69850" dist="43180" dir="5400000">
                    <a:srgbClr val="000000">
                      <a:alpha val="65000"/>
                    </a:srgbClr>
                  </a:innerShdw>
                </a:effectLst>
                <a:cs typeface="B Jadid" pitchFamily="2" charset="-78"/>
              </a:rPr>
              <a:t>ساختار درس دوم تا نهم</a:t>
            </a:r>
            <a:endParaRPr lang="fa-IR" sz="4400" b="1" dirty="0">
              <a:ln w="1905">
                <a:solidFill>
                  <a:srgbClr val="FF0000"/>
                </a:solidFill>
              </a:ln>
              <a:solidFill>
                <a:schemeClr val="bg1"/>
              </a:solidFill>
              <a:effectLst>
                <a:innerShdw blurRad="69850" dist="43180" dir="5400000">
                  <a:srgbClr val="000000">
                    <a:alpha val="65000"/>
                  </a:srgbClr>
                </a:innerShdw>
              </a:effectLst>
              <a:cs typeface="B Jadid"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8194" name="Picture 2" descr="http://newsmedia.tasnimnews.com/Tasnim//Uploaded/Image/139301031209337842399064.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graphicFrame>
        <p:nvGraphicFramePr>
          <p:cNvPr id="5" name="Table 4"/>
          <p:cNvGraphicFramePr>
            <a:graphicFrameLocks noGrp="1"/>
          </p:cNvGraphicFramePr>
          <p:nvPr/>
        </p:nvGraphicFramePr>
        <p:xfrm>
          <a:off x="381000" y="304796"/>
          <a:ext cx="8458200" cy="6248403"/>
        </p:xfrm>
        <a:graphic>
          <a:graphicData uri="http://schemas.openxmlformats.org/drawingml/2006/table">
            <a:tbl>
              <a:tblPr rtl="1" firstRow="1" bandRow="1">
                <a:tableStyleId>{5C22544A-7EE6-4342-B048-85BDC9FD1C3A}</a:tableStyleId>
              </a:tblPr>
              <a:tblGrid>
                <a:gridCol w="2114550"/>
                <a:gridCol w="2114550"/>
                <a:gridCol w="2114550"/>
                <a:gridCol w="2114550"/>
              </a:tblGrid>
              <a:tr h="694267">
                <a:tc>
                  <a:txBody>
                    <a:bodyPr/>
                    <a:lstStyle/>
                    <a:p>
                      <a:pPr rtl="1"/>
                      <a:endParaRPr lang="fa-IR" dirty="0">
                        <a:ln w="28575">
                          <a:solidFill>
                            <a:srgbClr val="FF0000"/>
                          </a:solidFill>
                        </a:ln>
                        <a:solidFill>
                          <a:schemeClr val="bg1"/>
                        </a:solidFill>
                      </a:endParaRPr>
                    </a:p>
                  </a:txBody>
                  <a:tcPr>
                    <a:solidFill>
                      <a:srgbClr val="00B0F0"/>
                    </a:solidFill>
                  </a:tcPr>
                </a:tc>
                <a:tc>
                  <a:txBody>
                    <a:bodyPr/>
                    <a:lstStyle/>
                    <a:p>
                      <a:pPr rtl="1"/>
                      <a:endParaRPr lang="fa-IR">
                        <a:ln w="28575">
                          <a:solidFill>
                            <a:srgbClr val="FF0000"/>
                          </a:solidFill>
                        </a:ln>
                        <a:solidFill>
                          <a:schemeClr val="bg1"/>
                        </a:solidFill>
                      </a:endParaRPr>
                    </a:p>
                  </a:txBody>
                  <a:tcPr>
                    <a:solidFill>
                      <a:srgbClr val="00B0F0"/>
                    </a:solidFill>
                  </a:tcPr>
                </a:tc>
                <a:tc>
                  <a:txBody>
                    <a:bodyPr/>
                    <a:lstStyle/>
                    <a:p>
                      <a:pPr rtl="1"/>
                      <a:endParaRPr lang="fa-IR">
                        <a:ln w="28575">
                          <a:solidFill>
                            <a:srgbClr val="FF0000"/>
                          </a:solidFill>
                        </a:ln>
                        <a:solidFill>
                          <a:schemeClr val="bg1"/>
                        </a:solidFill>
                      </a:endParaRPr>
                    </a:p>
                  </a:txBody>
                  <a:tcPr>
                    <a:solidFill>
                      <a:srgbClr val="00B0F0"/>
                    </a:solidFill>
                  </a:tcPr>
                </a:tc>
                <a:tc>
                  <a:txBody>
                    <a:bodyPr/>
                    <a:lstStyle/>
                    <a:p>
                      <a:pPr rtl="1"/>
                      <a:endParaRPr lang="fa-IR" dirty="0">
                        <a:ln w="28575">
                          <a:solidFill>
                            <a:srgbClr val="FF0000"/>
                          </a:solidFill>
                        </a:ln>
                        <a:solidFill>
                          <a:schemeClr val="bg1"/>
                        </a:solidFill>
                      </a:endParaRPr>
                    </a:p>
                  </a:txBody>
                  <a:tcPr>
                    <a:solidFill>
                      <a:srgbClr val="00B0F0"/>
                    </a:solidFill>
                  </a:tcPr>
                </a:tc>
              </a:tr>
              <a:tr h="694267">
                <a:tc>
                  <a:txBody>
                    <a:bodyPr/>
                    <a:lstStyle/>
                    <a:p>
                      <a:pPr rtl="1"/>
                      <a:endParaRPr lang="fa-I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tcPr>
                </a:tc>
                <a:tc>
                  <a:txBody>
                    <a:bodyPr/>
                    <a:lstStyle/>
                    <a:p>
                      <a:pPr rtl="1"/>
                      <a:endParaRPr lang="fa-IR" dirty="0"/>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tcPr>
                </a:tc>
                <a:tc>
                  <a:txBody>
                    <a:bodyPr/>
                    <a:lstStyle/>
                    <a:p>
                      <a:pPr rtl="1"/>
                      <a:endParaRPr lang="fa-IR" dirty="0"/>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tcPr>
                </a:tc>
                <a:tc>
                  <a:txBody>
                    <a:bodyPr/>
                    <a:lstStyle/>
                    <a:p>
                      <a:pPr rtl="1"/>
                      <a:endParaRPr lang="fa-IR" dirty="0"/>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tcPr>
                </a:tc>
              </a:tr>
              <a:tr h="694267">
                <a:tc>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rowSpan="2">
                  <a:txBody>
                    <a:bodyPr/>
                    <a:lstStyle/>
                    <a:p>
                      <a:pPr rtl="1"/>
                      <a:endParaRPr lang="fa-IR" dirty="0"/>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rowSpan="3">
                  <a:txBody>
                    <a:bodyPr/>
                    <a:lstStyle/>
                    <a:p>
                      <a:pPr rtl="1"/>
                      <a:endParaRPr lang="fa-IR" dirty="0"/>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r>
              <a:tr h="694267">
                <a:tc>
                  <a:txBody>
                    <a:bodyPr/>
                    <a:lstStyle/>
                    <a:p>
                      <a:pPr rtl="1"/>
                      <a:endParaRPr lang="fa-IR" dirty="0"/>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a:txBody>
                    <a:bodyPr/>
                    <a:lstStyle/>
                    <a:p>
                      <a:pPr rtl="1"/>
                      <a:endParaRPr lang="fa-IR" dirty="0"/>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r>
              <a:tr h="694267">
                <a:tc rowSpan="3">
                  <a:txBody>
                    <a:bodyPr/>
                    <a:lstStyle/>
                    <a:p>
                      <a:pPr rtl="1"/>
                      <a:endParaRPr lang="fa-IR" dirty="0"/>
                    </a:p>
                  </a:txBody>
                  <a:tcPr>
                    <a:lnB w="12700" cap="flat" cmpd="sng" algn="ctr">
                      <a:solidFill>
                        <a:schemeClr val="tx1"/>
                      </a:solidFill>
                      <a:prstDash val="solid"/>
                      <a:round/>
                      <a:headEnd type="none" w="med" len="med"/>
                      <a:tailEnd type="none" w="med" len="med"/>
                    </a:lnB>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path path="circle">
                        <a:fillToRect t="100000" r="100000"/>
                      </a:path>
                      <a:tileRect l="-100000" b="-100000"/>
                    </a:gradFill>
                  </a:tcPr>
                </a:tc>
                <a:tc rowSpan="6">
                  <a:txBody>
                    <a:bodyPr/>
                    <a:lstStyle/>
                    <a:p>
                      <a:pPr rtl="1"/>
                      <a:endParaRPr lang="fa-IR" dirty="0"/>
                    </a:p>
                  </a:txBody>
                  <a:tcPr>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path path="circle">
                        <a:fillToRect t="100000" r="100000"/>
                      </a:path>
                      <a:tileRect l="-100000" b="-100000"/>
                    </a:gradFill>
                  </a:tcPr>
                </a:tc>
                <a:tc>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r>
              <a:tr h="694267">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vMerge="1">
                  <a:txBody>
                    <a:bodyPr/>
                    <a:lstStyle/>
                    <a:p>
                      <a:pPr rtl="1"/>
                      <a:endParaRPr lang="fa-IR" dirty="0"/>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a:txBody>
                    <a:bodyPr/>
                    <a:lstStyle/>
                    <a:p>
                      <a:pPr rtl="1"/>
                      <a:endParaRPr lang="fa-IR"/>
                    </a:p>
                  </a:txBody>
                  <a:tcPr>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8900000" scaled="1"/>
                      <a:tileRect/>
                    </a:gradFill>
                  </a:tcPr>
                </a:tc>
                <a:tc rowSpan="5">
                  <a:txBody>
                    <a:bodyPr/>
                    <a:lstStyle/>
                    <a:p>
                      <a:pPr rtl="1"/>
                      <a:endParaRPr lang="fa-IR" dirty="0"/>
                    </a:p>
                  </a:txBody>
                  <a:tcPr>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8900000" scaled="1"/>
                      <a:tileRect/>
                    </a:gradFill>
                  </a:tcPr>
                </a:tc>
              </a:tr>
              <a:tr h="330202">
                <a:tc vMerge="1">
                  <a:txBody>
                    <a:bodyPr/>
                    <a:lstStyle/>
                    <a:p>
                      <a:pPr rtl="1"/>
                      <a:endParaRPr lang="fa-IR"/>
                    </a:p>
                  </a:txBody>
                  <a:tcPr>
                    <a:lnT w="12700" cap="flat" cmpd="sng" algn="ctr">
                      <a:solidFill>
                        <a:schemeClr val="tx1"/>
                      </a:solidFill>
                      <a:prstDash val="solid"/>
                      <a:round/>
                      <a:headEnd type="none" w="med" len="med"/>
                      <a:tailEnd type="none" w="med" len="med"/>
                    </a:lnT>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path path="circle">
                        <a:fillToRect t="100000" r="100000"/>
                      </a:path>
                      <a:tileRect l="-100000" b="-100000"/>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rowSpan="2">
                  <a:txBody>
                    <a:bodyPr/>
                    <a:lstStyle/>
                    <a:p>
                      <a:pPr rtl="1"/>
                      <a:endParaRPr lang="fa-IR"/>
                    </a:p>
                  </a:txBody>
                  <a:tcPr>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8900000" scaled="1"/>
                      <a:tileRect/>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r>
              <a:tr h="364065">
                <a:tc rowSpan="3">
                  <a:txBody>
                    <a:bodyPr/>
                    <a:lstStyle/>
                    <a:p>
                      <a:pPr rtl="1"/>
                      <a:endParaRPr lang="fa-IR"/>
                    </a:p>
                  </a:txBody>
                  <a:tcPr>
                    <a:lnT w="12700" cap="flat" cmpd="sng" algn="ctr">
                      <a:solidFill>
                        <a:schemeClr val="tx1"/>
                      </a:solidFill>
                      <a:prstDash val="solid"/>
                      <a:round/>
                      <a:headEnd type="none" w="med" len="med"/>
                      <a:tailEnd type="none" w="med" len="med"/>
                    </a:lnT>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path path="circle">
                        <a:fillToRect t="100000" r="100000"/>
                      </a:path>
                      <a:tileRect l="-100000" b="-100000"/>
                    </a:gradFill>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r>
              <a:tr h="694267">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a:txBody>
                    <a:bodyPr/>
                    <a:lstStyle/>
                    <a:p>
                      <a:pPr rtl="1"/>
                      <a:endParaRPr lang="fa-IR"/>
                    </a:p>
                  </a:txBody>
                  <a:tcPr>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8900000" scaled="1"/>
                      <a:tileRect/>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r>
              <a:tr h="694267">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vMerge="1">
                  <a:txBody>
                    <a:bodyPr/>
                    <a:lstStyle/>
                    <a:p>
                      <a:pPr rtl="1"/>
                      <a:endParaRPr lang="fa-IR"/>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c>
                  <a:txBody>
                    <a:bodyPr/>
                    <a:lstStyle/>
                    <a:p>
                      <a:pPr rtl="1"/>
                      <a:endParaRPr lang="fa-IR" dirty="0"/>
                    </a:p>
                  </a:txBody>
                  <a:tcPr>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8900000" scaled="1"/>
                      <a:tileRect/>
                    </a:gradFill>
                  </a:tcPr>
                </a:tc>
                <a:tc vMerge="1">
                  <a:txBody>
                    <a:bodyPr/>
                    <a:lstStyle/>
                    <a:p>
                      <a:pPr rtl="1"/>
                      <a:endParaRPr lang="fa-IR" dirty="0"/>
                    </a:p>
                  </a:txBody>
                  <a:tc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tr>
            </a:tbl>
          </a:graphicData>
        </a:graphic>
      </p:graphicFrame>
      <p:sp>
        <p:nvSpPr>
          <p:cNvPr id="6" name="Hexagon 5"/>
          <p:cNvSpPr/>
          <p:nvPr/>
        </p:nvSpPr>
        <p:spPr>
          <a:xfrm>
            <a:off x="6829412" y="304800"/>
            <a:ext cx="1857388" cy="60205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fa-IR"/>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fa-IR" sz="32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عربی</a:t>
            </a:r>
            <a:endParaRPr lang="fa-IR" sz="32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
        <p:nvSpPr>
          <p:cNvPr id="7" name="Hexagon 6"/>
          <p:cNvSpPr/>
          <p:nvPr/>
        </p:nvSpPr>
        <p:spPr>
          <a:xfrm>
            <a:off x="4772012" y="304800"/>
            <a:ext cx="1857388" cy="60205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fa-IR"/>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fa-IR" sz="32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فارسی</a:t>
            </a:r>
            <a:endParaRPr lang="fa-IR" sz="32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
        <p:nvSpPr>
          <p:cNvPr id="8" name="Hexagon 7"/>
          <p:cNvSpPr/>
          <p:nvPr/>
        </p:nvSpPr>
        <p:spPr>
          <a:xfrm>
            <a:off x="2543132" y="304800"/>
            <a:ext cx="1857388" cy="60205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fa-IR"/>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fa-IR" sz="32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عربی</a:t>
            </a:r>
            <a:endParaRPr lang="fa-IR" sz="32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
        <p:nvSpPr>
          <p:cNvPr id="9" name="Hexagon 8"/>
          <p:cNvSpPr/>
          <p:nvPr/>
        </p:nvSpPr>
        <p:spPr>
          <a:xfrm>
            <a:off x="609600" y="304800"/>
            <a:ext cx="1643074" cy="60205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fa-IR"/>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fa-IR" sz="32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فارسی</a:t>
            </a:r>
            <a:endParaRPr lang="fa-IR" sz="32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
        <p:nvSpPr>
          <p:cNvPr id="10" name="Rectangle 9"/>
          <p:cNvSpPr/>
          <p:nvPr/>
        </p:nvSpPr>
        <p:spPr>
          <a:xfrm>
            <a:off x="4724400" y="1138535"/>
            <a:ext cx="1905000" cy="46166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24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من</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r>
              <a:rPr lang="fa-IR" sz="24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cs typeface="B Koodak" pitchFamily="2" charset="-78"/>
              </a:rPr>
              <a:t>می</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r>
              <a:rPr lang="fa-IR" sz="24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نـشین</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ـ</a:t>
            </a:r>
            <a:r>
              <a:rPr lang="fa-IR" sz="2400" b="1"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cs typeface="B Koodak" pitchFamily="2" charset="-78"/>
              </a:rPr>
              <a:t>م</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endParaRPr lang="fa-IR" sz="2400" b="1" dirty="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endParaRPr>
          </a:p>
        </p:txBody>
      </p:sp>
      <p:sp>
        <p:nvSpPr>
          <p:cNvPr id="11" name="Rectangle 10"/>
          <p:cNvSpPr/>
          <p:nvPr/>
        </p:nvSpPr>
        <p:spPr>
          <a:xfrm>
            <a:off x="7086600" y="1066800"/>
            <a:ext cx="1660962"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اَنَا</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اَ</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endParaRPr lang="fa-IR" sz="2800" b="1" dirty="0">
              <a:ln w="1905">
                <a:solidFill>
                  <a:srgbClr val="0070C0"/>
                </a:solidFill>
              </a:ln>
              <a:solidFill>
                <a:srgbClr val="002060"/>
              </a:solidFill>
              <a:effectLst>
                <a:innerShdw blurRad="69850" dist="43180" dir="5400000">
                  <a:srgbClr val="000000">
                    <a:alpha val="65000"/>
                  </a:srgbClr>
                </a:innerShdw>
              </a:effectLst>
              <a:cs typeface="B Zar" pitchFamily="2" charset="-78"/>
            </a:endParaRPr>
          </a:p>
        </p:txBody>
      </p:sp>
      <p:sp>
        <p:nvSpPr>
          <p:cNvPr id="12" name="Rectangle 11"/>
          <p:cNvSpPr/>
          <p:nvPr/>
        </p:nvSpPr>
        <p:spPr>
          <a:xfrm>
            <a:off x="457200" y="1123890"/>
            <a:ext cx="1905000" cy="46166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ما</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می</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نشینـ</a:t>
            </a:r>
            <a:r>
              <a:rPr lang="fa-IR" sz="24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یم</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endParaRPr lang="fa-IR" sz="2400" b="1" dirty="0">
              <a:ln w="1905">
                <a:solidFill>
                  <a:srgbClr val="002060"/>
                </a:solidFill>
              </a:ln>
              <a:solidFill>
                <a:srgbClr val="FF0000"/>
              </a:solidFill>
              <a:effectLst>
                <a:innerShdw blurRad="69850" dist="43180" dir="5400000">
                  <a:srgbClr val="000000">
                    <a:alpha val="65000"/>
                  </a:srgbClr>
                </a:innerShdw>
              </a:effectLst>
              <a:cs typeface="B Koodak" pitchFamily="2" charset="-78"/>
            </a:endParaRPr>
          </a:p>
        </p:txBody>
      </p:sp>
      <p:sp>
        <p:nvSpPr>
          <p:cNvPr id="13" name="Rectangle 12"/>
          <p:cNvSpPr/>
          <p:nvPr/>
        </p:nvSpPr>
        <p:spPr>
          <a:xfrm>
            <a:off x="2514600" y="1066800"/>
            <a:ext cx="2005026"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نَحنُ</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نَـ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endParaRPr lang="fa-IR" sz="2800" b="1" dirty="0">
              <a:ln w="1905">
                <a:solidFill>
                  <a:srgbClr val="0070C0"/>
                </a:solidFill>
              </a:ln>
              <a:solidFill>
                <a:srgbClr val="002060"/>
              </a:solidFill>
              <a:effectLst>
                <a:innerShdw blurRad="69850" dist="43180" dir="5400000">
                  <a:srgbClr val="000000">
                    <a:alpha val="65000"/>
                  </a:srgbClr>
                </a:innerShdw>
              </a:effectLst>
              <a:cs typeface="B Zar" pitchFamily="2" charset="-78"/>
            </a:endParaRPr>
          </a:p>
        </p:txBody>
      </p:sp>
      <p:sp>
        <p:nvSpPr>
          <p:cNvPr id="14" name="Rectangle 13"/>
          <p:cNvSpPr/>
          <p:nvPr/>
        </p:nvSpPr>
        <p:spPr>
          <a:xfrm>
            <a:off x="4648200" y="2133600"/>
            <a:ext cx="1928826" cy="46166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24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تو</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r>
              <a:rPr lang="fa-IR" sz="24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cs typeface="B Koodak" pitchFamily="2" charset="-78"/>
              </a:rPr>
              <a:t>می</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r>
              <a:rPr lang="fa-IR" sz="24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نـشین</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ـ</a:t>
            </a:r>
            <a:r>
              <a:rPr lang="fa-IR" sz="2400" b="1"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cs typeface="B Koodak" pitchFamily="2" charset="-78"/>
              </a:rPr>
              <a:t>ی</a:t>
            </a:r>
            <a:r>
              <a:rPr lang="fa-IR" sz="24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endParaRPr lang="fa-IR" sz="2400" b="1" dirty="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endParaRPr>
          </a:p>
        </p:txBody>
      </p:sp>
      <p:sp>
        <p:nvSpPr>
          <p:cNvPr id="15" name="Rectangle 14"/>
          <p:cNvSpPr/>
          <p:nvPr/>
        </p:nvSpPr>
        <p:spPr>
          <a:xfrm>
            <a:off x="6885473" y="1752600"/>
            <a:ext cx="1877527"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اَنتَ</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تَـ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endParaRPr lang="fa-IR" sz="2800" b="1" dirty="0">
              <a:ln w="1905">
                <a:solidFill>
                  <a:srgbClr val="0070C0"/>
                </a:solidFill>
              </a:ln>
              <a:solidFill>
                <a:srgbClr val="002060"/>
              </a:solidFill>
              <a:effectLst>
                <a:innerShdw blurRad="69850" dist="43180" dir="5400000">
                  <a:srgbClr val="000000">
                    <a:alpha val="65000"/>
                  </a:srgbClr>
                </a:innerShdw>
              </a:effectLst>
              <a:cs typeface="B Zar" pitchFamily="2" charset="-78"/>
            </a:endParaRPr>
          </a:p>
        </p:txBody>
      </p:sp>
      <p:sp>
        <p:nvSpPr>
          <p:cNvPr id="16" name="Rectangle 15"/>
          <p:cNvSpPr/>
          <p:nvPr/>
        </p:nvSpPr>
        <p:spPr>
          <a:xfrm>
            <a:off x="6629400" y="2514600"/>
            <a:ext cx="2081242"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اَنتِ</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تَـ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جلِسـ</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ینَ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
        <p:nvSpPr>
          <p:cNvPr id="17" name="Rectangle 16"/>
          <p:cNvSpPr/>
          <p:nvPr/>
        </p:nvSpPr>
        <p:spPr>
          <a:xfrm>
            <a:off x="381000" y="2514600"/>
            <a:ext cx="2000280" cy="46166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شما</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می</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نشینـ</a:t>
            </a:r>
            <a:r>
              <a:rPr lang="fa-IR" sz="24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ید</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endParaRPr lang="fa-IR" sz="2400" b="1" dirty="0">
              <a:ln w="1905">
                <a:solidFill>
                  <a:srgbClr val="002060"/>
                </a:solidFill>
              </a:ln>
              <a:solidFill>
                <a:srgbClr val="FF0000"/>
              </a:solidFill>
              <a:effectLst>
                <a:innerShdw blurRad="69850" dist="43180" dir="5400000">
                  <a:srgbClr val="000000">
                    <a:alpha val="65000"/>
                  </a:srgbClr>
                </a:innerShdw>
              </a:effectLst>
              <a:cs typeface="B Koodak" pitchFamily="2" charset="-78"/>
            </a:endParaRPr>
          </a:p>
        </p:txBody>
      </p:sp>
      <p:sp>
        <p:nvSpPr>
          <p:cNvPr id="18" name="Rectangle 17"/>
          <p:cNvSpPr/>
          <p:nvPr/>
        </p:nvSpPr>
        <p:spPr>
          <a:xfrm>
            <a:off x="2514600" y="1762780"/>
            <a:ext cx="2033505"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أنتُم</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تَـ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ون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
        <p:nvSpPr>
          <p:cNvPr id="19" name="Rectangle 18"/>
          <p:cNvSpPr/>
          <p:nvPr/>
        </p:nvSpPr>
        <p:spPr>
          <a:xfrm>
            <a:off x="2514600" y="2514600"/>
            <a:ext cx="2043234"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أنتُنَّ</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تَـ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
        <p:nvSpPr>
          <p:cNvPr id="20" name="Rectangle 19"/>
          <p:cNvSpPr/>
          <p:nvPr/>
        </p:nvSpPr>
        <p:spPr>
          <a:xfrm>
            <a:off x="2561456" y="3210580"/>
            <a:ext cx="2010544"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أنتُما</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تَـ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انِ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
        <p:nvSpPr>
          <p:cNvPr id="21" name="Rectangle 20"/>
          <p:cNvSpPr/>
          <p:nvPr/>
        </p:nvSpPr>
        <p:spPr>
          <a:xfrm>
            <a:off x="4648200" y="4567535"/>
            <a:ext cx="1981200" cy="46166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او</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می</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نـشی</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ـ</a:t>
            </a:r>
            <a:r>
              <a:rPr lang="fa-IR" sz="24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ند</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endParaRPr lang="fa-IR" sz="2400" b="1" dirty="0">
              <a:ln w="1905">
                <a:solidFill>
                  <a:srgbClr val="002060"/>
                </a:solidFill>
              </a:ln>
              <a:solidFill>
                <a:srgbClr val="FF0000"/>
              </a:solidFill>
              <a:effectLst>
                <a:innerShdw blurRad="69850" dist="43180" dir="5400000">
                  <a:srgbClr val="000000">
                    <a:alpha val="65000"/>
                  </a:srgbClr>
                </a:innerShdw>
              </a:effectLst>
              <a:cs typeface="B Koodak" pitchFamily="2" charset="-78"/>
            </a:endParaRPr>
          </a:p>
        </p:txBody>
      </p:sp>
      <p:sp>
        <p:nvSpPr>
          <p:cNvPr id="22" name="Rectangle 21"/>
          <p:cNvSpPr/>
          <p:nvPr/>
        </p:nvSpPr>
        <p:spPr>
          <a:xfrm>
            <a:off x="7014041" y="3820180"/>
            <a:ext cx="1748959"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هُو</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یَـ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endParaRPr lang="fa-IR" sz="2800" b="1" dirty="0">
              <a:ln w="1905">
                <a:solidFill>
                  <a:srgbClr val="0070C0"/>
                </a:solidFill>
              </a:ln>
              <a:solidFill>
                <a:srgbClr val="002060"/>
              </a:solidFill>
              <a:effectLst>
                <a:innerShdw blurRad="69850" dist="43180" dir="5400000">
                  <a:srgbClr val="000000">
                    <a:alpha val="65000"/>
                  </a:srgbClr>
                </a:innerShdw>
              </a:effectLst>
              <a:cs typeface="B Zar" pitchFamily="2" charset="-78"/>
            </a:endParaRPr>
          </a:p>
        </p:txBody>
      </p:sp>
      <p:sp>
        <p:nvSpPr>
          <p:cNvPr id="23" name="Rectangle 22"/>
          <p:cNvSpPr/>
          <p:nvPr/>
        </p:nvSpPr>
        <p:spPr>
          <a:xfrm>
            <a:off x="6927349" y="5344180"/>
            <a:ext cx="1835651"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هِیَ</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تَـ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endParaRPr lang="fa-IR" sz="2800" b="1" dirty="0">
              <a:ln w="1905">
                <a:solidFill>
                  <a:srgbClr val="0070C0"/>
                </a:solidFill>
              </a:ln>
              <a:solidFill>
                <a:srgbClr val="002060"/>
              </a:solidFill>
              <a:effectLst>
                <a:innerShdw blurRad="69850" dist="43180" dir="5400000">
                  <a:srgbClr val="000000">
                    <a:alpha val="65000"/>
                  </a:srgbClr>
                </a:innerShdw>
              </a:effectLst>
              <a:cs typeface="B Zar" pitchFamily="2" charset="-78"/>
            </a:endParaRPr>
          </a:p>
        </p:txBody>
      </p:sp>
      <p:sp>
        <p:nvSpPr>
          <p:cNvPr id="24" name="Rectangle 23"/>
          <p:cNvSpPr/>
          <p:nvPr/>
        </p:nvSpPr>
        <p:spPr>
          <a:xfrm>
            <a:off x="304800" y="4884003"/>
            <a:ext cx="2209800" cy="46166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ایشان</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می</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4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نشینـ</a:t>
            </a:r>
            <a:r>
              <a:rPr lang="fa-IR" sz="24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ند</a:t>
            </a:r>
            <a:r>
              <a:rPr lang="fa-IR" sz="24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endParaRPr lang="fa-IR" sz="2400" b="1" dirty="0">
              <a:ln w="1905">
                <a:solidFill>
                  <a:srgbClr val="002060"/>
                </a:solidFill>
              </a:ln>
              <a:solidFill>
                <a:srgbClr val="FF0000"/>
              </a:solidFill>
              <a:effectLst>
                <a:innerShdw blurRad="69850" dist="43180" dir="5400000">
                  <a:srgbClr val="000000">
                    <a:alpha val="65000"/>
                  </a:srgbClr>
                </a:innerShdw>
              </a:effectLst>
              <a:cs typeface="B Koodak" pitchFamily="2" charset="-78"/>
            </a:endParaRPr>
          </a:p>
        </p:txBody>
      </p:sp>
      <p:sp>
        <p:nvSpPr>
          <p:cNvPr id="25" name="Rectangle 24"/>
          <p:cNvSpPr/>
          <p:nvPr/>
        </p:nvSpPr>
        <p:spPr>
          <a:xfrm>
            <a:off x="2538495" y="3886200"/>
            <a:ext cx="2033505"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هُم</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یَـ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ون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
        <p:nvSpPr>
          <p:cNvPr id="26" name="Rectangle 25"/>
          <p:cNvSpPr/>
          <p:nvPr/>
        </p:nvSpPr>
        <p:spPr>
          <a:xfrm>
            <a:off x="2514600" y="4462264"/>
            <a:ext cx="2043234"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هُنّ</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یَـ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
        <p:nvSpPr>
          <p:cNvPr id="27" name="Rectangle 26"/>
          <p:cNvSpPr/>
          <p:nvPr/>
        </p:nvSpPr>
        <p:spPr>
          <a:xfrm>
            <a:off x="2514600" y="5163180"/>
            <a:ext cx="2057400"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هُما</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یَـ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انِ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
        <p:nvSpPr>
          <p:cNvPr id="28" name="Rectangle 27"/>
          <p:cNvSpPr/>
          <p:nvPr/>
        </p:nvSpPr>
        <p:spPr>
          <a:xfrm>
            <a:off x="2514600" y="5939135"/>
            <a:ext cx="2057400" cy="52322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just"/>
            <a:r>
              <a:rPr lang="fa-IR" sz="2800" b="1" dirty="0" smtClean="0">
                <a:ln w="1905">
                  <a:solidFill>
                    <a:srgbClr val="00B050"/>
                  </a:solidFill>
                </a:ln>
                <a:solidFill>
                  <a:srgbClr val="004821"/>
                </a:solidFill>
                <a:effectLst>
                  <a:innerShdw blurRad="69850" dist="43180" dir="5400000">
                    <a:srgbClr val="000000">
                      <a:alpha val="65000"/>
                    </a:srgbClr>
                  </a:innerShdw>
                </a:effectLst>
                <a:cs typeface="B Zar" pitchFamily="2" charset="-78"/>
              </a:rPr>
              <a:t>هُما</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 </a:t>
            </a:r>
            <a:r>
              <a:rPr lang="fa-IR" sz="2800" b="1" dirty="0" smtClean="0">
                <a:ln w="1905">
                  <a:solidFill>
                    <a:srgbClr val="FF0000"/>
                  </a:solidFill>
                </a:ln>
                <a:solidFill>
                  <a:srgbClr val="FFFF00"/>
                </a:solidFill>
                <a:effectLst>
                  <a:innerShdw blurRad="69850" dist="43180" dir="5400000">
                    <a:srgbClr val="000000">
                      <a:alpha val="65000"/>
                    </a:srgbClr>
                  </a:innerShdw>
                </a:effectLst>
                <a:cs typeface="B Zar" pitchFamily="2" charset="-78"/>
              </a:rPr>
              <a:t>تَـ</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Zar" pitchFamily="2" charset="-78"/>
              </a:rPr>
              <a:t>جلِس</a:t>
            </a:r>
            <a:r>
              <a:rPr lang="fa-IR" sz="2800" b="1" dirty="0" smtClean="0">
                <a:ln w="1905">
                  <a:solidFill>
                    <a:srgbClr val="FF0000"/>
                  </a:solidFill>
                </a:ln>
                <a:solidFill>
                  <a:srgbClr val="FF0000"/>
                </a:solidFill>
                <a:effectLst>
                  <a:innerShdw blurRad="69850" dist="43180" dir="5400000">
                    <a:srgbClr val="000000">
                      <a:alpha val="65000"/>
                    </a:srgbClr>
                  </a:innerShdw>
                </a:effectLst>
                <a:cs typeface="B Zar" pitchFamily="2" charset="-78"/>
              </a:rPr>
              <a:t>انِ</a:t>
            </a:r>
            <a:endParaRPr lang="fa-IR" sz="2800" b="1" dirty="0">
              <a:ln w="1905">
                <a:solidFill>
                  <a:srgbClr val="FF0000"/>
                </a:solidFill>
              </a:ln>
              <a:solidFill>
                <a:srgbClr val="FF0000"/>
              </a:solidFill>
              <a:effectLst>
                <a:innerShdw blurRad="69850" dist="43180" dir="5400000">
                  <a:srgbClr val="000000">
                    <a:alpha val="65000"/>
                  </a:srgbClr>
                </a:innerShdw>
              </a:effectLst>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ppt_x</p:attrName>
                                        </p:attrNameLst>
                                      </p:cBhvr>
                                      <p:tavLst>
                                        <p:tav tm="0">
                                          <p:val>
                                            <p:strVal val="#ppt_x-.2"/>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ppt_x</p:attrName>
                                        </p:attrNameLst>
                                      </p:cBhvr>
                                      <p:tavLst>
                                        <p:tav tm="0">
                                          <p:val>
                                            <p:strVal val="#ppt_x-.2"/>
                                          </p:val>
                                        </p:tav>
                                        <p:tav tm="100000">
                                          <p:val>
                                            <p:strVal val="#ppt_x"/>
                                          </p:val>
                                        </p:tav>
                                      </p:tavLst>
                                    </p:anim>
                                    <p:anim calcmode="lin" valueType="num">
                                      <p:cBhvr>
                                        <p:cTn id="4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slide(fromBottom)">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slide(fromBottom)">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slide(fromBottom)">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linds(horizontal)">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checkerboard(across)">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linds(horizont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ox(i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linds(horizontal)">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1000" fill="hold"/>
                                        <p:tgtEl>
                                          <p:spTgt spid="17"/>
                                        </p:tgtEl>
                                        <p:attrNameLst>
                                          <p:attrName>ppt_x</p:attrName>
                                        </p:attrNameLst>
                                      </p:cBhvr>
                                      <p:tavLst>
                                        <p:tav tm="0">
                                          <p:val>
                                            <p:strVal val="#ppt_x-.2"/>
                                          </p:val>
                                        </p:tav>
                                        <p:tav tm="100000">
                                          <p:val>
                                            <p:strVal val="#ppt_x"/>
                                          </p:val>
                                        </p:tav>
                                      </p:tavLst>
                                    </p:anim>
                                    <p:anim calcmode="lin" valueType="num">
                                      <p:cBhvr>
                                        <p:cTn id="9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2" dur="10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linds(horizont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dissolve">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2" presetClass="entr" presetSubtype="4"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slide(fromBottom)">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ntr" presetSubtype="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1000" fill="hold"/>
                                        <p:tgtEl>
                                          <p:spTgt spid="28"/>
                                        </p:tgtEl>
                                        <p:attrNameLst>
                                          <p:attrName>ppt_x</p:attrName>
                                        </p:attrNameLst>
                                      </p:cBhvr>
                                      <p:tavLst>
                                        <p:tav tm="0">
                                          <p:val>
                                            <p:strVal val="#ppt_x-.2"/>
                                          </p:val>
                                        </p:tav>
                                        <p:tav tm="100000">
                                          <p:val>
                                            <p:strVal val="#ppt_x"/>
                                          </p:val>
                                        </p:tav>
                                      </p:tavLst>
                                    </p:anim>
                                    <p:anim calcmode="lin" valueType="num">
                                      <p:cBhvr>
                                        <p:cTn id="113"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40" presetClass="entr" presetSubtype="0" fill="hold" grpId="0" nodeType="clickEffect">
                                  <p:stCondLst>
                                    <p:cond delay="0"/>
                                  </p:stCondLst>
                                  <p:iterate type="lt">
                                    <p:tmPct val="10000"/>
                                  </p:iterate>
                                  <p:childTnLst>
                                    <p:set>
                                      <p:cBhvr>
                                        <p:cTn id="118" dur="1" fill="hold">
                                          <p:stCondLst>
                                            <p:cond delay="0"/>
                                          </p:stCondLst>
                                        </p:cTn>
                                        <p:tgtEl>
                                          <p:spTgt spid="24"/>
                                        </p:tgtEl>
                                        <p:attrNameLst>
                                          <p:attrName>style.visibility</p:attrName>
                                        </p:attrNameLst>
                                      </p:cBhvr>
                                      <p:to>
                                        <p:strVal val="visible"/>
                                      </p:to>
                                    </p:set>
                                    <p:animEffect transition="in" filter="fade">
                                      <p:cBhvr>
                                        <p:cTn id="119" dur="1000"/>
                                        <p:tgtEl>
                                          <p:spTgt spid="24"/>
                                        </p:tgtEl>
                                      </p:cBhvr>
                                    </p:animEffect>
                                    <p:anim calcmode="lin" valueType="num">
                                      <p:cBhvr>
                                        <p:cTn id="120" dur="1000" fill="hold"/>
                                        <p:tgtEl>
                                          <p:spTgt spid="24"/>
                                        </p:tgtEl>
                                        <p:attrNameLst>
                                          <p:attrName>ppt_x</p:attrName>
                                        </p:attrNameLst>
                                      </p:cBhvr>
                                      <p:tavLst>
                                        <p:tav tm="0">
                                          <p:val>
                                            <p:strVal val="#ppt_x-.1"/>
                                          </p:val>
                                        </p:tav>
                                        <p:tav tm="100000">
                                          <p:val>
                                            <p:strVal val="#ppt_x"/>
                                          </p:val>
                                        </p:tav>
                                      </p:tavLst>
                                    </p:anim>
                                    <p:anim calcmode="lin" valueType="num">
                                      <p:cBhvr>
                                        <p:cTn id="12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8" presetClass="exit" presetSubtype="16" fill="hold" nodeType="clickEffect">
                                  <p:stCondLst>
                                    <p:cond delay="0"/>
                                  </p:stCondLst>
                                  <p:childTnLst>
                                    <p:animEffect transition="out" filter="diamond(in)">
                                      <p:cBhvr>
                                        <p:cTn id="125" dur="2000"/>
                                        <p:tgtEl>
                                          <p:spTgt spid="5"/>
                                        </p:tgtEl>
                                      </p:cBhvr>
                                    </p:animEffect>
                                    <p:set>
                                      <p:cBhvr>
                                        <p:cTn id="126" dur="1" fill="hold">
                                          <p:stCondLst>
                                            <p:cond delay="1999"/>
                                          </p:stCondLst>
                                        </p:cTn>
                                        <p:tgtEl>
                                          <p:spTgt spid="5"/>
                                        </p:tgtEl>
                                        <p:attrNameLst>
                                          <p:attrName>style.visibility</p:attrName>
                                        </p:attrNameLst>
                                      </p:cBhvr>
                                      <p:to>
                                        <p:strVal val="hidden"/>
                                      </p:to>
                                    </p:set>
                                  </p:childTnLst>
                                </p:cTn>
                              </p:par>
                              <p:par>
                                <p:cTn id="127" presetID="8" presetClass="exit" presetSubtype="16" fill="hold" grpId="1" nodeType="withEffect">
                                  <p:stCondLst>
                                    <p:cond delay="0"/>
                                  </p:stCondLst>
                                  <p:childTnLst>
                                    <p:animEffect transition="out" filter="diamond(in)">
                                      <p:cBhvr>
                                        <p:cTn id="128" dur="2000"/>
                                        <p:tgtEl>
                                          <p:spTgt spid="6"/>
                                        </p:tgtEl>
                                      </p:cBhvr>
                                    </p:animEffect>
                                    <p:set>
                                      <p:cBhvr>
                                        <p:cTn id="129" dur="1" fill="hold">
                                          <p:stCondLst>
                                            <p:cond delay="1999"/>
                                          </p:stCondLst>
                                        </p:cTn>
                                        <p:tgtEl>
                                          <p:spTgt spid="6"/>
                                        </p:tgtEl>
                                        <p:attrNameLst>
                                          <p:attrName>style.visibility</p:attrName>
                                        </p:attrNameLst>
                                      </p:cBhvr>
                                      <p:to>
                                        <p:strVal val="hidden"/>
                                      </p:to>
                                    </p:set>
                                  </p:childTnLst>
                                </p:cTn>
                              </p:par>
                              <p:par>
                                <p:cTn id="130" presetID="8" presetClass="exit" presetSubtype="16" fill="hold" grpId="1" nodeType="withEffect">
                                  <p:stCondLst>
                                    <p:cond delay="0"/>
                                  </p:stCondLst>
                                  <p:childTnLst>
                                    <p:animEffect transition="out" filter="diamond(in)">
                                      <p:cBhvr>
                                        <p:cTn id="131" dur="2000"/>
                                        <p:tgtEl>
                                          <p:spTgt spid="7"/>
                                        </p:tgtEl>
                                      </p:cBhvr>
                                    </p:animEffect>
                                    <p:set>
                                      <p:cBhvr>
                                        <p:cTn id="132" dur="1" fill="hold">
                                          <p:stCondLst>
                                            <p:cond delay="1999"/>
                                          </p:stCondLst>
                                        </p:cTn>
                                        <p:tgtEl>
                                          <p:spTgt spid="7"/>
                                        </p:tgtEl>
                                        <p:attrNameLst>
                                          <p:attrName>style.visibility</p:attrName>
                                        </p:attrNameLst>
                                      </p:cBhvr>
                                      <p:to>
                                        <p:strVal val="hidden"/>
                                      </p:to>
                                    </p:set>
                                  </p:childTnLst>
                                </p:cTn>
                              </p:par>
                              <p:par>
                                <p:cTn id="133" presetID="8" presetClass="exit" presetSubtype="16" fill="hold" grpId="1" nodeType="withEffect">
                                  <p:stCondLst>
                                    <p:cond delay="0"/>
                                  </p:stCondLst>
                                  <p:childTnLst>
                                    <p:animEffect transition="out" filter="diamond(in)">
                                      <p:cBhvr>
                                        <p:cTn id="134" dur="2000"/>
                                        <p:tgtEl>
                                          <p:spTgt spid="8"/>
                                        </p:tgtEl>
                                      </p:cBhvr>
                                    </p:animEffect>
                                    <p:set>
                                      <p:cBhvr>
                                        <p:cTn id="135" dur="1" fill="hold">
                                          <p:stCondLst>
                                            <p:cond delay="1999"/>
                                          </p:stCondLst>
                                        </p:cTn>
                                        <p:tgtEl>
                                          <p:spTgt spid="8"/>
                                        </p:tgtEl>
                                        <p:attrNameLst>
                                          <p:attrName>style.visibility</p:attrName>
                                        </p:attrNameLst>
                                      </p:cBhvr>
                                      <p:to>
                                        <p:strVal val="hidden"/>
                                      </p:to>
                                    </p:set>
                                  </p:childTnLst>
                                </p:cTn>
                              </p:par>
                              <p:par>
                                <p:cTn id="136" presetID="8" presetClass="exit" presetSubtype="16" fill="hold" grpId="1" nodeType="withEffect">
                                  <p:stCondLst>
                                    <p:cond delay="0"/>
                                  </p:stCondLst>
                                  <p:childTnLst>
                                    <p:animEffect transition="out" filter="diamond(in)">
                                      <p:cBhvr>
                                        <p:cTn id="137" dur="2000"/>
                                        <p:tgtEl>
                                          <p:spTgt spid="9"/>
                                        </p:tgtEl>
                                      </p:cBhvr>
                                    </p:animEffect>
                                    <p:set>
                                      <p:cBhvr>
                                        <p:cTn id="138" dur="1" fill="hold">
                                          <p:stCondLst>
                                            <p:cond delay="1999"/>
                                          </p:stCondLst>
                                        </p:cTn>
                                        <p:tgtEl>
                                          <p:spTgt spid="9"/>
                                        </p:tgtEl>
                                        <p:attrNameLst>
                                          <p:attrName>style.visibility</p:attrName>
                                        </p:attrNameLst>
                                      </p:cBhvr>
                                      <p:to>
                                        <p:strVal val="hidden"/>
                                      </p:to>
                                    </p:set>
                                  </p:childTnLst>
                                </p:cTn>
                              </p:par>
                              <p:par>
                                <p:cTn id="139" presetID="8" presetClass="exit" presetSubtype="16" fill="hold" grpId="1" nodeType="withEffect">
                                  <p:stCondLst>
                                    <p:cond delay="0"/>
                                  </p:stCondLst>
                                  <p:childTnLst>
                                    <p:animEffect transition="out" filter="diamond(in)">
                                      <p:cBhvr>
                                        <p:cTn id="140" dur="2000"/>
                                        <p:tgtEl>
                                          <p:spTgt spid="10"/>
                                        </p:tgtEl>
                                      </p:cBhvr>
                                    </p:animEffect>
                                    <p:set>
                                      <p:cBhvr>
                                        <p:cTn id="141" dur="1" fill="hold">
                                          <p:stCondLst>
                                            <p:cond delay="1999"/>
                                          </p:stCondLst>
                                        </p:cTn>
                                        <p:tgtEl>
                                          <p:spTgt spid="10"/>
                                        </p:tgtEl>
                                        <p:attrNameLst>
                                          <p:attrName>style.visibility</p:attrName>
                                        </p:attrNameLst>
                                      </p:cBhvr>
                                      <p:to>
                                        <p:strVal val="hidden"/>
                                      </p:to>
                                    </p:set>
                                  </p:childTnLst>
                                </p:cTn>
                              </p:par>
                              <p:par>
                                <p:cTn id="142" presetID="8" presetClass="exit" presetSubtype="16" fill="hold" grpId="1" nodeType="withEffect">
                                  <p:stCondLst>
                                    <p:cond delay="0"/>
                                  </p:stCondLst>
                                  <p:childTnLst>
                                    <p:animEffect transition="out" filter="diamond(in)">
                                      <p:cBhvr>
                                        <p:cTn id="143" dur="2000"/>
                                        <p:tgtEl>
                                          <p:spTgt spid="11"/>
                                        </p:tgtEl>
                                      </p:cBhvr>
                                    </p:animEffect>
                                    <p:set>
                                      <p:cBhvr>
                                        <p:cTn id="144" dur="1" fill="hold">
                                          <p:stCondLst>
                                            <p:cond delay="1999"/>
                                          </p:stCondLst>
                                        </p:cTn>
                                        <p:tgtEl>
                                          <p:spTgt spid="11"/>
                                        </p:tgtEl>
                                        <p:attrNameLst>
                                          <p:attrName>style.visibility</p:attrName>
                                        </p:attrNameLst>
                                      </p:cBhvr>
                                      <p:to>
                                        <p:strVal val="hidden"/>
                                      </p:to>
                                    </p:set>
                                  </p:childTnLst>
                                </p:cTn>
                              </p:par>
                              <p:par>
                                <p:cTn id="145" presetID="8" presetClass="exit" presetSubtype="16" fill="hold" grpId="1" nodeType="withEffect">
                                  <p:stCondLst>
                                    <p:cond delay="0"/>
                                  </p:stCondLst>
                                  <p:childTnLst>
                                    <p:animEffect transition="out" filter="diamond(in)">
                                      <p:cBhvr>
                                        <p:cTn id="146" dur="2000"/>
                                        <p:tgtEl>
                                          <p:spTgt spid="12"/>
                                        </p:tgtEl>
                                      </p:cBhvr>
                                    </p:animEffect>
                                    <p:set>
                                      <p:cBhvr>
                                        <p:cTn id="147" dur="1" fill="hold">
                                          <p:stCondLst>
                                            <p:cond delay="1999"/>
                                          </p:stCondLst>
                                        </p:cTn>
                                        <p:tgtEl>
                                          <p:spTgt spid="12"/>
                                        </p:tgtEl>
                                        <p:attrNameLst>
                                          <p:attrName>style.visibility</p:attrName>
                                        </p:attrNameLst>
                                      </p:cBhvr>
                                      <p:to>
                                        <p:strVal val="hidden"/>
                                      </p:to>
                                    </p:set>
                                  </p:childTnLst>
                                </p:cTn>
                              </p:par>
                              <p:par>
                                <p:cTn id="148" presetID="8" presetClass="exit" presetSubtype="16" fill="hold" grpId="1" nodeType="withEffect">
                                  <p:stCondLst>
                                    <p:cond delay="0"/>
                                  </p:stCondLst>
                                  <p:childTnLst>
                                    <p:animEffect transition="out" filter="diamond(in)">
                                      <p:cBhvr>
                                        <p:cTn id="149" dur="2000"/>
                                        <p:tgtEl>
                                          <p:spTgt spid="13"/>
                                        </p:tgtEl>
                                      </p:cBhvr>
                                    </p:animEffect>
                                    <p:set>
                                      <p:cBhvr>
                                        <p:cTn id="150" dur="1" fill="hold">
                                          <p:stCondLst>
                                            <p:cond delay="1999"/>
                                          </p:stCondLst>
                                        </p:cTn>
                                        <p:tgtEl>
                                          <p:spTgt spid="13"/>
                                        </p:tgtEl>
                                        <p:attrNameLst>
                                          <p:attrName>style.visibility</p:attrName>
                                        </p:attrNameLst>
                                      </p:cBhvr>
                                      <p:to>
                                        <p:strVal val="hidden"/>
                                      </p:to>
                                    </p:set>
                                  </p:childTnLst>
                                </p:cTn>
                              </p:par>
                              <p:par>
                                <p:cTn id="151" presetID="8" presetClass="exit" presetSubtype="16" fill="hold" grpId="1" nodeType="withEffect">
                                  <p:stCondLst>
                                    <p:cond delay="0"/>
                                  </p:stCondLst>
                                  <p:childTnLst>
                                    <p:animEffect transition="out" filter="diamond(in)">
                                      <p:cBhvr>
                                        <p:cTn id="152" dur="2000"/>
                                        <p:tgtEl>
                                          <p:spTgt spid="14"/>
                                        </p:tgtEl>
                                      </p:cBhvr>
                                    </p:animEffect>
                                    <p:set>
                                      <p:cBhvr>
                                        <p:cTn id="153" dur="1" fill="hold">
                                          <p:stCondLst>
                                            <p:cond delay="1999"/>
                                          </p:stCondLst>
                                        </p:cTn>
                                        <p:tgtEl>
                                          <p:spTgt spid="14"/>
                                        </p:tgtEl>
                                        <p:attrNameLst>
                                          <p:attrName>style.visibility</p:attrName>
                                        </p:attrNameLst>
                                      </p:cBhvr>
                                      <p:to>
                                        <p:strVal val="hidden"/>
                                      </p:to>
                                    </p:set>
                                  </p:childTnLst>
                                </p:cTn>
                              </p:par>
                              <p:par>
                                <p:cTn id="154" presetID="8" presetClass="exit" presetSubtype="16" fill="hold" grpId="1" nodeType="withEffect">
                                  <p:stCondLst>
                                    <p:cond delay="0"/>
                                  </p:stCondLst>
                                  <p:childTnLst>
                                    <p:animEffect transition="out" filter="diamond(in)">
                                      <p:cBhvr>
                                        <p:cTn id="155" dur="2000"/>
                                        <p:tgtEl>
                                          <p:spTgt spid="15"/>
                                        </p:tgtEl>
                                      </p:cBhvr>
                                    </p:animEffect>
                                    <p:set>
                                      <p:cBhvr>
                                        <p:cTn id="156" dur="1" fill="hold">
                                          <p:stCondLst>
                                            <p:cond delay="1999"/>
                                          </p:stCondLst>
                                        </p:cTn>
                                        <p:tgtEl>
                                          <p:spTgt spid="15"/>
                                        </p:tgtEl>
                                        <p:attrNameLst>
                                          <p:attrName>style.visibility</p:attrName>
                                        </p:attrNameLst>
                                      </p:cBhvr>
                                      <p:to>
                                        <p:strVal val="hidden"/>
                                      </p:to>
                                    </p:set>
                                  </p:childTnLst>
                                </p:cTn>
                              </p:par>
                              <p:par>
                                <p:cTn id="157" presetID="8" presetClass="exit" presetSubtype="16" fill="hold" grpId="1" nodeType="withEffect">
                                  <p:stCondLst>
                                    <p:cond delay="0"/>
                                  </p:stCondLst>
                                  <p:childTnLst>
                                    <p:animEffect transition="out" filter="diamond(in)">
                                      <p:cBhvr>
                                        <p:cTn id="158" dur="2000"/>
                                        <p:tgtEl>
                                          <p:spTgt spid="16"/>
                                        </p:tgtEl>
                                      </p:cBhvr>
                                    </p:animEffect>
                                    <p:set>
                                      <p:cBhvr>
                                        <p:cTn id="159" dur="1" fill="hold">
                                          <p:stCondLst>
                                            <p:cond delay="1999"/>
                                          </p:stCondLst>
                                        </p:cTn>
                                        <p:tgtEl>
                                          <p:spTgt spid="16"/>
                                        </p:tgtEl>
                                        <p:attrNameLst>
                                          <p:attrName>style.visibility</p:attrName>
                                        </p:attrNameLst>
                                      </p:cBhvr>
                                      <p:to>
                                        <p:strVal val="hidden"/>
                                      </p:to>
                                    </p:set>
                                  </p:childTnLst>
                                </p:cTn>
                              </p:par>
                              <p:par>
                                <p:cTn id="160" presetID="8" presetClass="exit" presetSubtype="16" fill="hold" grpId="1" nodeType="withEffect">
                                  <p:stCondLst>
                                    <p:cond delay="0"/>
                                  </p:stCondLst>
                                  <p:childTnLst>
                                    <p:animEffect transition="out" filter="diamond(in)">
                                      <p:cBhvr>
                                        <p:cTn id="161" dur="2000"/>
                                        <p:tgtEl>
                                          <p:spTgt spid="17"/>
                                        </p:tgtEl>
                                      </p:cBhvr>
                                    </p:animEffect>
                                    <p:set>
                                      <p:cBhvr>
                                        <p:cTn id="162" dur="1" fill="hold">
                                          <p:stCondLst>
                                            <p:cond delay="1999"/>
                                          </p:stCondLst>
                                        </p:cTn>
                                        <p:tgtEl>
                                          <p:spTgt spid="17"/>
                                        </p:tgtEl>
                                        <p:attrNameLst>
                                          <p:attrName>style.visibility</p:attrName>
                                        </p:attrNameLst>
                                      </p:cBhvr>
                                      <p:to>
                                        <p:strVal val="hidden"/>
                                      </p:to>
                                    </p:set>
                                  </p:childTnLst>
                                </p:cTn>
                              </p:par>
                              <p:par>
                                <p:cTn id="163" presetID="8" presetClass="exit" presetSubtype="16" fill="hold" grpId="1" nodeType="withEffect">
                                  <p:stCondLst>
                                    <p:cond delay="0"/>
                                  </p:stCondLst>
                                  <p:childTnLst>
                                    <p:animEffect transition="out" filter="diamond(in)">
                                      <p:cBhvr>
                                        <p:cTn id="164" dur="2000"/>
                                        <p:tgtEl>
                                          <p:spTgt spid="18"/>
                                        </p:tgtEl>
                                      </p:cBhvr>
                                    </p:animEffect>
                                    <p:set>
                                      <p:cBhvr>
                                        <p:cTn id="165" dur="1" fill="hold">
                                          <p:stCondLst>
                                            <p:cond delay="1999"/>
                                          </p:stCondLst>
                                        </p:cTn>
                                        <p:tgtEl>
                                          <p:spTgt spid="18"/>
                                        </p:tgtEl>
                                        <p:attrNameLst>
                                          <p:attrName>style.visibility</p:attrName>
                                        </p:attrNameLst>
                                      </p:cBhvr>
                                      <p:to>
                                        <p:strVal val="hidden"/>
                                      </p:to>
                                    </p:set>
                                  </p:childTnLst>
                                </p:cTn>
                              </p:par>
                              <p:par>
                                <p:cTn id="166" presetID="8" presetClass="exit" presetSubtype="16" fill="hold" grpId="1" nodeType="withEffect">
                                  <p:stCondLst>
                                    <p:cond delay="0"/>
                                  </p:stCondLst>
                                  <p:childTnLst>
                                    <p:animEffect transition="out" filter="diamond(in)">
                                      <p:cBhvr>
                                        <p:cTn id="167" dur="2000"/>
                                        <p:tgtEl>
                                          <p:spTgt spid="19"/>
                                        </p:tgtEl>
                                      </p:cBhvr>
                                    </p:animEffect>
                                    <p:set>
                                      <p:cBhvr>
                                        <p:cTn id="168" dur="1" fill="hold">
                                          <p:stCondLst>
                                            <p:cond delay="1999"/>
                                          </p:stCondLst>
                                        </p:cTn>
                                        <p:tgtEl>
                                          <p:spTgt spid="19"/>
                                        </p:tgtEl>
                                        <p:attrNameLst>
                                          <p:attrName>style.visibility</p:attrName>
                                        </p:attrNameLst>
                                      </p:cBhvr>
                                      <p:to>
                                        <p:strVal val="hidden"/>
                                      </p:to>
                                    </p:set>
                                  </p:childTnLst>
                                </p:cTn>
                              </p:par>
                              <p:par>
                                <p:cTn id="169" presetID="8" presetClass="exit" presetSubtype="16" fill="hold" grpId="1" nodeType="withEffect">
                                  <p:stCondLst>
                                    <p:cond delay="0"/>
                                  </p:stCondLst>
                                  <p:childTnLst>
                                    <p:animEffect transition="out" filter="diamond(in)">
                                      <p:cBhvr>
                                        <p:cTn id="170" dur="2000"/>
                                        <p:tgtEl>
                                          <p:spTgt spid="20"/>
                                        </p:tgtEl>
                                      </p:cBhvr>
                                    </p:animEffect>
                                    <p:set>
                                      <p:cBhvr>
                                        <p:cTn id="171" dur="1" fill="hold">
                                          <p:stCondLst>
                                            <p:cond delay="1999"/>
                                          </p:stCondLst>
                                        </p:cTn>
                                        <p:tgtEl>
                                          <p:spTgt spid="20"/>
                                        </p:tgtEl>
                                        <p:attrNameLst>
                                          <p:attrName>style.visibility</p:attrName>
                                        </p:attrNameLst>
                                      </p:cBhvr>
                                      <p:to>
                                        <p:strVal val="hidden"/>
                                      </p:to>
                                    </p:set>
                                  </p:childTnLst>
                                </p:cTn>
                              </p:par>
                              <p:par>
                                <p:cTn id="172" presetID="8" presetClass="exit" presetSubtype="16" fill="hold" grpId="1" nodeType="withEffect">
                                  <p:stCondLst>
                                    <p:cond delay="0"/>
                                  </p:stCondLst>
                                  <p:childTnLst>
                                    <p:animEffect transition="out" filter="diamond(in)">
                                      <p:cBhvr>
                                        <p:cTn id="173" dur="2000"/>
                                        <p:tgtEl>
                                          <p:spTgt spid="21"/>
                                        </p:tgtEl>
                                      </p:cBhvr>
                                    </p:animEffect>
                                    <p:set>
                                      <p:cBhvr>
                                        <p:cTn id="174" dur="1" fill="hold">
                                          <p:stCondLst>
                                            <p:cond delay="1999"/>
                                          </p:stCondLst>
                                        </p:cTn>
                                        <p:tgtEl>
                                          <p:spTgt spid="21"/>
                                        </p:tgtEl>
                                        <p:attrNameLst>
                                          <p:attrName>style.visibility</p:attrName>
                                        </p:attrNameLst>
                                      </p:cBhvr>
                                      <p:to>
                                        <p:strVal val="hidden"/>
                                      </p:to>
                                    </p:set>
                                  </p:childTnLst>
                                </p:cTn>
                              </p:par>
                              <p:par>
                                <p:cTn id="175" presetID="8" presetClass="exit" presetSubtype="16" fill="hold" grpId="1" nodeType="withEffect">
                                  <p:stCondLst>
                                    <p:cond delay="0"/>
                                  </p:stCondLst>
                                  <p:childTnLst>
                                    <p:animEffect transition="out" filter="diamond(in)">
                                      <p:cBhvr>
                                        <p:cTn id="176" dur="2000"/>
                                        <p:tgtEl>
                                          <p:spTgt spid="22"/>
                                        </p:tgtEl>
                                      </p:cBhvr>
                                    </p:animEffect>
                                    <p:set>
                                      <p:cBhvr>
                                        <p:cTn id="177" dur="1" fill="hold">
                                          <p:stCondLst>
                                            <p:cond delay="1999"/>
                                          </p:stCondLst>
                                        </p:cTn>
                                        <p:tgtEl>
                                          <p:spTgt spid="22"/>
                                        </p:tgtEl>
                                        <p:attrNameLst>
                                          <p:attrName>style.visibility</p:attrName>
                                        </p:attrNameLst>
                                      </p:cBhvr>
                                      <p:to>
                                        <p:strVal val="hidden"/>
                                      </p:to>
                                    </p:set>
                                  </p:childTnLst>
                                </p:cTn>
                              </p:par>
                              <p:par>
                                <p:cTn id="178" presetID="8" presetClass="exit" presetSubtype="16" fill="hold" grpId="1" nodeType="withEffect">
                                  <p:stCondLst>
                                    <p:cond delay="0"/>
                                  </p:stCondLst>
                                  <p:childTnLst>
                                    <p:animEffect transition="out" filter="diamond(in)">
                                      <p:cBhvr>
                                        <p:cTn id="179" dur="2000"/>
                                        <p:tgtEl>
                                          <p:spTgt spid="23"/>
                                        </p:tgtEl>
                                      </p:cBhvr>
                                    </p:animEffect>
                                    <p:set>
                                      <p:cBhvr>
                                        <p:cTn id="180" dur="1" fill="hold">
                                          <p:stCondLst>
                                            <p:cond delay="1999"/>
                                          </p:stCondLst>
                                        </p:cTn>
                                        <p:tgtEl>
                                          <p:spTgt spid="23"/>
                                        </p:tgtEl>
                                        <p:attrNameLst>
                                          <p:attrName>style.visibility</p:attrName>
                                        </p:attrNameLst>
                                      </p:cBhvr>
                                      <p:to>
                                        <p:strVal val="hidden"/>
                                      </p:to>
                                    </p:set>
                                  </p:childTnLst>
                                </p:cTn>
                              </p:par>
                              <p:par>
                                <p:cTn id="181" presetID="8" presetClass="exit" presetSubtype="16" fill="hold" grpId="1" nodeType="withEffect">
                                  <p:stCondLst>
                                    <p:cond delay="0"/>
                                  </p:stCondLst>
                                  <p:iterate type="lt">
                                    <p:tmPct val="0"/>
                                  </p:iterate>
                                  <p:childTnLst>
                                    <p:animEffect transition="out" filter="diamond(in)">
                                      <p:cBhvr>
                                        <p:cTn id="182" dur="2000"/>
                                        <p:tgtEl>
                                          <p:spTgt spid="24"/>
                                        </p:tgtEl>
                                      </p:cBhvr>
                                    </p:animEffect>
                                    <p:set>
                                      <p:cBhvr>
                                        <p:cTn id="183" dur="1" fill="hold">
                                          <p:stCondLst>
                                            <p:cond delay="1999"/>
                                          </p:stCondLst>
                                        </p:cTn>
                                        <p:tgtEl>
                                          <p:spTgt spid="24"/>
                                        </p:tgtEl>
                                        <p:attrNameLst>
                                          <p:attrName>style.visibility</p:attrName>
                                        </p:attrNameLst>
                                      </p:cBhvr>
                                      <p:to>
                                        <p:strVal val="hidden"/>
                                      </p:to>
                                    </p:set>
                                  </p:childTnLst>
                                </p:cTn>
                              </p:par>
                              <p:par>
                                <p:cTn id="184" presetID="8" presetClass="exit" presetSubtype="16" fill="hold" grpId="1" nodeType="withEffect">
                                  <p:stCondLst>
                                    <p:cond delay="0"/>
                                  </p:stCondLst>
                                  <p:childTnLst>
                                    <p:animEffect transition="out" filter="diamond(in)">
                                      <p:cBhvr>
                                        <p:cTn id="185" dur="2000"/>
                                        <p:tgtEl>
                                          <p:spTgt spid="25"/>
                                        </p:tgtEl>
                                      </p:cBhvr>
                                    </p:animEffect>
                                    <p:set>
                                      <p:cBhvr>
                                        <p:cTn id="186" dur="1" fill="hold">
                                          <p:stCondLst>
                                            <p:cond delay="1999"/>
                                          </p:stCondLst>
                                        </p:cTn>
                                        <p:tgtEl>
                                          <p:spTgt spid="25"/>
                                        </p:tgtEl>
                                        <p:attrNameLst>
                                          <p:attrName>style.visibility</p:attrName>
                                        </p:attrNameLst>
                                      </p:cBhvr>
                                      <p:to>
                                        <p:strVal val="hidden"/>
                                      </p:to>
                                    </p:set>
                                  </p:childTnLst>
                                </p:cTn>
                              </p:par>
                              <p:par>
                                <p:cTn id="187" presetID="8" presetClass="exit" presetSubtype="16" fill="hold" grpId="1" nodeType="withEffect">
                                  <p:stCondLst>
                                    <p:cond delay="0"/>
                                  </p:stCondLst>
                                  <p:childTnLst>
                                    <p:animEffect transition="out" filter="diamond(in)">
                                      <p:cBhvr>
                                        <p:cTn id="188" dur="2000"/>
                                        <p:tgtEl>
                                          <p:spTgt spid="26"/>
                                        </p:tgtEl>
                                      </p:cBhvr>
                                    </p:animEffect>
                                    <p:set>
                                      <p:cBhvr>
                                        <p:cTn id="189" dur="1" fill="hold">
                                          <p:stCondLst>
                                            <p:cond delay="1999"/>
                                          </p:stCondLst>
                                        </p:cTn>
                                        <p:tgtEl>
                                          <p:spTgt spid="26"/>
                                        </p:tgtEl>
                                        <p:attrNameLst>
                                          <p:attrName>style.visibility</p:attrName>
                                        </p:attrNameLst>
                                      </p:cBhvr>
                                      <p:to>
                                        <p:strVal val="hidden"/>
                                      </p:to>
                                    </p:set>
                                  </p:childTnLst>
                                </p:cTn>
                              </p:par>
                              <p:par>
                                <p:cTn id="190" presetID="8" presetClass="exit" presetSubtype="16" fill="hold" grpId="1" nodeType="withEffect">
                                  <p:stCondLst>
                                    <p:cond delay="0"/>
                                  </p:stCondLst>
                                  <p:childTnLst>
                                    <p:animEffect transition="out" filter="diamond(in)">
                                      <p:cBhvr>
                                        <p:cTn id="191" dur="2000"/>
                                        <p:tgtEl>
                                          <p:spTgt spid="27"/>
                                        </p:tgtEl>
                                      </p:cBhvr>
                                    </p:animEffect>
                                    <p:set>
                                      <p:cBhvr>
                                        <p:cTn id="192" dur="1" fill="hold">
                                          <p:stCondLst>
                                            <p:cond delay="1999"/>
                                          </p:stCondLst>
                                        </p:cTn>
                                        <p:tgtEl>
                                          <p:spTgt spid="27"/>
                                        </p:tgtEl>
                                        <p:attrNameLst>
                                          <p:attrName>style.visibility</p:attrName>
                                        </p:attrNameLst>
                                      </p:cBhvr>
                                      <p:to>
                                        <p:strVal val="hidden"/>
                                      </p:to>
                                    </p:set>
                                  </p:childTnLst>
                                </p:cTn>
                              </p:par>
                              <p:par>
                                <p:cTn id="193" presetID="8" presetClass="exit" presetSubtype="16" fill="hold" grpId="1" nodeType="withEffect">
                                  <p:stCondLst>
                                    <p:cond delay="0"/>
                                  </p:stCondLst>
                                  <p:childTnLst>
                                    <p:animEffect transition="out" filter="diamond(in)">
                                      <p:cBhvr>
                                        <p:cTn id="194" dur="2000"/>
                                        <p:tgtEl>
                                          <p:spTgt spid="28"/>
                                        </p:tgtEl>
                                      </p:cBhvr>
                                    </p:animEffect>
                                    <p:set>
                                      <p:cBhvr>
                                        <p:cTn id="195"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00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7826" name="Picture 2" descr="http://www.askdin.com/gallery/images/51/1_al_quran_by_juba_paldf__wwwshiapicsir_20091130_1085164420.jpg"/>
          <p:cNvPicPr>
            <a:picLocks noChangeAspect="1" noChangeArrowheads="1"/>
          </p:cNvPicPr>
          <p:nvPr/>
        </p:nvPicPr>
        <p:blipFill>
          <a:blip r:embed="rId2" cstate="print"/>
          <a:srcRect b="6410"/>
          <a:stretch>
            <a:fillRect/>
          </a:stretch>
        </p:blipFill>
        <p:spPr bwMode="auto">
          <a:xfrm>
            <a:off x="381000" y="304800"/>
            <a:ext cx="8382000" cy="6096000"/>
          </a:xfrm>
          <a:prstGeom prst="rect">
            <a:avLst/>
          </a:prstGeom>
          <a:ln>
            <a:noFill/>
          </a:ln>
          <a:effectLst>
            <a:softEdge rad="112500"/>
          </a:effectLst>
        </p:spPr>
      </p:pic>
      <p:sp>
        <p:nvSpPr>
          <p:cNvPr id="6" name="Rounded Rectangle 5"/>
          <p:cNvSpPr/>
          <p:nvPr/>
        </p:nvSpPr>
        <p:spPr>
          <a:xfrm>
            <a:off x="2362200" y="609600"/>
            <a:ext cx="4419600" cy="8382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5400" b="1" dirty="0" smtClean="0">
                <a:ln w="1905">
                  <a:solidFill>
                    <a:srgbClr val="002060"/>
                  </a:solidFill>
                </a:ln>
                <a:solidFill>
                  <a:srgbClr val="FF0000"/>
                </a:solidFill>
                <a:effectLst>
                  <a:innerShdw blurRad="69850" dist="43180" dir="5400000">
                    <a:srgbClr val="000000">
                      <a:alpha val="65000"/>
                    </a:srgbClr>
                  </a:innerShdw>
                </a:effectLst>
                <a:cs typeface="B Esfehan" pitchFamily="2" charset="-78"/>
              </a:rPr>
              <a:t>نورُ السّماواتِ</a:t>
            </a:r>
            <a:endParaRPr lang="fa-IR" sz="5400" dirty="0">
              <a:ln w="1905">
                <a:solidFill>
                  <a:srgbClr val="002060"/>
                </a:solidFill>
              </a:ln>
              <a:solidFill>
                <a:srgbClr val="FF0000"/>
              </a:solidFill>
              <a:cs typeface="B Esfehan" pitchFamily="2" charset="-78"/>
            </a:endParaRPr>
          </a:p>
        </p:txBody>
      </p:sp>
      <p:sp>
        <p:nvSpPr>
          <p:cNvPr id="7" name="Rectangle 6"/>
          <p:cNvSpPr/>
          <p:nvPr/>
        </p:nvSpPr>
        <p:spPr>
          <a:xfrm>
            <a:off x="2743200" y="1905000"/>
            <a:ext cx="3657600" cy="684803"/>
          </a:xfrm>
          <a:prstGeom prst="rect">
            <a:avLst/>
          </a:prstGeom>
          <a:ln>
            <a:solidFill>
              <a:srgbClr val="FFFF00"/>
            </a:solidFill>
          </a:ln>
        </p:spPr>
        <p:txBody>
          <a:bodyPr wrap="square">
            <a:spAutoFit/>
          </a:bodyPr>
          <a:lstStyle/>
          <a:p>
            <a:pPr algn="ctr">
              <a:lnSpc>
                <a:spcPct val="150000"/>
              </a:lnSpc>
            </a:pPr>
            <a:r>
              <a:rPr lang="fa-IR" sz="2800" b="1" dirty="0" smtClean="0">
                <a:ln w="1905"/>
                <a:solidFill>
                  <a:srgbClr val="FF0000"/>
                </a:solidFill>
                <a:effectLst>
                  <a:innerShdw blurRad="69850" dist="43180" dir="5400000">
                    <a:srgbClr val="000000">
                      <a:alpha val="65000"/>
                    </a:srgbClr>
                  </a:innerShdw>
                </a:effectLst>
                <a:cs typeface="B Titr" pitchFamily="2" charset="-78"/>
              </a:rPr>
              <a:t>بخوانید و ترجمه کنید .</a:t>
            </a:r>
            <a:endParaRPr lang="fa-IR" sz="2800" b="1" dirty="0">
              <a:ln w="1905"/>
              <a:solidFill>
                <a:srgbClr val="FF0000"/>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482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3730" name="Picture 2" descr="http://www.irannaz.com/user_files/image/image19/1/172626_630.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228600" y="188893"/>
            <a:ext cx="8610600" cy="95410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6">
                <a:lumMod val="50000"/>
              </a:schemeClr>
            </a:solidFill>
          </a:ln>
        </p:spPr>
        <p:txBody>
          <a:bodyPr wrap="square">
            <a:spAutoFit/>
          </a:bodyPr>
          <a:lstStyle/>
          <a:p>
            <a:pPr algn="r" rtl="1"/>
            <a:r>
              <a:rPr lang="fa-IR" sz="2400" b="1" dirty="0" smtClean="0">
                <a:ln w="1905"/>
                <a:solidFill>
                  <a:srgbClr val="002060"/>
                </a:solidFill>
                <a:effectLst>
                  <a:innerShdw blurRad="69850" dist="43180" dir="5400000">
                    <a:srgbClr val="000000">
                      <a:alpha val="65000"/>
                    </a:srgbClr>
                  </a:innerShdw>
                </a:effectLst>
                <a:cs typeface="B Badr" pitchFamily="2" charset="-78"/>
              </a:rPr>
              <a:t>*«( </a:t>
            </a:r>
            <a:r>
              <a:rPr lang="fa-IR" sz="2800" b="1" dirty="0" smtClean="0">
                <a:ln w="1905"/>
                <a:solidFill>
                  <a:srgbClr val="002060"/>
                </a:solidFill>
                <a:effectLst>
                  <a:innerShdw blurRad="69850" dist="43180" dir="5400000">
                    <a:srgbClr val="000000">
                      <a:alpha val="65000"/>
                    </a:srgbClr>
                  </a:innerShdw>
                </a:effectLst>
                <a:cs typeface="B Badr" pitchFamily="2" charset="-78"/>
              </a:rPr>
              <a:t>یَـسجُدُ لَهُ مَن فِی السّماواتِ و مَن فِی الأرضِ والشّمسُ و القمرُ و الجِبالُ و الشّجرُ وَ الدّوآبُّ و کَثیرٌ مِنَ النّاسِ ... </a:t>
            </a:r>
            <a:r>
              <a:rPr lang="fa-IR" sz="2400" b="1" dirty="0" smtClean="0">
                <a:ln w="1905"/>
                <a:solidFill>
                  <a:srgbClr val="002060"/>
                </a:solidFill>
                <a:effectLst>
                  <a:innerShdw blurRad="69850" dist="43180" dir="5400000">
                    <a:srgbClr val="000000">
                      <a:alpha val="65000"/>
                    </a:srgbClr>
                  </a:innerShdw>
                </a:effectLst>
                <a:cs typeface="B Badr" pitchFamily="2" charset="-78"/>
              </a:rPr>
              <a:t>)»* ( الدّواب : جنبندگان )</a:t>
            </a:r>
            <a:endParaRPr lang="fa-IR" sz="2400" b="1" dirty="0">
              <a:ln w="1905"/>
              <a:solidFill>
                <a:srgbClr val="002060"/>
              </a:solidFill>
              <a:effectLst>
                <a:innerShdw blurRad="69850" dist="43180" dir="5400000">
                  <a:srgbClr val="000000">
                    <a:alpha val="65000"/>
                  </a:srgbClr>
                </a:innerShdw>
              </a:effectLst>
              <a:cs typeface="B Badr" pitchFamily="2" charset="-78"/>
            </a:endParaRPr>
          </a:p>
        </p:txBody>
      </p:sp>
      <p:sp>
        <p:nvSpPr>
          <p:cNvPr id="7" name="Rectangle 6"/>
          <p:cNvSpPr/>
          <p:nvPr/>
        </p:nvSpPr>
        <p:spPr>
          <a:xfrm>
            <a:off x="228600" y="1954650"/>
            <a:ext cx="8610600"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solidFill>
              <a:srgbClr val="006600"/>
            </a:solidFill>
          </a:ln>
        </p:spPr>
        <p:txBody>
          <a:bodyPr wrap="square">
            <a:spAutoFit/>
          </a:bodyPr>
          <a:lstStyle/>
          <a:p>
            <a:pPr algn="r" rtl="1"/>
            <a:r>
              <a:rPr lang="fa-IR" sz="3200" b="1" dirty="0" smtClean="0">
                <a:ln w="1905"/>
                <a:solidFill>
                  <a:srgbClr val="002060"/>
                </a:solidFill>
                <a:effectLst>
                  <a:innerShdw blurRad="69850" dist="43180" dir="5400000">
                    <a:srgbClr val="000000">
                      <a:alpha val="65000"/>
                    </a:srgbClr>
                  </a:innerShdw>
                </a:effectLst>
                <a:cs typeface="B Badr" pitchFamily="2" charset="-78"/>
              </a:rPr>
              <a:t>*«( ألا إنّ أولِیآءَ الله لاخوفٌ عَلیهِم و لاهُم یَحزَنونَ )»*</a:t>
            </a:r>
            <a:endParaRPr lang="fa-IR" sz="3200" b="1" dirty="0">
              <a:ln w="1905"/>
              <a:solidFill>
                <a:srgbClr val="002060"/>
              </a:solidFill>
              <a:effectLst>
                <a:innerShdw blurRad="69850" dist="43180" dir="5400000">
                  <a:srgbClr val="000000">
                    <a:alpha val="65000"/>
                  </a:srgbClr>
                </a:innerShdw>
              </a:effectLst>
              <a:cs typeface="B Badr" pitchFamily="2" charset="-78"/>
            </a:endParaRPr>
          </a:p>
        </p:txBody>
      </p:sp>
      <p:sp>
        <p:nvSpPr>
          <p:cNvPr id="8" name="Rectangle 7"/>
          <p:cNvSpPr/>
          <p:nvPr/>
        </p:nvSpPr>
        <p:spPr>
          <a:xfrm>
            <a:off x="228600" y="3200400"/>
            <a:ext cx="8610600" cy="58477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rgbClr val="002060"/>
            </a:solidFill>
          </a:ln>
        </p:spPr>
        <p:txBody>
          <a:bodyPr wrap="square">
            <a:spAutoFit/>
          </a:bodyPr>
          <a:lstStyle/>
          <a:p>
            <a:pPr algn="r" rtl="1"/>
            <a:r>
              <a:rPr lang="fa-IR" sz="3200" b="1" dirty="0" smtClean="0">
                <a:ln w="1905"/>
                <a:solidFill>
                  <a:srgbClr val="002060"/>
                </a:solidFill>
                <a:effectLst>
                  <a:innerShdw blurRad="69850" dist="43180" dir="5400000">
                    <a:srgbClr val="000000">
                      <a:alpha val="65000"/>
                    </a:srgbClr>
                  </a:innerShdw>
                </a:effectLst>
                <a:cs typeface="B Badr" pitchFamily="2" charset="-78"/>
              </a:rPr>
              <a:t>*«( اَلّذینَ یَجعَلونَ مَعَ اللهِ إلَهًا آخَرَ فَـسوفَ یَعلَمونَ )»*</a:t>
            </a:r>
            <a:r>
              <a:rPr lang="fa-IR" b="1" dirty="0" smtClean="0">
                <a:ln w="1905"/>
                <a:solidFill>
                  <a:srgbClr val="FF0000"/>
                </a:solidFill>
                <a:effectLst>
                  <a:innerShdw blurRad="69850" dist="43180" dir="5400000">
                    <a:srgbClr val="000000">
                      <a:alpha val="65000"/>
                    </a:srgbClr>
                  </a:innerShdw>
                </a:effectLst>
                <a:cs typeface="B Koodak" pitchFamily="2" charset="-78"/>
              </a:rPr>
              <a:t>( حجر / 96 )</a:t>
            </a:r>
            <a:endParaRPr lang="fa-IR" sz="3200" b="1" dirty="0">
              <a:ln w="1905"/>
              <a:solidFill>
                <a:srgbClr val="002060"/>
              </a:solidFill>
              <a:effectLst>
                <a:innerShdw blurRad="69850" dist="43180" dir="5400000">
                  <a:srgbClr val="000000">
                    <a:alpha val="65000"/>
                  </a:srgbClr>
                </a:innerShdw>
              </a:effectLst>
              <a:cs typeface="B Badr" pitchFamily="2" charset="-78"/>
            </a:endParaRPr>
          </a:p>
        </p:txBody>
      </p:sp>
      <p:sp>
        <p:nvSpPr>
          <p:cNvPr id="9" name="Rectangle 8"/>
          <p:cNvSpPr/>
          <p:nvPr/>
        </p:nvSpPr>
        <p:spPr>
          <a:xfrm>
            <a:off x="228600" y="4368225"/>
            <a:ext cx="8610600"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t="100000"/>
            </a:path>
            <a:tileRect r="-100000" b="-100000"/>
          </a:gradFill>
          <a:ln>
            <a:solidFill>
              <a:srgbClr val="7030A0"/>
            </a:solidFill>
          </a:ln>
        </p:spPr>
        <p:txBody>
          <a:bodyPr wrap="square">
            <a:spAutoFit/>
          </a:bodyPr>
          <a:lstStyle/>
          <a:p>
            <a:pPr algn="r" rtl="1"/>
            <a:r>
              <a:rPr lang="fa-IR" sz="3200" b="1" dirty="0" smtClean="0">
                <a:ln w="1905"/>
                <a:solidFill>
                  <a:srgbClr val="002060"/>
                </a:solidFill>
                <a:effectLst>
                  <a:innerShdw blurRad="69850" dist="43180" dir="5400000">
                    <a:srgbClr val="000000">
                      <a:alpha val="65000"/>
                    </a:srgbClr>
                  </a:innerShdw>
                </a:effectLst>
                <a:cs typeface="B Badr" pitchFamily="2" charset="-78"/>
              </a:rPr>
              <a:t>*«( إنّ اللهَ یَـغفِرُ الذّنوبَ جَمیعًا )»*</a:t>
            </a:r>
            <a:endParaRPr lang="fa-IR" sz="3200" b="1" dirty="0">
              <a:ln w="1905"/>
              <a:solidFill>
                <a:srgbClr val="002060"/>
              </a:solidFill>
              <a:effectLst>
                <a:innerShdw blurRad="69850" dist="43180" dir="5400000">
                  <a:srgbClr val="000000">
                    <a:alpha val="65000"/>
                  </a:srgbClr>
                </a:innerShdw>
              </a:effectLst>
              <a:cs typeface="B Badr" pitchFamily="2" charset="-78"/>
            </a:endParaRPr>
          </a:p>
        </p:txBody>
      </p:sp>
      <p:sp>
        <p:nvSpPr>
          <p:cNvPr id="10" name="Rectangle 9"/>
          <p:cNvSpPr/>
          <p:nvPr/>
        </p:nvSpPr>
        <p:spPr>
          <a:xfrm>
            <a:off x="228600" y="5587425"/>
            <a:ext cx="8610600" cy="584775"/>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ln>
            <a:solidFill>
              <a:srgbClr val="FF0000"/>
            </a:solidFill>
          </a:ln>
        </p:spPr>
        <p:txBody>
          <a:bodyPr wrap="square">
            <a:spAutoFit/>
          </a:bodyPr>
          <a:lstStyle/>
          <a:p>
            <a:pPr algn="r" rtl="1"/>
            <a:r>
              <a:rPr lang="fa-IR" sz="3200" b="1" dirty="0" smtClean="0">
                <a:ln w="1905"/>
                <a:solidFill>
                  <a:srgbClr val="002060"/>
                </a:solidFill>
                <a:effectLst>
                  <a:innerShdw blurRad="69850" dist="43180" dir="5400000">
                    <a:srgbClr val="000000">
                      <a:alpha val="65000"/>
                    </a:srgbClr>
                  </a:innerShdw>
                </a:effectLst>
                <a:cs typeface="B Badr" pitchFamily="2" charset="-78"/>
              </a:rPr>
              <a:t>*«( إنّ اللهَ مَـعَنا )»*</a:t>
            </a:r>
            <a:endParaRPr lang="fa-IR" sz="3200" b="1" dirty="0">
              <a:ln w="1905"/>
              <a:solidFill>
                <a:srgbClr val="002060"/>
              </a:solidFill>
              <a:effectLst>
                <a:innerShdw blurRad="69850" dist="43180" dir="5400000">
                  <a:srgbClr val="000000">
                    <a:alpha val="65000"/>
                  </a:srgbClr>
                </a:innerShdw>
              </a:effectLst>
              <a:cs typeface="B Badr" pitchFamily="2" charset="-78"/>
            </a:endParaRPr>
          </a:p>
        </p:txBody>
      </p:sp>
      <p:sp>
        <p:nvSpPr>
          <p:cNvPr id="11" name="Rectangle 10"/>
          <p:cNvSpPr/>
          <p:nvPr/>
        </p:nvSpPr>
        <p:spPr>
          <a:xfrm>
            <a:off x="228600" y="1197114"/>
            <a:ext cx="8610600" cy="70788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6">
                <a:lumMod val="50000"/>
              </a:schemeClr>
            </a:solidFill>
          </a:ln>
        </p:spPr>
        <p:txBody>
          <a:bodyPr wrap="square">
            <a:spAutoFit/>
          </a:bodyPr>
          <a:lstStyle/>
          <a:p>
            <a:pPr algn="r"/>
            <a:r>
              <a:rPr lang="fa-IR" b="1" dirty="0" smtClean="0">
                <a:ln w="1905"/>
                <a:solidFill>
                  <a:srgbClr val="FF0000"/>
                </a:solidFill>
                <a:effectLst>
                  <a:innerShdw blurRad="69850" dist="43180" dir="5400000">
                    <a:srgbClr val="000000">
                      <a:alpha val="65000"/>
                    </a:srgbClr>
                  </a:innerShdw>
                </a:effectLst>
                <a:cs typeface="B Koodak" pitchFamily="2" charset="-78"/>
              </a:rPr>
              <a:t>( </a:t>
            </a:r>
            <a:r>
              <a:rPr lang="fa-IR" sz="2000" b="1" dirty="0" smtClean="0">
                <a:ln w="1905"/>
                <a:solidFill>
                  <a:srgbClr val="FF0000"/>
                </a:solidFill>
                <a:effectLst>
                  <a:innerShdw blurRad="69850" dist="43180" dir="5400000">
                    <a:srgbClr val="000000">
                      <a:alpha val="65000"/>
                    </a:srgbClr>
                  </a:innerShdw>
                </a:effectLst>
                <a:cs typeface="B Koodak" pitchFamily="2" charset="-78"/>
              </a:rPr>
              <a:t>برای او (خدا) سجده می کنند هرکه در آسمان ها و زمین اند و نیز خورشید و ماه و کوه ها و درختان و جنبندگان و بسیاری از انسان ها . ...  ) </a:t>
            </a:r>
            <a:r>
              <a:rPr lang="fa-IR" b="1" dirty="0" smtClean="0">
                <a:ln w="1905"/>
                <a:solidFill>
                  <a:srgbClr val="FF0000"/>
                </a:solidFill>
                <a:effectLst>
                  <a:innerShdw blurRad="69850" dist="43180" dir="5400000">
                    <a:srgbClr val="000000">
                      <a:alpha val="65000"/>
                    </a:srgbClr>
                  </a:innerShdw>
                </a:effectLst>
                <a:cs typeface="B Koodak" pitchFamily="2" charset="-78"/>
              </a:rPr>
              <a:t>( الحجّ / 18) </a:t>
            </a:r>
            <a:endParaRPr lang="fa-IR" b="1" dirty="0">
              <a:ln w="1905"/>
              <a:solidFill>
                <a:srgbClr val="FF0000"/>
              </a:solidFill>
              <a:effectLst>
                <a:innerShdw blurRad="69850" dist="43180" dir="5400000">
                  <a:srgbClr val="000000">
                    <a:alpha val="65000"/>
                  </a:srgbClr>
                </a:innerShdw>
              </a:effectLst>
              <a:cs typeface="B Koodak" pitchFamily="2" charset="-78"/>
            </a:endParaRPr>
          </a:p>
        </p:txBody>
      </p:sp>
      <p:sp>
        <p:nvSpPr>
          <p:cNvPr id="12" name="Rectangle 11"/>
          <p:cNvSpPr/>
          <p:nvPr/>
        </p:nvSpPr>
        <p:spPr>
          <a:xfrm>
            <a:off x="228600" y="2615625"/>
            <a:ext cx="8610600" cy="4616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solidFill>
              <a:srgbClr val="006600"/>
            </a:solidFill>
          </a:ln>
        </p:spPr>
        <p:txBody>
          <a:bodyPr wrap="square">
            <a:spAutoFit/>
          </a:bodyP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 هان ، که یاران الهی نه ترسی دارند و نه اندوهگین می شوند . ) </a:t>
            </a:r>
            <a:r>
              <a:rPr lang="fa-IR" b="1" dirty="0" smtClean="0">
                <a:ln w="1905"/>
                <a:solidFill>
                  <a:srgbClr val="FF0000"/>
                </a:solidFill>
                <a:effectLst>
                  <a:innerShdw blurRad="69850" dist="43180" dir="5400000">
                    <a:srgbClr val="000000">
                      <a:alpha val="65000"/>
                    </a:srgbClr>
                  </a:innerShdw>
                </a:effectLst>
                <a:cs typeface="B Koodak" pitchFamily="2" charset="-78"/>
              </a:rPr>
              <a:t>( یونس ـ 62)</a:t>
            </a:r>
            <a:endParaRPr lang="fa-IR" sz="2400" b="1" dirty="0">
              <a:ln w="1905"/>
              <a:solidFill>
                <a:srgbClr val="FF0000"/>
              </a:solidFill>
              <a:effectLst>
                <a:innerShdw blurRad="69850" dist="43180" dir="5400000">
                  <a:srgbClr val="000000">
                    <a:alpha val="65000"/>
                  </a:srgbClr>
                </a:innerShdw>
              </a:effectLst>
              <a:cs typeface="B Koodak" pitchFamily="2" charset="-78"/>
            </a:endParaRPr>
          </a:p>
        </p:txBody>
      </p:sp>
      <p:sp>
        <p:nvSpPr>
          <p:cNvPr id="13" name="Rectangle 12"/>
          <p:cNvSpPr/>
          <p:nvPr/>
        </p:nvSpPr>
        <p:spPr>
          <a:xfrm>
            <a:off x="228600" y="3867090"/>
            <a:ext cx="8610600" cy="40011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rgbClr val="002060"/>
            </a:solidFill>
          </a:ln>
        </p:spPr>
        <p:txBody>
          <a:bodyPr wrap="square">
            <a:spAutoFit/>
          </a:bodyPr>
          <a:lstStyle/>
          <a:p>
            <a:pPr algn="r"/>
            <a:r>
              <a:rPr lang="fa-IR" sz="2000" b="1" dirty="0" smtClean="0">
                <a:ln w="1905"/>
                <a:solidFill>
                  <a:srgbClr val="FF0000"/>
                </a:solidFill>
                <a:effectLst>
                  <a:innerShdw blurRad="69850" dist="43180" dir="5400000">
                    <a:srgbClr val="000000">
                      <a:alpha val="65000"/>
                    </a:srgbClr>
                  </a:innerShdw>
                </a:effectLst>
                <a:cs typeface="B Koodak" pitchFamily="2" charset="-78"/>
              </a:rPr>
              <a:t>( کسانی که در کنار خدا ، خدایان دیگری قرار می دهند پس خواهند دانست [ که چه نادان بودند ]. )</a:t>
            </a:r>
            <a:endParaRPr lang="fa-IR" sz="2000" b="1" dirty="0">
              <a:ln w="1905"/>
              <a:solidFill>
                <a:srgbClr val="FF0000"/>
              </a:solidFill>
              <a:effectLst>
                <a:innerShdw blurRad="69850" dist="43180" dir="5400000">
                  <a:srgbClr val="000000">
                    <a:alpha val="65000"/>
                  </a:srgbClr>
                </a:innerShdw>
              </a:effectLst>
              <a:cs typeface="B Koodak" pitchFamily="2" charset="-78"/>
            </a:endParaRPr>
          </a:p>
        </p:txBody>
      </p:sp>
      <p:sp>
        <p:nvSpPr>
          <p:cNvPr id="14" name="Rectangle 13"/>
          <p:cNvSpPr/>
          <p:nvPr/>
        </p:nvSpPr>
        <p:spPr>
          <a:xfrm>
            <a:off x="228600" y="5029200"/>
            <a:ext cx="8610600"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t="100000"/>
            </a:path>
            <a:tileRect r="-100000" b="-100000"/>
          </a:gradFill>
          <a:ln>
            <a:solidFill>
              <a:srgbClr val="7030A0"/>
            </a:solidFill>
          </a:ln>
        </p:spPr>
        <p:txBody>
          <a:bodyPr wrap="square">
            <a:spAutoFit/>
          </a:bodyP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  البتّه خداوند همه ی گناهان را ( در صورت توبه ) می بخشد . ) </a:t>
            </a:r>
            <a:r>
              <a:rPr lang="fa-IR" sz="2000" b="1" dirty="0" smtClean="0">
                <a:ln w="1905"/>
                <a:solidFill>
                  <a:srgbClr val="FF0000"/>
                </a:solidFill>
                <a:effectLst>
                  <a:innerShdw blurRad="69850" dist="43180" dir="5400000">
                    <a:srgbClr val="000000">
                      <a:alpha val="65000"/>
                    </a:srgbClr>
                  </a:innerShdw>
                </a:effectLst>
                <a:cs typeface="B Koodak" pitchFamily="2" charset="-78"/>
              </a:rPr>
              <a:t>( زمر / 53 )</a:t>
            </a:r>
            <a:endParaRPr lang="fa-IR" sz="2400" b="1" dirty="0">
              <a:ln w="1905"/>
              <a:solidFill>
                <a:srgbClr val="FF0000"/>
              </a:solidFill>
              <a:effectLst>
                <a:innerShdw blurRad="69850" dist="43180" dir="5400000">
                  <a:srgbClr val="000000">
                    <a:alpha val="65000"/>
                  </a:srgbClr>
                </a:innerShdw>
              </a:effectLst>
              <a:cs typeface="B Koodak" pitchFamily="2" charset="-78"/>
            </a:endParaRPr>
          </a:p>
        </p:txBody>
      </p:sp>
      <p:sp>
        <p:nvSpPr>
          <p:cNvPr id="15" name="Rectangle 14"/>
          <p:cNvSpPr/>
          <p:nvPr/>
        </p:nvSpPr>
        <p:spPr>
          <a:xfrm>
            <a:off x="228600" y="6243935"/>
            <a:ext cx="8610600" cy="461665"/>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l="50000" t="50000" r="50000" b="50000"/>
            </a:path>
            <a:tileRect/>
          </a:gradFill>
          <a:ln>
            <a:solidFill>
              <a:srgbClr val="FF0000"/>
            </a:solidFill>
          </a:ln>
        </p:spPr>
        <p:txBody>
          <a:bodyPr wrap="square">
            <a:spAutoFit/>
          </a:bodyPr>
          <a:lstStyle/>
          <a:p>
            <a:pPr algn="r"/>
            <a:r>
              <a:rPr lang="fa-IR" sz="2400" b="1" dirty="0" smtClean="0">
                <a:ln w="1905"/>
                <a:solidFill>
                  <a:srgbClr val="FF0000"/>
                </a:solidFill>
                <a:effectLst>
                  <a:innerShdw blurRad="69850" dist="43180" dir="5400000">
                    <a:srgbClr val="000000">
                      <a:alpha val="65000"/>
                    </a:srgbClr>
                  </a:innerShdw>
                </a:effectLst>
                <a:cs typeface="B Koodak" pitchFamily="2" charset="-78"/>
              </a:rPr>
              <a:t>(  همانا خدا با ماست . ) </a:t>
            </a:r>
            <a:r>
              <a:rPr lang="fa-IR" sz="2000" b="1" dirty="0" smtClean="0">
                <a:ln w="1905"/>
                <a:solidFill>
                  <a:srgbClr val="FF0000"/>
                </a:solidFill>
                <a:effectLst>
                  <a:innerShdw blurRad="69850" dist="43180" dir="5400000">
                    <a:srgbClr val="000000">
                      <a:alpha val="65000"/>
                    </a:srgbClr>
                  </a:innerShdw>
                </a:effectLst>
                <a:cs typeface="B Koodak" pitchFamily="2" charset="-78"/>
              </a:rPr>
              <a:t> ( توبه / 40 )</a:t>
            </a:r>
            <a:r>
              <a:rPr lang="fa-IR" sz="2400" b="1" dirty="0" smtClean="0">
                <a:ln w="1905"/>
                <a:solidFill>
                  <a:srgbClr val="FF0000"/>
                </a:solidFill>
                <a:effectLst>
                  <a:innerShdw blurRad="69850" dist="43180" dir="5400000">
                    <a:srgbClr val="000000">
                      <a:alpha val="65000"/>
                    </a:srgbClr>
                  </a:innerShdw>
                </a:effectLst>
                <a:cs typeface="B Koodak" pitchFamily="2" charset="-78"/>
              </a:rPr>
              <a:t>  </a:t>
            </a:r>
            <a:endParaRPr lang="fa-IR" sz="2400" b="1" dirty="0">
              <a:ln w="1905"/>
              <a:solidFill>
                <a:srgbClr val="FF0000"/>
              </a:solidFill>
              <a:effectLst>
                <a:innerShdw blurRad="69850" dist="43180" dir="5400000">
                  <a:srgbClr val="000000">
                    <a:alpha val="65000"/>
                  </a:srgbClr>
                </a:innerShdw>
              </a:effectLst>
              <a:cs typeface="B Koodak"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ppt_x</p:attrName>
                                        </p:attrNameLst>
                                      </p:cBhvr>
                                      <p:tavLst>
                                        <p:tav tm="0">
                                          <p:val>
                                            <p:strVal val="#ppt_x-.2"/>
                                          </p:val>
                                        </p:tav>
                                        <p:tav tm="100000">
                                          <p:val>
                                            <p:strVal val="#ppt_x"/>
                                          </p:val>
                                        </p:tav>
                                      </p:tavLst>
                                    </p:anim>
                                    <p:anim calcmode="lin" valueType="num">
                                      <p:cBhvr>
                                        <p:cTn id="1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mph" presetSubtype="0" fill="hold" grpId="0" nodeType="clickEffect">
                                  <p:stCondLst>
                                    <p:cond delay="0"/>
                                  </p:stCondLst>
                                  <p:childTnLst>
                                    <p:anim calcmode="discrete" valueType="str">
                                      <p:cBhvr>
                                        <p:cTn id="27"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5" presetClass="emph" presetSubtype="0" fill="hold" grpId="0" nodeType="clickEffect">
                                  <p:stCondLst>
                                    <p:cond delay="0"/>
                                  </p:stCondLst>
                                  <p:childTnLst>
                                    <p:anim calcmode="discrete" valueType="str">
                                      <p:cBhvr>
                                        <p:cTn id="37"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ppt_x</p:attrName>
                                        </p:attrNameLst>
                                      </p:cBhvr>
                                      <p:tavLst>
                                        <p:tav tm="0">
                                          <p:val>
                                            <p:strVal val="#ppt_x-.2"/>
                                          </p:val>
                                        </p:tav>
                                        <p:tav tm="100000">
                                          <p:val>
                                            <p:strVal val="#ppt_x"/>
                                          </p:val>
                                        </p:tav>
                                      </p:tavLst>
                                    </p:anim>
                                    <p:anim calcmode="lin" valueType="num">
                                      <p:cBhvr>
                                        <p:cTn id="4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10"/>
                                        </p:tgtEl>
                                      </p:cBhvr>
                                    </p:animEffect>
                                    <p:animScale>
                                      <p:cBhvr>
                                        <p:cTn id="49" dur="250" autoRev="1" fill="hold"/>
                                        <p:tgtEl>
                                          <p:spTgt spid="1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plus(in)">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xit" presetSubtype="12" fill="hold" grpId="1" nodeType="clickEffect">
                                  <p:stCondLst>
                                    <p:cond delay="0"/>
                                  </p:stCondLst>
                                  <p:childTnLst>
                                    <p:animEffect transition="out" filter="strips(downLeft)">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8" presetClass="exit" presetSubtype="12" fill="hold" grpId="1" nodeType="withEffect">
                                  <p:stCondLst>
                                    <p:cond delay="0"/>
                                  </p:stCondLst>
                                  <p:childTnLst>
                                    <p:animEffect transition="out" filter="strips(downLeft)">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8" presetClass="exit" presetSubtype="12" fill="hold" grpId="1" nodeType="withEffect">
                                  <p:stCondLst>
                                    <p:cond delay="0"/>
                                  </p:stCondLst>
                                  <p:childTnLst>
                                    <p:animEffect transition="out" filter="strips(downLeft)">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8" presetClass="exit" presetSubtype="12" fill="hold" grpId="1" nodeType="withEffect">
                                  <p:stCondLst>
                                    <p:cond delay="0"/>
                                  </p:stCondLst>
                                  <p:childTnLst>
                                    <p:animEffect transition="out" filter="strips(downLeft)">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8" presetClass="exit" presetSubtype="12" fill="hold" grpId="1" nodeType="withEffect">
                                  <p:stCondLst>
                                    <p:cond delay="0"/>
                                  </p:stCondLst>
                                  <p:childTnLst>
                                    <p:animEffect transition="out" filter="strips(downLeft)">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8" presetClass="exit" presetSubtype="12" fill="hold" grpId="1" nodeType="withEffect">
                                  <p:stCondLst>
                                    <p:cond delay="0"/>
                                  </p:stCondLst>
                                  <p:childTnLst>
                                    <p:animEffect transition="out" filter="strips(downLeft)">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8" presetClass="exit" presetSubtype="12" fill="hold" grpId="1" nodeType="withEffect">
                                  <p:stCondLst>
                                    <p:cond delay="0"/>
                                  </p:stCondLst>
                                  <p:childTnLst>
                                    <p:animEffect transition="out" filter="strips(downLeft)">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8" presetClass="exit" presetSubtype="12" fill="hold" grpId="1" nodeType="withEffect">
                                  <p:stCondLst>
                                    <p:cond delay="0"/>
                                  </p:stCondLst>
                                  <p:childTnLst>
                                    <p:animEffect transition="out" filter="strips(downLeft)">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8" presetClass="exit" presetSubtype="12" fill="hold" grpId="1" nodeType="withEffect">
                                  <p:stCondLst>
                                    <p:cond delay="0"/>
                                  </p:stCondLst>
                                  <p:childTnLst>
                                    <p:animEffect transition="out" filter="strips(downLeft)">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8" presetClass="exit" presetSubtype="12" fill="hold" grpId="1" nodeType="withEffect">
                                  <p:stCondLst>
                                    <p:cond delay="0"/>
                                  </p:stCondLst>
                                  <p:childTnLst>
                                    <p:animEffect transition="out" filter="strips(downLeft)">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482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170" name="Picture 2" descr="http://boyernews.com/wp-content/uploads/229.jpg"/>
          <p:cNvPicPr>
            <a:picLocks noChangeAspect="1" noChangeArrowheads="1"/>
          </p:cNvPicPr>
          <p:nvPr/>
        </p:nvPicPr>
        <p:blipFill>
          <a:blip r:embed="rId2" cstate="print"/>
          <a:srcRect b="4647"/>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228600" y="5334000"/>
            <a:ext cx="8686800" cy="1323439"/>
          </a:xfrm>
          <a:prstGeom prst="rect">
            <a:avLst/>
          </a:prstGeom>
          <a:solidFill>
            <a:srgbClr val="004821"/>
          </a:solidFill>
          <a:ln w="12700">
            <a:solidFill>
              <a:srgbClr val="FFFF00"/>
            </a:solidFill>
          </a:ln>
        </p:spPr>
        <p:txBody>
          <a:bodyPr wrap="square">
            <a:spAutoFit/>
          </a:bodyPr>
          <a:lstStyle/>
          <a:p>
            <a:pPr algn="ctr"/>
            <a:r>
              <a:rPr lang="fa-IR" sz="2000" b="1" dirty="0" smtClean="0">
                <a:ln w="1905">
                  <a:solidFill>
                    <a:schemeClr val="bg1"/>
                  </a:solidFill>
                </a:ln>
                <a:solidFill>
                  <a:schemeClr val="bg1"/>
                </a:solidFill>
                <a:effectLst>
                  <a:innerShdw blurRad="69850" dist="43180" dir="5400000">
                    <a:srgbClr val="000000">
                      <a:alpha val="65000"/>
                    </a:srgbClr>
                  </a:innerShdw>
                </a:effectLst>
                <a:cs typeface="B Koodak" pitchFamily="2" charset="-78"/>
              </a:rPr>
              <a:t>آبشار”کمر دوغ” در فاصله ۸۰کیلومتری شهر دهدشت ، مرکز شهرستان کهگیلویه ، ۱۵ کیلومتری شرق شهر قلعه رییسی ، مرکز بخش چاروسا و در کنار روستای کمر دوغ واقع شده که بواسطه آب سفید رنگش به “کمر دوغ” (کمردو) معروف شده و در طول سال بخصوص در فصل بهار و تابستان پذیرای گردشگران ، مسافرانی و توریست‌ها از سراسر ایران اسلامی است.</a:t>
            </a:r>
            <a:endParaRPr lang="fa-IR" sz="2000" b="1" dirty="0">
              <a:ln w="1905">
                <a:solidFill>
                  <a:schemeClr val="bg1"/>
                </a:solidFill>
              </a:ln>
              <a:solidFill>
                <a:schemeClr val="bg1"/>
              </a:solidFill>
              <a:effectLst>
                <a:innerShdw blurRad="69850" dist="43180" dir="5400000">
                  <a:srgbClr val="000000">
                    <a:alpha val="65000"/>
                  </a:srgbClr>
                </a:innerShdw>
              </a:effectLst>
              <a:cs typeface="B Koodak" pitchFamily="2" charset="-78"/>
            </a:endParaRPr>
          </a:p>
        </p:txBody>
      </p:sp>
      <p:sp>
        <p:nvSpPr>
          <p:cNvPr id="6" name="Rounded Rectangle 5"/>
          <p:cNvSpPr/>
          <p:nvPr/>
        </p:nvSpPr>
        <p:spPr>
          <a:xfrm>
            <a:off x="2133600" y="381000"/>
            <a:ext cx="4876800" cy="1219200"/>
          </a:xfrm>
          <a:prstGeom prst="roundRect">
            <a:avLst/>
          </a:prstGeom>
          <a:solidFill>
            <a:schemeClr val="accent5">
              <a:lumMod val="40000"/>
              <a:lumOff val="60000"/>
            </a:schemeClr>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400" b="1" dirty="0" smtClean="0">
                <a:ln w="1905">
                  <a:solidFill>
                    <a:srgbClr val="002060"/>
                  </a:solidFill>
                </a:ln>
                <a:solidFill>
                  <a:srgbClr val="FF0000"/>
                </a:solidFill>
                <a:effectLst>
                  <a:innerShdw blurRad="69850" dist="43180" dir="5400000">
                    <a:srgbClr val="000000">
                      <a:alpha val="65000"/>
                    </a:srgbClr>
                  </a:innerShdw>
                </a:effectLst>
                <a:cs typeface="B Badr" pitchFamily="2" charset="-78"/>
              </a:rPr>
              <a:t>نَظرَۀٌ إلَی الفِعلِ المُضارعِ</a:t>
            </a:r>
            <a:endParaRPr lang="fa-IR" sz="4400" dirty="0">
              <a:ln w="1905">
                <a:solidFill>
                  <a:srgbClr val="002060"/>
                </a:solidFill>
              </a:ln>
              <a:solidFill>
                <a:srgbClr val="FF0000"/>
              </a:solidFill>
              <a:cs typeface="B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482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2" descr="http://www.eshghentezar.com/imgcenter/uploads/1419927651.gif"/>
          <p:cNvPicPr>
            <a:picLocks noChangeAspect="1" noChangeArrowheads="1" noCrop="1"/>
          </p:cNvPicPr>
          <p:nvPr/>
        </p:nvPicPr>
        <p:blipFill>
          <a:blip r:embed="rId2" cstate="print"/>
          <a:srcRect/>
          <a:stretch>
            <a:fillRect/>
          </a:stretch>
        </p:blipFill>
        <p:spPr bwMode="auto">
          <a:xfrm>
            <a:off x="0" y="0"/>
            <a:ext cx="9144000" cy="6807202"/>
          </a:xfrm>
          <a:prstGeom prst="rect">
            <a:avLst/>
          </a:prstGeom>
          <a:noFill/>
          <a:ln>
            <a:solidFill>
              <a:srgbClr val="FFFF00"/>
            </a:solidFill>
          </a:ln>
        </p:spPr>
      </p:pic>
      <p:sp>
        <p:nvSpPr>
          <p:cNvPr id="7" name="Oval 6"/>
          <p:cNvSpPr/>
          <p:nvPr/>
        </p:nvSpPr>
        <p:spPr>
          <a:xfrm>
            <a:off x="2438400" y="228600"/>
            <a:ext cx="4038600" cy="1371600"/>
          </a:xfrm>
          <a:prstGeom prst="ellipse">
            <a:avLst/>
          </a:prstGeom>
          <a:solidFill>
            <a:srgbClr val="004821">
              <a:alpha val="52000"/>
            </a:srgbClr>
          </a:solidFill>
          <a:ln>
            <a:solidFill>
              <a:srgbClr val="42F91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ectangle 8"/>
          <p:cNvSpPr/>
          <p:nvPr/>
        </p:nvSpPr>
        <p:spPr>
          <a:xfrm>
            <a:off x="2895600" y="304800"/>
            <a:ext cx="31242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6600" b="1" dirty="0" smtClean="0">
                <a:ln w="1905">
                  <a:solidFill>
                    <a:srgbClr val="FF0000"/>
                  </a:solidFill>
                </a:ln>
                <a:solidFill>
                  <a:srgbClr val="FFFF00"/>
                </a:solidFill>
                <a:effectLst>
                  <a:innerShdw blurRad="69850" dist="43180" dir="5400000">
                    <a:srgbClr val="000000">
                      <a:alpha val="65000"/>
                    </a:srgbClr>
                  </a:innerShdw>
                </a:effectLst>
                <a:cs typeface="B Esfehan" pitchFamily="2" charset="-78"/>
              </a:rPr>
              <a:t>واژه نامه</a:t>
            </a:r>
            <a:endParaRPr lang="en-US" sz="6600" b="1" dirty="0">
              <a:ln w="1905">
                <a:solidFill>
                  <a:srgbClr val="FF0000"/>
                </a:solidFill>
              </a:ln>
              <a:solidFill>
                <a:srgbClr val="FFFF00"/>
              </a:solidFill>
              <a:effectLst>
                <a:innerShdw blurRad="69850" dist="43180" dir="5400000">
                  <a:srgbClr val="000000">
                    <a:alpha val="65000"/>
                  </a:srgbClr>
                </a:innerShdw>
              </a:effectLst>
              <a:cs typeface="B Esfehan" pitchFamily="2" charset="-78"/>
            </a:endParaRPr>
          </a:p>
        </p:txBody>
      </p:sp>
      <p:sp>
        <p:nvSpPr>
          <p:cNvPr id="10" name="Rectangle 9"/>
          <p:cNvSpPr/>
          <p:nvPr/>
        </p:nvSpPr>
        <p:spPr>
          <a:xfrm>
            <a:off x="533400" y="6019800"/>
            <a:ext cx="8001000" cy="838200"/>
          </a:xfrm>
          <a:prstGeom prst="rect">
            <a:avLst/>
          </a:prstGeom>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بر اساس متن درس ، تصاویری زیبا از مناظر طبیعی استان های </a:t>
            </a:r>
          </a:p>
          <a:p>
            <a:pPr algn="ctr"/>
            <a:r>
              <a:rPr lang="fa-IR" sz="24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فارس و کهگیلویه و بویر احمد انتخاب شده است .</a:t>
            </a:r>
            <a:endParaRPr lang="en-US" sz="2400" b="1" dirty="0">
              <a:ln w="1905">
                <a:solidFill>
                  <a:srgbClr val="FF0000"/>
                </a:solidFill>
              </a:ln>
              <a:solidFill>
                <a:srgbClr val="FFFF00"/>
              </a:solidFill>
              <a:effectLst>
                <a:innerShdw blurRad="69850" dist="43180" dir="5400000">
                  <a:srgbClr val="000000">
                    <a:alpha val="65000"/>
                  </a:srgbClr>
                </a:innerShdw>
              </a:effectLst>
              <a:cs typeface="B Koodak"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92D05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4" descr="http://www.beytoote.com/images/stories/iran/ir2221.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graphicFrame>
        <p:nvGraphicFramePr>
          <p:cNvPr id="6" name="Table 5"/>
          <p:cNvGraphicFramePr>
            <a:graphicFrameLocks noGrp="1"/>
          </p:cNvGraphicFramePr>
          <p:nvPr/>
        </p:nvGraphicFramePr>
        <p:xfrm>
          <a:off x="381000" y="381000"/>
          <a:ext cx="8458200" cy="5943599"/>
        </p:xfrm>
        <a:graphic>
          <a:graphicData uri="http://schemas.openxmlformats.org/drawingml/2006/table">
            <a:tbl>
              <a:tblPr rtl="1" firstRow="1" bandRow="1">
                <a:tableStyleId>{5C22544A-7EE6-4342-B048-85BDC9FD1C3A}</a:tableStyleId>
              </a:tblPr>
              <a:tblGrid>
                <a:gridCol w="3312886"/>
                <a:gridCol w="3530600"/>
                <a:gridCol w="1614714"/>
              </a:tblGrid>
              <a:tr h="766916">
                <a:tc gridSpan="2">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rtl="1"/>
                      <a:endParaRPr lang="fa-I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1725561">
                <a:tc gridSpan="2">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tcPr>
                </a:tc>
                <a:tc hMerge="1">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tcPr>
                </a:tc>
              </a:tr>
              <a:tr h="1725561">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r>
              <a:tr h="1725561">
                <a:tc>
                  <a:txBody>
                    <a:bodyPr/>
                    <a:lstStyle/>
                    <a:p>
                      <a:pPr rtl="1"/>
                      <a:endParaRPr lang="fa-I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c>
                  <a:txBody>
                    <a:bodyPr/>
                    <a:lstStyle/>
                    <a:p>
                      <a:pPr rtl="1"/>
                      <a:endParaRPr lang="fa-I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r>
            </a:tbl>
          </a:graphicData>
        </a:graphic>
      </p:graphicFrame>
      <p:sp>
        <p:nvSpPr>
          <p:cNvPr id="7" name="Rectangle 6"/>
          <p:cNvSpPr/>
          <p:nvPr/>
        </p:nvSpPr>
        <p:spPr>
          <a:xfrm>
            <a:off x="457200" y="1295400"/>
            <a:ext cx="1447800" cy="124649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200000"/>
              </a:lnSpc>
            </a:pP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من</a:t>
            </a:r>
            <a:r>
              <a:rPr lang="fa-IR" sz="2000" b="1" dirty="0" smtClean="0">
                <a:ln w="18000">
                  <a:solidFill>
                    <a:srgbClr val="00B050"/>
                  </a:solidFill>
                  <a:prstDash val="solid"/>
                  <a:miter lim="800000"/>
                </a:ln>
                <a:solidFill>
                  <a:srgbClr val="002060"/>
                </a:solidFill>
                <a:effectLst>
                  <a:outerShdw blurRad="25500" dist="23000" dir="7020000" algn="tl">
                    <a:srgbClr val="000000">
                      <a:alpha val="50000"/>
                    </a:srgbClr>
                  </a:outerShdw>
                </a:effectLst>
                <a:cs typeface="B Koodak" pitchFamily="2" charset="-78"/>
              </a:rPr>
              <a:t> </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تکلیفـ</a:t>
            </a: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م</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را </a:t>
            </a:r>
          </a:p>
          <a:p>
            <a:pPr algn="ctr">
              <a:lnSpc>
                <a:spcPct val="200000"/>
              </a:lnSpc>
            </a:pPr>
            <a:r>
              <a:rPr lang="fa-IR" sz="20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cs typeface="B Koodak" pitchFamily="2" charset="-78"/>
              </a:rPr>
              <a:t>می</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نویسـ</a:t>
            </a:r>
            <a:r>
              <a:rPr lang="fa-IR" sz="2000" b="1"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cs typeface="B Koodak" pitchFamily="2" charset="-78"/>
              </a:rPr>
              <a:t>م</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a:t>
            </a:r>
            <a:endParaRPr lang="fa-IR" sz="2000" b="1" dirty="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endParaRPr>
          </a:p>
        </p:txBody>
      </p:sp>
      <p:sp>
        <p:nvSpPr>
          <p:cNvPr id="8" name="Rectangle 7"/>
          <p:cNvSpPr/>
          <p:nvPr/>
        </p:nvSpPr>
        <p:spPr>
          <a:xfrm>
            <a:off x="4495800" y="1560493"/>
            <a:ext cx="1752600" cy="1015663"/>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اَنَا</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اَ</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 </a:t>
            </a:r>
          </a:p>
          <a:p>
            <a:pPr algn="ct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ی</a:t>
            </a:r>
            <a:endParaRPr lang="fa-IR" sz="2800" b="1" dirty="0">
              <a:ln w="1905">
                <a:solidFill>
                  <a:srgbClr val="00B050"/>
                </a:solidFill>
              </a:ln>
              <a:solidFill>
                <a:srgbClr val="004821"/>
              </a:solidFill>
              <a:effectLst>
                <a:innerShdw blurRad="69850" dist="43180" dir="5400000">
                  <a:srgbClr val="000000">
                    <a:alpha val="65000"/>
                  </a:srgbClr>
                </a:innerShdw>
              </a:effectLst>
              <a:cs typeface="B Koodak" pitchFamily="2" charset="-78"/>
            </a:endParaRPr>
          </a:p>
        </p:txBody>
      </p:sp>
      <p:sp>
        <p:nvSpPr>
          <p:cNvPr id="9" name="Rectangle 8"/>
          <p:cNvSpPr/>
          <p:nvPr/>
        </p:nvSpPr>
        <p:spPr>
          <a:xfrm>
            <a:off x="457200" y="2971800"/>
            <a:ext cx="1447800" cy="124649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200000"/>
              </a:lnSpc>
            </a:pP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تو</a:t>
            </a:r>
            <a:r>
              <a:rPr lang="fa-IR" sz="2000" b="1" dirty="0" smtClean="0">
                <a:ln w="18000">
                  <a:solidFill>
                    <a:srgbClr val="00B050"/>
                  </a:solidFill>
                  <a:prstDash val="solid"/>
                  <a:miter lim="800000"/>
                </a:ln>
                <a:solidFill>
                  <a:srgbClr val="002060"/>
                </a:solidFill>
                <a:effectLst>
                  <a:outerShdw blurRad="25500" dist="23000" dir="7020000" algn="tl">
                    <a:srgbClr val="000000">
                      <a:alpha val="50000"/>
                    </a:srgbClr>
                  </a:outerShdw>
                </a:effectLst>
                <a:cs typeface="B Koodak" pitchFamily="2" charset="-78"/>
              </a:rPr>
              <a:t> </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تکلیفـ</a:t>
            </a: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ت </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را </a:t>
            </a:r>
          </a:p>
          <a:p>
            <a:pPr algn="ctr">
              <a:lnSpc>
                <a:spcPct val="200000"/>
              </a:lnSpc>
            </a:pPr>
            <a:r>
              <a:rPr lang="fa-IR" sz="20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cs typeface="B Koodak" pitchFamily="2" charset="-78"/>
              </a:rPr>
              <a:t>می</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نویسـ</a:t>
            </a:r>
            <a:r>
              <a:rPr lang="fa-IR" sz="2000" b="1"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cs typeface="B Koodak" pitchFamily="2" charset="-78"/>
              </a:rPr>
              <a:t>ی</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a:t>
            </a:r>
            <a:endParaRPr lang="fa-IR" sz="2000" b="1" dirty="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endParaRPr>
          </a:p>
        </p:txBody>
      </p:sp>
      <p:sp>
        <p:nvSpPr>
          <p:cNvPr id="10" name="Rectangle 9"/>
          <p:cNvSpPr/>
          <p:nvPr/>
        </p:nvSpPr>
        <p:spPr>
          <a:xfrm>
            <a:off x="7010400" y="2971800"/>
            <a:ext cx="1828800" cy="1477328"/>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150000"/>
              </a:lnSpc>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اَنتَ</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تَـ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a:t>
            </a:r>
          </a:p>
          <a:p>
            <a:pPr algn="ctr">
              <a:lnSpc>
                <a:spcPct val="150000"/>
              </a:lnSpc>
            </a:pP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کَ</a:t>
            </a:r>
            <a:endParaRPr lang="fa-IR" sz="2800" b="1" dirty="0">
              <a:ln w="1905">
                <a:solidFill>
                  <a:srgbClr val="00B050"/>
                </a:solidFill>
              </a:ln>
              <a:solidFill>
                <a:srgbClr val="004821"/>
              </a:solidFill>
              <a:effectLst>
                <a:innerShdw blurRad="69850" dist="43180" dir="5400000">
                  <a:srgbClr val="000000">
                    <a:alpha val="65000"/>
                  </a:srgbClr>
                </a:innerShdw>
              </a:effectLst>
              <a:cs typeface="B Koodak" pitchFamily="2" charset="-78"/>
            </a:endParaRPr>
          </a:p>
        </p:txBody>
      </p:sp>
      <p:sp>
        <p:nvSpPr>
          <p:cNvPr id="11" name="Rectangle 10"/>
          <p:cNvSpPr/>
          <p:nvPr/>
        </p:nvSpPr>
        <p:spPr>
          <a:xfrm>
            <a:off x="3581400" y="2971800"/>
            <a:ext cx="1948123" cy="138499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150000"/>
              </a:lnSpc>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اَنتِ</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تَـ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ینَ</a:t>
            </a:r>
            <a:endParaRPr lang="fa-IR" sz="3200" b="1" dirty="0">
              <a:ln w="1905">
                <a:solidFill>
                  <a:srgbClr val="FF0000"/>
                </a:solidFill>
              </a:ln>
              <a:solidFill>
                <a:srgbClr val="FF0000"/>
              </a:solidFill>
              <a:effectLst>
                <a:innerShdw blurRad="69850" dist="43180" dir="5400000">
                  <a:srgbClr val="000000">
                    <a:alpha val="65000"/>
                  </a:srgbClr>
                </a:innerShdw>
              </a:effectLst>
              <a:cs typeface="B Koodak" pitchFamily="2" charset="-78"/>
            </a:endParaRPr>
          </a:p>
          <a:p>
            <a:pPr algn="ctr">
              <a:lnSpc>
                <a:spcPct val="150000"/>
              </a:lnSpc>
            </a:pPr>
            <a:r>
              <a:rPr lang="fa-IR" sz="24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4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کِ</a:t>
            </a:r>
          </a:p>
        </p:txBody>
      </p:sp>
      <p:sp>
        <p:nvSpPr>
          <p:cNvPr id="12" name="Rectangle 11"/>
          <p:cNvSpPr/>
          <p:nvPr/>
        </p:nvSpPr>
        <p:spPr>
          <a:xfrm>
            <a:off x="457200" y="4724400"/>
            <a:ext cx="1411111" cy="124649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200000"/>
              </a:lnSpc>
            </a:pPr>
            <a:r>
              <a:rPr lang="fa-IR" sz="20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او</a:t>
            </a:r>
            <a:r>
              <a:rPr lang="fa-IR" sz="2000" b="1" dirty="0" smtClean="0">
                <a:ln w="1905">
                  <a:solidFill>
                    <a:srgbClr val="00B050"/>
                  </a:solidFill>
                </a:ln>
                <a:solidFill>
                  <a:srgbClr val="002060"/>
                </a:solidFill>
                <a:effectLst>
                  <a:innerShdw blurRad="69850" dist="43180" dir="5400000">
                    <a:srgbClr val="000000">
                      <a:alpha val="65000"/>
                    </a:srgbClr>
                  </a:innerShdw>
                </a:effectLst>
                <a:cs typeface="B Koodak" pitchFamily="2" charset="-78"/>
              </a:rPr>
              <a:t> </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تکلیفـ</a:t>
            </a:r>
            <a:r>
              <a:rPr lang="fa-IR" sz="20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ش</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را </a:t>
            </a:r>
          </a:p>
          <a:p>
            <a:pPr algn="ctr">
              <a:lnSpc>
                <a:spcPct val="200000"/>
              </a:lnSpc>
            </a:pPr>
            <a:r>
              <a:rPr lang="fa-IR" sz="20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می</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نویس</a:t>
            </a:r>
            <a:r>
              <a:rPr lang="fa-IR" sz="20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ـد</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endParaRPr lang="fa-IR" sz="2000" b="1" dirty="0">
              <a:ln w="1905">
                <a:solidFill>
                  <a:srgbClr val="0070C0"/>
                </a:solidFill>
              </a:ln>
              <a:solidFill>
                <a:srgbClr val="002060"/>
              </a:solidFill>
              <a:effectLst>
                <a:innerShdw blurRad="69850" dist="43180" dir="5400000">
                  <a:srgbClr val="000000">
                    <a:alpha val="65000"/>
                  </a:srgbClr>
                </a:innerShdw>
              </a:effectLst>
              <a:cs typeface="B Koodak" pitchFamily="2" charset="-78"/>
            </a:endParaRPr>
          </a:p>
        </p:txBody>
      </p:sp>
      <p:sp>
        <p:nvSpPr>
          <p:cNvPr id="13" name="Rectangle 12"/>
          <p:cNvSpPr/>
          <p:nvPr/>
        </p:nvSpPr>
        <p:spPr>
          <a:xfrm>
            <a:off x="7086600" y="4724400"/>
            <a:ext cx="1676400" cy="1477328"/>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150000"/>
              </a:lnSpc>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هُو</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یَـ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a:t>
            </a:r>
          </a:p>
          <a:p>
            <a:pPr algn="ctr">
              <a:lnSpc>
                <a:spcPct val="150000"/>
              </a:lnSpc>
            </a:pP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a:t>
            </a:r>
            <a:endParaRPr lang="fa-IR" sz="2800" b="1" dirty="0">
              <a:ln w="1905">
                <a:solidFill>
                  <a:srgbClr val="00B050"/>
                </a:solidFill>
              </a:ln>
              <a:solidFill>
                <a:srgbClr val="004821"/>
              </a:solidFill>
              <a:effectLst>
                <a:innerShdw blurRad="69850" dist="43180" dir="5400000">
                  <a:srgbClr val="000000">
                    <a:alpha val="65000"/>
                  </a:srgbClr>
                </a:innerShdw>
              </a:effectLst>
              <a:cs typeface="B Koodak" pitchFamily="2" charset="-78"/>
            </a:endParaRPr>
          </a:p>
        </p:txBody>
      </p:sp>
      <p:sp>
        <p:nvSpPr>
          <p:cNvPr id="14" name="Rectangle 13"/>
          <p:cNvSpPr/>
          <p:nvPr/>
        </p:nvSpPr>
        <p:spPr>
          <a:xfrm>
            <a:off x="3581400" y="4724400"/>
            <a:ext cx="1828800" cy="1477328"/>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150000"/>
              </a:lnSpc>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هِیَ</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تَـ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a:t>
            </a:r>
          </a:p>
          <a:p>
            <a:pPr algn="ctr">
              <a:lnSpc>
                <a:spcPct val="150000"/>
              </a:lnSpc>
            </a:pP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ها</a:t>
            </a:r>
            <a:endParaRPr lang="fa-IR" sz="2800" b="1" dirty="0">
              <a:ln w="1905">
                <a:solidFill>
                  <a:srgbClr val="00B050"/>
                </a:solidFill>
              </a:ln>
              <a:solidFill>
                <a:srgbClr val="004821"/>
              </a:solidFill>
              <a:effectLst>
                <a:innerShdw blurRad="69850" dist="43180" dir="5400000">
                  <a:srgbClr val="000000">
                    <a:alpha val="65000"/>
                  </a:srgbClr>
                </a:innerShdw>
              </a:effectLst>
              <a:cs typeface="B Koodak" pitchFamily="2" charset="-78"/>
            </a:endParaRPr>
          </a:p>
        </p:txBody>
      </p:sp>
      <p:pic>
        <p:nvPicPr>
          <p:cNvPr id="15" name="Picture 2"/>
          <p:cNvPicPr>
            <a:picLocks noChangeAspect="1" noChangeArrowheads="1"/>
          </p:cNvPicPr>
          <p:nvPr/>
        </p:nvPicPr>
        <p:blipFill>
          <a:blip r:embed="rId3" cstate="print"/>
          <a:srcRect l="67000" t="10714" r="4000" b="72619"/>
          <a:stretch>
            <a:fillRect/>
          </a:stretch>
        </p:blipFill>
        <p:spPr bwMode="auto">
          <a:xfrm>
            <a:off x="6477000" y="1295400"/>
            <a:ext cx="2209800" cy="14478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16" name="Picture 2"/>
          <p:cNvPicPr>
            <a:picLocks noChangeAspect="1" noChangeArrowheads="1"/>
          </p:cNvPicPr>
          <p:nvPr/>
        </p:nvPicPr>
        <p:blipFill>
          <a:blip r:embed="rId3" cstate="print"/>
          <a:srcRect l="37000" t="35714" r="33500" b="48810"/>
          <a:stretch>
            <a:fillRect/>
          </a:stretch>
        </p:blipFill>
        <p:spPr bwMode="auto">
          <a:xfrm flipH="1">
            <a:off x="2133600" y="3048000"/>
            <a:ext cx="1371600" cy="13716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17" name="Picture 2"/>
          <p:cNvPicPr>
            <a:picLocks noChangeAspect="1" noChangeArrowheads="1"/>
          </p:cNvPicPr>
          <p:nvPr/>
        </p:nvPicPr>
        <p:blipFill>
          <a:blip r:embed="rId3" cstate="print"/>
          <a:srcRect l="68000" t="57143" r="4000" b="26190"/>
          <a:stretch>
            <a:fillRect/>
          </a:stretch>
        </p:blipFill>
        <p:spPr bwMode="auto">
          <a:xfrm>
            <a:off x="5638800" y="4724400"/>
            <a:ext cx="1371600" cy="14478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18" name="Picture 2"/>
          <p:cNvPicPr>
            <a:picLocks noChangeAspect="1" noChangeArrowheads="1"/>
          </p:cNvPicPr>
          <p:nvPr/>
        </p:nvPicPr>
        <p:blipFill>
          <a:blip r:embed="rId3" cstate="print"/>
          <a:srcRect l="68500" t="35714" r="4000" b="48810"/>
          <a:stretch>
            <a:fillRect/>
          </a:stretch>
        </p:blipFill>
        <p:spPr bwMode="auto">
          <a:xfrm flipH="1">
            <a:off x="5638800" y="3048000"/>
            <a:ext cx="1371600" cy="13716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19" name="Picture 2"/>
          <p:cNvPicPr>
            <a:picLocks noChangeAspect="1" noChangeArrowheads="1"/>
          </p:cNvPicPr>
          <p:nvPr/>
        </p:nvPicPr>
        <p:blipFill>
          <a:blip r:embed="rId3" cstate="print"/>
          <a:srcRect l="36000" t="10714" r="34000" b="72619"/>
          <a:stretch>
            <a:fillRect/>
          </a:stretch>
        </p:blipFill>
        <p:spPr bwMode="auto">
          <a:xfrm flipH="1">
            <a:off x="2133600" y="1295400"/>
            <a:ext cx="2133600" cy="14478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0" name="Picture 2"/>
          <p:cNvPicPr>
            <a:picLocks noChangeAspect="1" noChangeArrowheads="1"/>
          </p:cNvPicPr>
          <p:nvPr/>
        </p:nvPicPr>
        <p:blipFill>
          <a:blip r:embed="rId3" cstate="print"/>
          <a:srcRect l="36000" t="57143" r="34000" b="26190"/>
          <a:stretch>
            <a:fillRect/>
          </a:stretch>
        </p:blipFill>
        <p:spPr bwMode="auto">
          <a:xfrm>
            <a:off x="2133600" y="4724400"/>
            <a:ext cx="1371600" cy="14478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sp>
        <p:nvSpPr>
          <p:cNvPr id="21" name="Rectangle 20"/>
          <p:cNvSpPr/>
          <p:nvPr/>
        </p:nvSpPr>
        <p:spPr>
          <a:xfrm>
            <a:off x="457200" y="457200"/>
            <a:ext cx="1384687" cy="584775"/>
          </a:xfrm>
          <a:prstGeom prst="rect">
            <a:avLst/>
          </a:prstGeom>
        </p:spPr>
        <p:txBody>
          <a:bodyPr wrap="square">
            <a:spAutoFit/>
          </a:bodyPr>
          <a:lstStyle/>
          <a:p>
            <a:pPr algn="ctr"/>
            <a:r>
              <a:rPr lang="fa-IR" sz="32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فارسی</a:t>
            </a:r>
            <a:endParaRPr lang="fa-IR" sz="32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
        <p:nvSpPr>
          <p:cNvPr id="22" name="Rectangle 21"/>
          <p:cNvSpPr/>
          <p:nvPr/>
        </p:nvSpPr>
        <p:spPr>
          <a:xfrm>
            <a:off x="3352800" y="482025"/>
            <a:ext cx="2971799" cy="523220"/>
          </a:xfrm>
          <a:prstGeom prst="rect">
            <a:avLst/>
          </a:prstGeom>
        </p:spPr>
        <p:txBody>
          <a:bodyPr wrap="square">
            <a:spAutoFit/>
          </a:bodyPr>
          <a:lstStyle/>
          <a:p>
            <a:pPr algn="ctr"/>
            <a:r>
              <a:rPr lang="fa-IR" sz="28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جمله </a:t>
            </a:r>
            <a:r>
              <a:rPr lang="fa-IR"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ی</a:t>
            </a:r>
            <a:r>
              <a:rPr lang="fa-IR" sz="2800" b="1" dirty="0" smtClean="0">
                <a:ln w="1905">
                  <a:solidFill>
                    <a:srgbClr val="FF0000"/>
                  </a:solidFill>
                </a:ln>
                <a:solidFill>
                  <a:schemeClr val="bg1"/>
                </a:solidFill>
                <a:effectLst>
                  <a:innerShdw blurRad="69850" dist="43180" dir="5400000">
                    <a:srgbClr val="000000">
                      <a:alpha val="65000"/>
                    </a:srgbClr>
                  </a:innerShdw>
                </a:effectLst>
                <a:cs typeface="B Titr" pitchFamily="2" charset="-78"/>
              </a:rPr>
              <a:t> عربی</a:t>
            </a:r>
            <a:endParaRPr lang="fa-IR" sz="2800" b="1" dirty="0">
              <a:ln w="1905">
                <a:solidFill>
                  <a:srgbClr val="FF0000"/>
                </a:solidFill>
              </a:ln>
              <a:solidFill>
                <a:schemeClr val="bg1"/>
              </a:solidFill>
              <a:effectLst>
                <a:innerShdw blurRad="69850" dist="43180" dir="5400000">
                  <a:srgbClr val="000000">
                    <a:alpha val="65000"/>
                  </a:srgbClr>
                </a:inn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i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slide(fromBottom)">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lide(fromBottom)">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lide(fromBottom)">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linds(horizont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ppt_x</p:attrName>
                                        </p:attrNameLst>
                                      </p:cBhvr>
                                      <p:tavLst>
                                        <p:tav tm="0">
                                          <p:val>
                                            <p:strVal val="#ppt_x-.2"/>
                                          </p:val>
                                        </p:tav>
                                        <p:tav tm="100000">
                                          <p:val>
                                            <p:strVal val="#ppt_x"/>
                                          </p:val>
                                        </p:tav>
                                      </p:tavLst>
                                    </p:anim>
                                    <p:anim calcmode="lin" valueType="num">
                                      <p:cBhvr>
                                        <p:cTn id="6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heckerboard(across)">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checkerboard(across)">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1000" fill="hold"/>
                                        <p:tgtEl>
                                          <p:spTgt spid="20"/>
                                        </p:tgtEl>
                                        <p:attrNameLst>
                                          <p:attrName>ppt_x</p:attrName>
                                        </p:attrNameLst>
                                      </p:cBhvr>
                                      <p:tavLst>
                                        <p:tav tm="0">
                                          <p:val>
                                            <p:strVal val="#ppt_x-.2"/>
                                          </p:val>
                                        </p:tav>
                                        <p:tav tm="100000">
                                          <p:val>
                                            <p:strVal val="#ppt_x"/>
                                          </p:val>
                                        </p:tav>
                                      </p:tavLst>
                                    </p:anim>
                                    <p:anim calcmode="lin" valueType="num">
                                      <p:cBhvr>
                                        <p:cTn id="7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79" dur="10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slide(fromBottom)">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xit" presetSubtype="12" fill="hold" nodeType="clickEffect">
                                  <p:stCondLst>
                                    <p:cond delay="0"/>
                                  </p:stCondLst>
                                  <p:childTnLst>
                                    <p:animEffect transition="out" filter="strips(downLeft)">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8" presetClass="exit" presetSubtype="12" fill="hold" grpId="1" nodeType="withEffect">
                                  <p:stCondLst>
                                    <p:cond delay="0"/>
                                  </p:stCondLst>
                                  <p:childTnLst>
                                    <p:animEffect transition="out" filter="strips(downLeft)">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8" presetClass="exit" presetSubtype="12" fill="hold" grpId="1" nodeType="withEffect">
                                  <p:stCondLst>
                                    <p:cond delay="0"/>
                                  </p:stCondLst>
                                  <p:childTnLst>
                                    <p:animEffect transition="out" filter="strips(downLeft)">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8" presetClass="exit" presetSubtype="12" fill="hold" grpId="1" nodeType="withEffect">
                                  <p:stCondLst>
                                    <p:cond delay="0"/>
                                  </p:stCondLst>
                                  <p:childTnLst>
                                    <p:animEffect transition="out" filter="strips(downLeft)">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8" presetClass="exit" presetSubtype="12" fill="hold" grpId="1" nodeType="withEffect">
                                  <p:stCondLst>
                                    <p:cond delay="0"/>
                                  </p:stCondLst>
                                  <p:childTnLst>
                                    <p:animEffect transition="out" filter="strips(downLeft)">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8" presetClass="exit" presetSubtype="12" fill="hold" grpId="1" nodeType="withEffect">
                                  <p:stCondLst>
                                    <p:cond delay="0"/>
                                  </p:stCondLst>
                                  <p:childTnLst>
                                    <p:animEffect transition="out" filter="strips(downLeft)">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8" presetClass="exit" presetSubtype="12" fill="hold" grpId="1" nodeType="withEffect">
                                  <p:stCondLst>
                                    <p:cond delay="0"/>
                                  </p:stCondLst>
                                  <p:childTnLst>
                                    <p:animEffect transition="out" filter="strips(downLeft)">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8" presetClass="exit" presetSubtype="12" fill="hold" grpId="1" nodeType="withEffect">
                                  <p:stCondLst>
                                    <p:cond delay="0"/>
                                  </p:stCondLst>
                                  <p:childTnLst>
                                    <p:animEffect transition="out" filter="strips(downLeft)">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par>
                                <p:cTn id="111" presetID="18" presetClass="exit" presetSubtype="12" fill="hold" grpId="1" nodeType="withEffect">
                                  <p:stCondLst>
                                    <p:cond delay="0"/>
                                  </p:stCondLst>
                                  <p:childTnLst>
                                    <p:animEffect transition="out" filter="strips(downLeft)">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par>
                                <p:cTn id="114" presetID="18" presetClass="exit" presetSubtype="12" fill="hold" nodeType="withEffect">
                                  <p:stCondLst>
                                    <p:cond delay="0"/>
                                  </p:stCondLst>
                                  <p:childTnLst>
                                    <p:animEffect transition="out" filter="strips(downLeft)">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8" presetClass="exit" presetSubtype="12" fill="hold" nodeType="withEffect">
                                  <p:stCondLst>
                                    <p:cond delay="0"/>
                                  </p:stCondLst>
                                  <p:childTnLst>
                                    <p:animEffect transition="out" filter="strips(downLeft)">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18" presetClass="exit" presetSubtype="12" fill="hold" nodeType="withEffect">
                                  <p:stCondLst>
                                    <p:cond delay="0"/>
                                  </p:stCondLst>
                                  <p:childTnLst>
                                    <p:animEffect transition="out" filter="strips(downLeft)">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8" presetClass="exit" presetSubtype="12" fill="hold" nodeType="withEffect">
                                  <p:stCondLst>
                                    <p:cond delay="0"/>
                                  </p:stCondLst>
                                  <p:childTnLst>
                                    <p:animEffect transition="out" filter="strips(downLeft)">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par>
                                <p:cTn id="126" presetID="18" presetClass="exit" presetSubtype="12" fill="hold" nodeType="withEffect">
                                  <p:stCondLst>
                                    <p:cond delay="0"/>
                                  </p:stCondLst>
                                  <p:childTnLst>
                                    <p:animEffect transition="out" filter="strips(downLeft)">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18" presetClass="exit" presetSubtype="12" fill="hold" nodeType="withEffect">
                                  <p:stCondLst>
                                    <p:cond delay="0"/>
                                  </p:stCondLst>
                                  <p:childTnLst>
                                    <p:animEffect transition="out" filter="strips(downLeft)">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18" presetClass="exit" presetSubtype="12" fill="hold" grpId="1" nodeType="withEffect">
                                  <p:stCondLst>
                                    <p:cond delay="0"/>
                                  </p:stCondLst>
                                  <p:childTnLst>
                                    <p:animEffect transition="out" filter="strips(downLeft)">
                                      <p:cBhvr>
                                        <p:cTn id="133" dur="500"/>
                                        <p:tgtEl>
                                          <p:spTgt spid="21"/>
                                        </p:tgtEl>
                                      </p:cBhvr>
                                    </p:animEffect>
                                    <p:set>
                                      <p:cBhvr>
                                        <p:cTn id="134" dur="1" fill="hold">
                                          <p:stCondLst>
                                            <p:cond delay="499"/>
                                          </p:stCondLst>
                                        </p:cTn>
                                        <p:tgtEl>
                                          <p:spTgt spid="21"/>
                                        </p:tgtEl>
                                        <p:attrNameLst>
                                          <p:attrName>style.visibility</p:attrName>
                                        </p:attrNameLst>
                                      </p:cBhvr>
                                      <p:to>
                                        <p:strVal val="hidden"/>
                                      </p:to>
                                    </p:set>
                                  </p:childTnLst>
                                </p:cTn>
                              </p:par>
                              <p:par>
                                <p:cTn id="135" presetID="18" presetClass="exit" presetSubtype="12" fill="hold" grpId="1" nodeType="withEffect">
                                  <p:stCondLst>
                                    <p:cond delay="0"/>
                                  </p:stCondLst>
                                  <p:childTnLst>
                                    <p:animEffect transition="out" filter="strips(downLeft)">
                                      <p:cBhvr>
                                        <p:cTn id="136" dur="500"/>
                                        <p:tgtEl>
                                          <p:spTgt spid="22"/>
                                        </p:tgtEl>
                                      </p:cBhvr>
                                    </p:animEffect>
                                    <p:set>
                                      <p:cBhvr>
                                        <p:cTn id="13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21" grpId="0"/>
      <p:bldP spid="21" grpId="1"/>
      <p:bldP spid="22" grpId="0"/>
      <p:bldP spid="2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72706" name="Picture 2" descr="http://www.beytoote.com/images/stories/iran/ir2220.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graphicFrame>
        <p:nvGraphicFramePr>
          <p:cNvPr id="5" name="Table 4"/>
          <p:cNvGraphicFramePr>
            <a:graphicFrameLocks noGrp="1"/>
          </p:cNvGraphicFramePr>
          <p:nvPr/>
        </p:nvGraphicFramePr>
        <p:xfrm>
          <a:off x="381000" y="381000"/>
          <a:ext cx="8458200" cy="6172199"/>
        </p:xfrm>
        <a:graphic>
          <a:graphicData uri="http://schemas.openxmlformats.org/drawingml/2006/table">
            <a:tbl>
              <a:tblPr rtl="1" firstRow="1" bandRow="1">
                <a:tableStyleId>{5C22544A-7EE6-4342-B048-85BDC9FD1C3A}</a:tableStyleId>
              </a:tblPr>
              <a:tblGrid>
                <a:gridCol w="3243942"/>
                <a:gridCol w="3392716"/>
                <a:gridCol w="1821542"/>
              </a:tblGrid>
              <a:tr h="1591925">
                <a:tc gridSpan="2">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tcPr>
                </a:tc>
                <a:tc hMerge="1">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tcPr>
                </a:tc>
              </a:tr>
              <a:tr h="1117140">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c rowSpan="2">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r>
              <a:tr h="1117140">
                <a:tc>
                  <a:txBody>
                    <a:bodyPr/>
                    <a:lstStyle/>
                    <a:p>
                      <a:pPr rtl="1"/>
                      <a:endParaRPr lang="fa-I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tcPr>
                </a:tc>
                <a:tc vMerge="1">
                  <a:txBody>
                    <a:bodyPr/>
                    <a:lstStyle/>
                    <a:p>
                      <a:pPr rtl="1"/>
                      <a:endParaRPr lang="fa-IR"/>
                    </a:p>
                  </a:txBody>
                  <a:tcPr/>
                </a:tc>
              </a:tr>
              <a:tr h="1228854">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c rowSpan="2">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r>
              <a:tr h="1117140">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c>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2BCD05">
                            <a:tint val="66000"/>
                            <a:satMod val="160000"/>
                          </a:srgbClr>
                        </a:gs>
                        <a:gs pos="50000">
                          <a:srgbClr val="2BCD05">
                            <a:tint val="44500"/>
                            <a:satMod val="160000"/>
                          </a:srgbClr>
                        </a:gs>
                        <a:gs pos="100000">
                          <a:srgbClr val="2BCD05">
                            <a:tint val="23500"/>
                            <a:satMod val="160000"/>
                          </a:srgbClr>
                        </a:gs>
                      </a:gsLst>
                      <a:path path="circle">
                        <a:fillToRect t="100000" r="100000"/>
                      </a:path>
                      <a:tileRect l="-100000" b="-100000"/>
                    </a:gradFill>
                  </a:tcPr>
                </a:tc>
                <a:tc vMerge="1">
                  <a:txBody>
                    <a:bodyPr/>
                    <a:lstStyle/>
                    <a:p>
                      <a:pPr rtl="1"/>
                      <a:endParaRPr lang="fa-IR"/>
                    </a:p>
                  </a:txBody>
                  <a:tcPr/>
                </a:tc>
              </a:tr>
            </a:tbl>
          </a:graphicData>
        </a:graphic>
      </p:graphicFrame>
      <p:sp>
        <p:nvSpPr>
          <p:cNvPr id="6" name="Rectangle 5"/>
          <p:cNvSpPr/>
          <p:nvPr/>
        </p:nvSpPr>
        <p:spPr>
          <a:xfrm>
            <a:off x="228600" y="533400"/>
            <a:ext cx="2029707" cy="124649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200000"/>
              </a:lnSpc>
            </a:pP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ما </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تکلیفـ</a:t>
            </a: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مان</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را </a:t>
            </a:r>
          </a:p>
          <a:p>
            <a:pPr algn="ctr">
              <a:lnSpc>
                <a:spcPct val="200000"/>
              </a:lnSpc>
            </a:pPr>
            <a:r>
              <a:rPr lang="fa-IR" sz="20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cs typeface="B Koodak" pitchFamily="2" charset="-78"/>
              </a:rPr>
              <a:t>می</a:t>
            </a:r>
            <a:r>
              <a:rPr lang="fa-IR" sz="20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نویسـ</a:t>
            </a:r>
            <a:r>
              <a:rPr lang="fa-IR" sz="2000" b="1"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cs typeface="B Koodak" pitchFamily="2" charset="-78"/>
              </a:rPr>
              <a:t>یم</a:t>
            </a:r>
            <a:r>
              <a:rPr lang="fa-IR" sz="20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endParaRPr lang="fa-IR" sz="2000" b="1" dirty="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endParaRPr>
          </a:p>
        </p:txBody>
      </p:sp>
      <p:sp>
        <p:nvSpPr>
          <p:cNvPr id="7" name="Rectangle 6"/>
          <p:cNvSpPr/>
          <p:nvPr/>
        </p:nvSpPr>
        <p:spPr>
          <a:xfrm>
            <a:off x="4038600" y="914400"/>
            <a:ext cx="2895600" cy="58477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نحنُ</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نَـ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 واجِب</a:t>
            </a:r>
            <a:r>
              <a:rPr lang="fa-IR" sz="3200" b="1" dirty="0" smtClean="0">
                <a:ln w="1905">
                  <a:solidFill>
                    <a:srgbClr val="0070C0"/>
                  </a:solidFill>
                </a:ln>
                <a:solidFill>
                  <a:srgbClr val="2BCD05"/>
                </a:solidFill>
                <a:effectLst>
                  <a:innerShdw blurRad="69850" dist="43180" dir="5400000">
                    <a:srgbClr val="000000">
                      <a:alpha val="65000"/>
                    </a:srgbClr>
                  </a:innerShdw>
                </a:effectLst>
                <a:cs typeface="B Koodak" pitchFamily="2" charset="-78"/>
              </a:rPr>
              <a:t>ی</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endParaRPr lang="fa-IR" sz="3200" b="1" dirty="0">
              <a:ln w="1905">
                <a:solidFill>
                  <a:srgbClr val="0070C0"/>
                </a:solidFill>
              </a:ln>
              <a:solidFill>
                <a:srgbClr val="002060"/>
              </a:solidFill>
              <a:effectLst>
                <a:innerShdw blurRad="69850" dist="43180" dir="5400000">
                  <a:srgbClr val="000000">
                    <a:alpha val="65000"/>
                  </a:srgbClr>
                </a:innerShdw>
              </a:effectLst>
              <a:cs typeface="B Koodak" pitchFamily="2" charset="-78"/>
            </a:endParaRPr>
          </a:p>
        </p:txBody>
      </p:sp>
      <p:sp>
        <p:nvSpPr>
          <p:cNvPr id="8" name="Rectangle 7"/>
          <p:cNvSpPr/>
          <p:nvPr/>
        </p:nvSpPr>
        <p:spPr>
          <a:xfrm>
            <a:off x="228600" y="2456021"/>
            <a:ext cx="2029707" cy="124649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200000"/>
              </a:lnSpc>
            </a:pP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شما </a:t>
            </a:r>
            <a:r>
              <a:rPr lang="fa-IR" sz="20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 </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تکلیفـ</a:t>
            </a:r>
            <a:r>
              <a:rPr lang="fa-IR" sz="2000" b="1" dirty="0" smtClean="0">
                <a:ln w="18000">
                  <a:solidFill>
                    <a:srgbClr val="00B050"/>
                  </a:solidFill>
                  <a:prstDash val="solid"/>
                  <a:miter lim="800000"/>
                </a:ln>
                <a:solidFill>
                  <a:srgbClr val="004821"/>
                </a:solidFill>
                <a:effectLst>
                  <a:outerShdw blurRad="25500" dist="23000" dir="7020000" algn="tl">
                    <a:srgbClr val="000000">
                      <a:alpha val="50000"/>
                    </a:srgbClr>
                  </a:outerShdw>
                </a:effectLst>
                <a:cs typeface="B Koodak" pitchFamily="2" charset="-78"/>
              </a:rPr>
              <a:t>تان</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را </a:t>
            </a:r>
          </a:p>
          <a:p>
            <a:pPr algn="ctr">
              <a:lnSpc>
                <a:spcPct val="200000"/>
              </a:lnSpc>
            </a:pPr>
            <a:r>
              <a:rPr lang="fa-IR" sz="20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cs typeface="B Koodak" pitchFamily="2" charset="-78"/>
              </a:rPr>
              <a:t>می</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نویس</a:t>
            </a:r>
            <a:r>
              <a:rPr lang="fa-IR" sz="2000" b="1"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cs typeface="B Koodak" pitchFamily="2" charset="-78"/>
              </a:rPr>
              <a:t>ـید</a:t>
            </a:r>
            <a:r>
              <a:rPr lang="fa-IR" sz="2000" b="1" dirty="0" smtClean="0">
                <a:ln w="18000">
                  <a:solidFill>
                    <a:srgbClr val="0070C0"/>
                  </a:solidFill>
                  <a:prstDash val="solid"/>
                  <a:miter lim="800000"/>
                </a:ln>
                <a:solidFill>
                  <a:srgbClr val="002060"/>
                </a:solidFill>
                <a:effectLst>
                  <a:outerShdw blurRad="25500" dist="23000" dir="7020000" algn="tl">
                    <a:srgbClr val="000000">
                      <a:alpha val="50000"/>
                    </a:srgbClr>
                  </a:outerShdw>
                </a:effectLst>
                <a:cs typeface="B Koodak" pitchFamily="2" charset="-78"/>
              </a:rPr>
              <a:t> </a:t>
            </a:r>
            <a:r>
              <a:rPr lang="fa-IR" sz="2000" b="1" dirty="0" smtClean="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rPr>
              <a:t>.</a:t>
            </a:r>
            <a:endParaRPr lang="fa-IR" sz="2000" b="1" dirty="0">
              <a:ln w="18000">
                <a:solidFill>
                  <a:srgbClr val="002060"/>
                </a:solidFill>
                <a:prstDash val="solid"/>
                <a:miter lim="800000"/>
              </a:ln>
              <a:solidFill>
                <a:srgbClr val="FF0000"/>
              </a:solidFill>
              <a:effectLst>
                <a:outerShdw blurRad="25500" dist="23000" dir="7020000" algn="tl">
                  <a:srgbClr val="000000">
                    <a:alpha val="50000"/>
                  </a:srgbClr>
                </a:outerShdw>
              </a:effectLst>
              <a:cs typeface="B Koodak" pitchFamily="2" charset="-78"/>
            </a:endParaRPr>
          </a:p>
        </p:txBody>
      </p:sp>
      <p:sp>
        <p:nvSpPr>
          <p:cNvPr id="9" name="Rectangle 8"/>
          <p:cNvSpPr/>
          <p:nvPr/>
        </p:nvSpPr>
        <p:spPr>
          <a:xfrm>
            <a:off x="6934200" y="2057400"/>
            <a:ext cx="1905000" cy="995144"/>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28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اَنتُم</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 </a:t>
            </a:r>
            <a:r>
              <a:rPr lang="fa-IR" sz="2800" b="1" dirty="0" smtClean="0">
                <a:ln w="1905">
                  <a:solidFill>
                    <a:srgbClr val="FF0000"/>
                  </a:solidFill>
                </a:ln>
                <a:solidFill>
                  <a:srgbClr val="FFFF00"/>
                </a:solidFill>
                <a:effectLst>
                  <a:outerShdw blurRad="38100" dist="38100" dir="2700000" algn="tl">
                    <a:srgbClr val="000000">
                      <a:alpha val="43137"/>
                    </a:srgbClr>
                  </a:outerShdw>
                </a:effectLst>
                <a:cs typeface="B Koodak" pitchFamily="2" charset="-78"/>
              </a:rPr>
              <a:t>تَـ</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کتُبـ</a:t>
            </a:r>
            <a:r>
              <a:rPr lang="fa-IR" sz="2800" b="1" dirty="0" smtClean="0">
                <a:ln w="1905">
                  <a:solidFill>
                    <a:srgbClr val="FF0000"/>
                  </a:solidFill>
                </a:ln>
                <a:solidFill>
                  <a:srgbClr val="FF0000"/>
                </a:solidFill>
                <a:effectLst>
                  <a:outerShdw blurRad="38100" dist="38100" dir="2700000" algn="tl">
                    <a:srgbClr val="000000">
                      <a:alpha val="43137"/>
                    </a:srgbClr>
                  </a:outerShdw>
                </a:effectLst>
                <a:cs typeface="B Koodak" pitchFamily="2" charset="-78"/>
              </a:rPr>
              <a:t>ونَ</a:t>
            </a:r>
          </a:p>
          <a:p>
            <a:pPr algn="ctr">
              <a:spcBef>
                <a:spcPts val="400"/>
              </a:spcBef>
              <a:spcAft>
                <a:spcPts val="400"/>
              </a:spcAft>
            </a:pPr>
            <a:r>
              <a:rPr lang="fa-IR" sz="24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واجِبَـ</a:t>
            </a:r>
            <a:r>
              <a:rPr lang="fa-IR" sz="24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کُم</a:t>
            </a:r>
          </a:p>
        </p:txBody>
      </p:sp>
      <p:sp>
        <p:nvSpPr>
          <p:cNvPr id="10" name="Rectangle 9"/>
          <p:cNvSpPr/>
          <p:nvPr/>
        </p:nvSpPr>
        <p:spPr>
          <a:xfrm>
            <a:off x="3657600" y="2057400"/>
            <a:ext cx="1905000" cy="111825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اَنتُنَّ</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تَـ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نَ</a:t>
            </a:r>
          </a:p>
          <a:p>
            <a:pPr algn="ctr">
              <a:spcBef>
                <a:spcPts val="400"/>
              </a:spcBef>
              <a:spcAft>
                <a:spcPts val="400"/>
              </a:spcAft>
            </a:pP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کُنّ</a:t>
            </a: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a:t>
            </a:r>
            <a:endParaRPr lang="fa-IR" sz="2800" b="1" dirty="0">
              <a:ln w="1905">
                <a:solidFill>
                  <a:srgbClr val="0070C0"/>
                </a:solidFill>
              </a:ln>
              <a:solidFill>
                <a:srgbClr val="002060"/>
              </a:solidFill>
              <a:effectLst>
                <a:innerShdw blurRad="69850" dist="43180" dir="5400000">
                  <a:srgbClr val="000000">
                    <a:alpha val="65000"/>
                  </a:srgbClr>
                </a:innerShdw>
              </a:effectLst>
              <a:cs typeface="B Koodak" pitchFamily="2" charset="-78"/>
            </a:endParaRPr>
          </a:p>
        </p:txBody>
      </p:sp>
      <p:sp>
        <p:nvSpPr>
          <p:cNvPr id="11" name="Rectangle 10"/>
          <p:cNvSpPr/>
          <p:nvPr/>
        </p:nvSpPr>
        <p:spPr>
          <a:xfrm>
            <a:off x="305797" y="4620905"/>
            <a:ext cx="1980203" cy="124649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200000"/>
              </a:lnSpc>
            </a:pPr>
            <a:r>
              <a:rPr lang="fa-IR" sz="20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ایشان</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تکلیفـ</a:t>
            </a:r>
            <a:r>
              <a:rPr lang="fa-IR" sz="20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شان</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را </a:t>
            </a:r>
          </a:p>
          <a:p>
            <a:pPr algn="ctr">
              <a:lnSpc>
                <a:spcPct val="200000"/>
              </a:lnSpc>
            </a:pPr>
            <a:r>
              <a:rPr lang="fa-IR" sz="20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می</a:t>
            </a:r>
            <a:r>
              <a:rPr lang="fa-IR" sz="2000" b="1" dirty="0" smtClean="0">
                <a:ln w="1905">
                  <a:solidFill>
                    <a:srgbClr val="002060"/>
                  </a:solidFill>
                </a:ln>
                <a:solidFill>
                  <a:srgbClr val="FF0000"/>
                </a:solidFill>
                <a:effectLst>
                  <a:innerShdw blurRad="69850" dist="43180" dir="5400000">
                    <a:srgbClr val="000000">
                      <a:alpha val="65000"/>
                    </a:srgbClr>
                  </a:innerShdw>
                </a:effectLst>
                <a:cs typeface="B Koodak" pitchFamily="2" charset="-78"/>
              </a:rPr>
              <a:t> </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نویسـ</a:t>
            </a:r>
            <a:r>
              <a:rPr lang="fa-IR" sz="20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ند </a:t>
            </a:r>
            <a:r>
              <a:rPr lang="fa-IR" sz="20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a:t>
            </a:r>
            <a:endParaRPr lang="fa-IR" sz="2000" b="1" dirty="0">
              <a:ln w="1905">
                <a:solidFill>
                  <a:srgbClr val="0070C0"/>
                </a:solidFill>
              </a:ln>
              <a:solidFill>
                <a:srgbClr val="002060"/>
              </a:solidFill>
              <a:effectLst>
                <a:innerShdw blurRad="69850" dist="43180" dir="5400000">
                  <a:srgbClr val="000000">
                    <a:alpha val="65000"/>
                  </a:srgbClr>
                </a:innerShdw>
              </a:effectLst>
              <a:cs typeface="B Koodak" pitchFamily="2" charset="-78"/>
            </a:endParaRPr>
          </a:p>
        </p:txBody>
      </p:sp>
      <p:sp>
        <p:nvSpPr>
          <p:cNvPr id="12" name="Rectangle 11"/>
          <p:cNvSpPr/>
          <p:nvPr/>
        </p:nvSpPr>
        <p:spPr>
          <a:xfrm>
            <a:off x="7057102" y="4277380"/>
            <a:ext cx="1782097" cy="995144"/>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28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هُم</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 </a:t>
            </a:r>
            <a:r>
              <a:rPr lang="fa-IR" sz="2800" b="1" dirty="0" smtClean="0">
                <a:ln w="1905">
                  <a:solidFill>
                    <a:srgbClr val="FF0000"/>
                  </a:solidFill>
                </a:ln>
                <a:solidFill>
                  <a:srgbClr val="FFFF00"/>
                </a:solidFill>
                <a:effectLst>
                  <a:outerShdw blurRad="38100" dist="38100" dir="2700000" algn="tl">
                    <a:srgbClr val="000000">
                      <a:alpha val="43137"/>
                    </a:srgbClr>
                  </a:outerShdw>
                </a:effectLst>
                <a:cs typeface="B Koodak" pitchFamily="2" charset="-78"/>
              </a:rPr>
              <a:t>یَـ</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کتُبـ</a:t>
            </a:r>
            <a:r>
              <a:rPr lang="fa-IR" sz="2800" b="1" dirty="0" smtClean="0">
                <a:ln w="1905">
                  <a:solidFill>
                    <a:srgbClr val="FF0000"/>
                  </a:solidFill>
                </a:ln>
                <a:solidFill>
                  <a:srgbClr val="FF0000"/>
                </a:solidFill>
                <a:effectLst>
                  <a:outerShdw blurRad="38100" dist="38100" dir="2700000" algn="tl">
                    <a:srgbClr val="000000">
                      <a:alpha val="43137"/>
                    </a:srgbClr>
                  </a:outerShdw>
                </a:effectLst>
                <a:cs typeface="B Koodak" pitchFamily="2" charset="-78"/>
              </a:rPr>
              <a:t>ون</a:t>
            </a:r>
          </a:p>
          <a:p>
            <a:pPr algn="ctr">
              <a:spcBef>
                <a:spcPts val="400"/>
              </a:spcBef>
              <a:spcAft>
                <a:spcPts val="400"/>
              </a:spcAft>
            </a:pPr>
            <a:r>
              <a:rPr lang="fa-IR" sz="24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واجِبَـ</a:t>
            </a:r>
            <a:r>
              <a:rPr lang="fa-IR" sz="24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هُم</a:t>
            </a:r>
            <a:endParaRPr lang="fa-IR" sz="2400" b="1" dirty="0">
              <a:ln w="1905">
                <a:solidFill>
                  <a:srgbClr val="00B050"/>
                </a:solidFill>
              </a:ln>
              <a:solidFill>
                <a:srgbClr val="004821"/>
              </a:solidFill>
              <a:effectLst>
                <a:outerShdw blurRad="38100" dist="38100" dir="2700000" algn="tl">
                  <a:srgbClr val="000000">
                    <a:alpha val="43137"/>
                  </a:srgbClr>
                </a:outerShdw>
              </a:effectLst>
              <a:cs typeface="B Koodak" pitchFamily="2" charset="-78"/>
            </a:endParaRPr>
          </a:p>
        </p:txBody>
      </p:sp>
      <p:sp>
        <p:nvSpPr>
          <p:cNvPr id="13" name="Rectangle 12"/>
          <p:cNvSpPr/>
          <p:nvPr/>
        </p:nvSpPr>
        <p:spPr>
          <a:xfrm>
            <a:off x="3657600" y="4277380"/>
            <a:ext cx="1904999" cy="111825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هُنَّ</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یَـ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نَ</a:t>
            </a:r>
          </a:p>
          <a:p>
            <a:pPr algn="ctr">
              <a:spcBef>
                <a:spcPts val="400"/>
              </a:spcBef>
              <a:spcAft>
                <a:spcPts val="400"/>
              </a:spcAft>
            </a:pP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هُنَّ</a:t>
            </a:r>
            <a:endParaRPr lang="fa-IR" sz="2800" b="1" dirty="0">
              <a:ln w="1905">
                <a:solidFill>
                  <a:srgbClr val="00B050"/>
                </a:solidFill>
              </a:ln>
              <a:solidFill>
                <a:srgbClr val="004821"/>
              </a:solidFill>
              <a:effectLst>
                <a:innerShdw blurRad="69850" dist="43180" dir="5400000">
                  <a:srgbClr val="000000">
                    <a:alpha val="65000"/>
                  </a:srgbClr>
                </a:innerShdw>
              </a:effectLst>
              <a:cs typeface="B Koodak" pitchFamily="2" charset="-78"/>
            </a:endParaRPr>
          </a:p>
        </p:txBody>
      </p:sp>
      <p:sp>
        <p:nvSpPr>
          <p:cNvPr id="14" name="Rectangle 13"/>
          <p:cNvSpPr/>
          <p:nvPr/>
        </p:nvSpPr>
        <p:spPr>
          <a:xfrm>
            <a:off x="6934200" y="3210580"/>
            <a:ext cx="1905000" cy="1056700"/>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28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اَنتُما</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 </a:t>
            </a:r>
            <a:r>
              <a:rPr lang="fa-IR" sz="2800" b="1" dirty="0" smtClean="0">
                <a:ln w="1905">
                  <a:solidFill>
                    <a:srgbClr val="FF0000"/>
                  </a:solidFill>
                </a:ln>
                <a:solidFill>
                  <a:srgbClr val="FFFF00"/>
                </a:solidFill>
                <a:effectLst>
                  <a:outerShdw blurRad="38100" dist="38100" dir="2700000" algn="tl">
                    <a:srgbClr val="000000">
                      <a:alpha val="43137"/>
                    </a:srgbClr>
                  </a:outerShdw>
                </a:effectLst>
                <a:cs typeface="B Koodak" pitchFamily="2" charset="-78"/>
              </a:rPr>
              <a:t>تَـ</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کتُبـ</a:t>
            </a:r>
            <a:r>
              <a:rPr lang="fa-IR" sz="2800" b="1" dirty="0" smtClean="0">
                <a:ln w="1905">
                  <a:solidFill>
                    <a:srgbClr val="FF0000"/>
                  </a:solidFill>
                </a:ln>
                <a:solidFill>
                  <a:srgbClr val="FF0000"/>
                </a:solidFill>
                <a:effectLst>
                  <a:outerShdw blurRad="38100" dist="38100" dir="2700000" algn="tl">
                    <a:srgbClr val="000000">
                      <a:alpha val="43137"/>
                    </a:srgbClr>
                  </a:outerShdw>
                </a:effectLst>
                <a:cs typeface="B Koodak" pitchFamily="2" charset="-78"/>
              </a:rPr>
              <a:t>انِ</a:t>
            </a:r>
          </a:p>
          <a:p>
            <a:pPr algn="ctr">
              <a:spcBef>
                <a:spcPts val="400"/>
              </a:spcBef>
              <a:spcAft>
                <a:spcPts val="400"/>
              </a:spcAft>
            </a:pP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واجِبَـ</a:t>
            </a:r>
            <a:r>
              <a:rPr lang="fa-IR" sz="28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کُما</a:t>
            </a:r>
            <a:endParaRPr lang="fa-IR" sz="2800" b="1" dirty="0">
              <a:ln w="1905">
                <a:solidFill>
                  <a:srgbClr val="00B050"/>
                </a:solidFill>
              </a:ln>
              <a:solidFill>
                <a:srgbClr val="004821"/>
              </a:solidFill>
              <a:effectLst>
                <a:outerShdw blurRad="38100" dist="38100" dir="2700000" algn="tl">
                  <a:srgbClr val="000000">
                    <a:alpha val="43137"/>
                  </a:srgbClr>
                </a:outerShdw>
              </a:effectLst>
              <a:cs typeface="B Koodak" pitchFamily="2" charset="-78"/>
            </a:endParaRPr>
          </a:p>
        </p:txBody>
      </p:sp>
      <p:sp>
        <p:nvSpPr>
          <p:cNvPr id="15" name="Rectangle 14"/>
          <p:cNvSpPr/>
          <p:nvPr/>
        </p:nvSpPr>
        <p:spPr>
          <a:xfrm>
            <a:off x="3505200" y="3210580"/>
            <a:ext cx="2057400" cy="111825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اَنتُما</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تَـ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انِ</a:t>
            </a:r>
          </a:p>
          <a:p>
            <a:pPr algn="ctr">
              <a:spcBef>
                <a:spcPts val="400"/>
              </a:spcBef>
              <a:spcAft>
                <a:spcPts val="400"/>
              </a:spcAft>
            </a:pP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کُما</a:t>
            </a:r>
            <a:endParaRPr lang="fa-IR" sz="2800" b="1" dirty="0">
              <a:ln w="1905">
                <a:solidFill>
                  <a:srgbClr val="00B050"/>
                </a:solidFill>
              </a:ln>
              <a:solidFill>
                <a:srgbClr val="004821"/>
              </a:solidFill>
              <a:effectLst>
                <a:innerShdw blurRad="69850" dist="43180" dir="5400000">
                  <a:srgbClr val="000000">
                    <a:alpha val="65000"/>
                  </a:srgbClr>
                </a:innerShdw>
              </a:effectLst>
              <a:cs typeface="B Koodak" pitchFamily="2" charset="-78"/>
            </a:endParaRPr>
          </a:p>
        </p:txBody>
      </p:sp>
      <p:sp>
        <p:nvSpPr>
          <p:cNvPr id="16" name="Rectangle 15"/>
          <p:cNvSpPr/>
          <p:nvPr/>
        </p:nvSpPr>
        <p:spPr>
          <a:xfrm>
            <a:off x="7057102" y="5496580"/>
            <a:ext cx="1782097" cy="995144"/>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28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هُما</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 </a:t>
            </a:r>
            <a:r>
              <a:rPr lang="fa-IR" sz="2800" b="1" dirty="0" smtClean="0">
                <a:ln w="1905">
                  <a:solidFill>
                    <a:srgbClr val="FF0000"/>
                  </a:solidFill>
                </a:ln>
                <a:solidFill>
                  <a:srgbClr val="FFFF00"/>
                </a:solidFill>
                <a:effectLst>
                  <a:outerShdw blurRad="38100" dist="38100" dir="2700000" algn="tl">
                    <a:srgbClr val="000000">
                      <a:alpha val="43137"/>
                    </a:srgbClr>
                  </a:outerShdw>
                </a:effectLst>
                <a:cs typeface="B Koodak" pitchFamily="2" charset="-78"/>
              </a:rPr>
              <a:t>یَـ</a:t>
            </a:r>
            <a:r>
              <a:rPr lang="fa-IR" sz="28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کتُبـ</a:t>
            </a:r>
            <a:r>
              <a:rPr lang="fa-IR" sz="2800" b="1" dirty="0" smtClean="0">
                <a:ln w="1905">
                  <a:solidFill>
                    <a:srgbClr val="FF0000"/>
                  </a:solidFill>
                </a:ln>
                <a:solidFill>
                  <a:srgbClr val="FF0000"/>
                </a:solidFill>
                <a:effectLst>
                  <a:outerShdw blurRad="38100" dist="38100" dir="2700000" algn="tl">
                    <a:srgbClr val="000000">
                      <a:alpha val="43137"/>
                    </a:srgbClr>
                  </a:outerShdw>
                </a:effectLst>
                <a:cs typeface="B Koodak" pitchFamily="2" charset="-78"/>
              </a:rPr>
              <a:t>انِ</a:t>
            </a:r>
          </a:p>
          <a:p>
            <a:pPr algn="ctr">
              <a:spcBef>
                <a:spcPts val="400"/>
              </a:spcBef>
              <a:spcAft>
                <a:spcPts val="400"/>
              </a:spcAft>
            </a:pPr>
            <a:r>
              <a:rPr lang="fa-IR" sz="2400" b="1" dirty="0" smtClean="0">
                <a:ln w="1905">
                  <a:solidFill>
                    <a:srgbClr val="0070C0"/>
                  </a:solidFill>
                </a:ln>
                <a:solidFill>
                  <a:srgbClr val="002060"/>
                </a:solidFill>
                <a:effectLst>
                  <a:outerShdw blurRad="38100" dist="38100" dir="2700000" algn="tl">
                    <a:srgbClr val="000000">
                      <a:alpha val="43137"/>
                    </a:srgbClr>
                  </a:outerShdw>
                </a:effectLst>
                <a:cs typeface="B Koodak" pitchFamily="2" charset="-78"/>
              </a:rPr>
              <a:t>واجِبَـ</a:t>
            </a:r>
            <a:r>
              <a:rPr lang="fa-IR" sz="2400" b="1" dirty="0" smtClean="0">
                <a:ln w="1905">
                  <a:solidFill>
                    <a:srgbClr val="00B050"/>
                  </a:solidFill>
                </a:ln>
                <a:solidFill>
                  <a:srgbClr val="004821"/>
                </a:solidFill>
                <a:effectLst>
                  <a:outerShdw blurRad="38100" dist="38100" dir="2700000" algn="tl">
                    <a:srgbClr val="000000">
                      <a:alpha val="43137"/>
                    </a:srgbClr>
                  </a:outerShdw>
                </a:effectLst>
                <a:cs typeface="B Koodak" pitchFamily="2" charset="-78"/>
              </a:rPr>
              <a:t>هُما</a:t>
            </a:r>
            <a:endParaRPr lang="fa-IR" sz="2400" b="1" dirty="0">
              <a:ln w="1905">
                <a:solidFill>
                  <a:srgbClr val="00B050"/>
                </a:solidFill>
              </a:ln>
              <a:solidFill>
                <a:srgbClr val="004821"/>
              </a:solidFill>
              <a:effectLst>
                <a:outerShdw blurRad="38100" dist="38100" dir="2700000" algn="tl">
                  <a:srgbClr val="000000">
                    <a:alpha val="43137"/>
                  </a:srgbClr>
                </a:outerShdw>
              </a:effectLst>
              <a:cs typeface="B Koodak" pitchFamily="2" charset="-78"/>
            </a:endParaRPr>
          </a:p>
        </p:txBody>
      </p:sp>
      <p:sp>
        <p:nvSpPr>
          <p:cNvPr id="17" name="Rectangle 16"/>
          <p:cNvSpPr/>
          <p:nvPr/>
        </p:nvSpPr>
        <p:spPr>
          <a:xfrm>
            <a:off x="3657600" y="5486400"/>
            <a:ext cx="1905000" cy="1118255"/>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spcBef>
                <a:spcPts val="400"/>
              </a:spcBef>
              <a:spcAft>
                <a:spcPts val="400"/>
              </a:spcAft>
            </a:pPr>
            <a:r>
              <a:rPr lang="fa-IR" sz="32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هُما</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 </a:t>
            </a:r>
            <a:r>
              <a:rPr lang="fa-IR" sz="3200" b="1" dirty="0" smtClean="0">
                <a:ln w="1905">
                  <a:solidFill>
                    <a:srgbClr val="FF0000"/>
                  </a:solidFill>
                </a:ln>
                <a:solidFill>
                  <a:srgbClr val="FFFF00"/>
                </a:solidFill>
                <a:effectLst>
                  <a:innerShdw blurRad="69850" dist="43180" dir="5400000">
                    <a:srgbClr val="000000">
                      <a:alpha val="65000"/>
                    </a:srgbClr>
                  </a:innerShdw>
                </a:effectLst>
                <a:cs typeface="B Koodak" pitchFamily="2" charset="-78"/>
              </a:rPr>
              <a:t>تَـ</a:t>
            </a:r>
            <a:r>
              <a:rPr lang="fa-IR" sz="32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کتُبـ</a:t>
            </a:r>
            <a:r>
              <a:rPr lang="fa-IR" sz="3200" b="1" dirty="0" smtClean="0">
                <a:ln w="1905">
                  <a:solidFill>
                    <a:srgbClr val="FF0000"/>
                  </a:solidFill>
                </a:ln>
                <a:solidFill>
                  <a:srgbClr val="FF0000"/>
                </a:solidFill>
                <a:effectLst>
                  <a:innerShdw blurRad="69850" dist="43180" dir="5400000">
                    <a:srgbClr val="000000">
                      <a:alpha val="65000"/>
                    </a:srgbClr>
                  </a:innerShdw>
                </a:effectLst>
                <a:cs typeface="B Koodak" pitchFamily="2" charset="-78"/>
              </a:rPr>
              <a:t>انِ</a:t>
            </a:r>
          </a:p>
          <a:p>
            <a:pPr algn="ctr">
              <a:spcBef>
                <a:spcPts val="400"/>
              </a:spcBef>
              <a:spcAft>
                <a:spcPts val="400"/>
              </a:spcAft>
            </a:pPr>
            <a:r>
              <a:rPr lang="fa-IR" sz="2800" b="1" dirty="0" smtClean="0">
                <a:ln w="1905">
                  <a:solidFill>
                    <a:srgbClr val="0070C0"/>
                  </a:solidFill>
                </a:ln>
                <a:solidFill>
                  <a:srgbClr val="002060"/>
                </a:solidFill>
                <a:effectLst>
                  <a:innerShdw blurRad="69850" dist="43180" dir="5400000">
                    <a:srgbClr val="000000">
                      <a:alpha val="65000"/>
                    </a:srgbClr>
                  </a:innerShdw>
                </a:effectLst>
                <a:cs typeface="B Koodak" pitchFamily="2" charset="-78"/>
              </a:rPr>
              <a:t>واجِبَـ</a:t>
            </a:r>
            <a:r>
              <a:rPr lang="fa-IR" sz="2800" b="1" dirty="0" smtClean="0">
                <a:ln w="1905">
                  <a:solidFill>
                    <a:srgbClr val="00B050"/>
                  </a:solidFill>
                </a:ln>
                <a:solidFill>
                  <a:srgbClr val="004821"/>
                </a:solidFill>
                <a:effectLst>
                  <a:innerShdw blurRad="69850" dist="43180" dir="5400000">
                    <a:srgbClr val="000000">
                      <a:alpha val="65000"/>
                    </a:srgbClr>
                  </a:innerShdw>
                </a:effectLst>
                <a:cs typeface="B Koodak" pitchFamily="2" charset="-78"/>
              </a:rPr>
              <a:t>هُما</a:t>
            </a:r>
            <a:endParaRPr lang="fa-IR" sz="2800" b="1" dirty="0">
              <a:ln w="1905">
                <a:solidFill>
                  <a:srgbClr val="00B050"/>
                </a:solidFill>
              </a:ln>
              <a:solidFill>
                <a:srgbClr val="004821"/>
              </a:solidFill>
              <a:effectLst>
                <a:innerShdw blurRad="69850" dist="43180" dir="5400000">
                  <a:srgbClr val="000000">
                    <a:alpha val="65000"/>
                  </a:srgbClr>
                </a:innerShdw>
              </a:effectLst>
              <a:cs typeface="B Koodak" pitchFamily="2" charset="-78"/>
            </a:endParaRPr>
          </a:p>
        </p:txBody>
      </p:sp>
      <p:pic>
        <p:nvPicPr>
          <p:cNvPr id="18" name="Picture 2"/>
          <p:cNvPicPr>
            <a:picLocks noChangeAspect="1" noChangeArrowheads="1"/>
          </p:cNvPicPr>
          <p:nvPr/>
        </p:nvPicPr>
        <p:blipFill>
          <a:blip r:embed="rId3" cstate="print"/>
          <a:srcRect l="45361" t="1921" r="27835" b="83673"/>
          <a:stretch>
            <a:fillRect/>
          </a:stretch>
        </p:blipFill>
        <p:spPr bwMode="auto">
          <a:xfrm>
            <a:off x="5715000" y="2133600"/>
            <a:ext cx="1219200" cy="8382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19" name="Picture 2"/>
          <p:cNvPicPr>
            <a:picLocks noChangeAspect="1" noChangeArrowheads="1"/>
          </p:cNvPicPr>
          <p:nvPr/>
        </p:nvPicPr>
        <p:blipFill>
          <a:blip r:embed="rId3" cstate="print"/>
          <a:srcRect l="38144" t="24490" r="32990" b="60816"/>
          <a:stretch>
            <a:fillRect/>
          </a:stretch>
        </p:blipFill>
        <p:spPr bwMode="auto">
          <a:xfrm>
            <a:off x="2286000" y="3200400"/>
            <a:ext cx="1219200" cy="8382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0" name="Picture 2"/>
          <p:cNvPicPr>
            <a:picLocks noChangeAspect="1" noChangeArrowheads="1"/>
          </p:cNvPicPr>
          <p:nvPr/>
        </p:nvPicPr>
        <p:blipFill>
          <a:blip r:embed="rId3" cstate="print"/>
          <a:srcRect l="68041" t="24490" r="2062" b="60816"/>
          <a:stretch>
            <a:fillRect/>
          </a:stretch>
        </p:blipFill>
        <p:spPr bwMode="auto">
          <a:xfrm>
            <a:off x="5715000" y="3200400"/>
            <a:ext cx="1219200" cy="8382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1" name="Picture 2"/>
          <p:cNvPicPr>
            <a:picLocks noChangeAspect="1" noChangeArrowheads="1"/>
          </p:cNvPicPr>
          <p:nvPr/>
        </p:nvPicPr>
        <p:blipFill>
          <a:blip r:embed="rId3" cstate="print"/>
          <a:srcRect l="43299" t="40816" r="28866" b="44490"/>
          <a:stretch>
            <a:fillRect/>
          </a:stretch>
        </p:blipFill>
        <p:spPr bwMode="auto">
          <a:xfrm>
            <a:off x="2286000" y="2133600"/>
            <a:ext cx="1219200" cy="8382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2" name="Picture 2"/>
          <p:cNvPicPr>
            <a:picLocks noChangeAspect="1" noChangeArrowheads="1"/>
          </p:cNvPicPr>
          <p:nvPr/>
        </p:nvPicPr>
        <p:blipFill>
          <a:blip r:embed="rId3" cstate="print"/>
          <a:srcRect l="68041" t="62041" r="5155" b="23265"/>
          <a:stretch>
            <a:fillRect/>
          </a:stretch>
        </p:blipFill>
        <p:spPr bwMode="auto">
          <a:xfrm>
            <a:off x="5715000" y="4343400"/>
            <a:ext cx="1219200" cy="9144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3" name="Picture 2"/>
          <p:cNvPicPr>
            <a:picLocks noChangeAspect="1" noChangeArrowheads="1"/>
          </p:cNvPicPr>
          <p:nvPr/>
        </p:nvPicPr>
        <p:blipFill>
          <a:blip r:embed="rId3" cstate="print"/>
          <a:srcRect l="41237" t="62041" r="32990" b="23265"/>
          <a:stretch>
            <a:fillRect/>
          </a:stretch>
        </p:blipFill>
        <p:spPr bwMode="auto">
          <a:xfrm>
            <a:off x="2286000" y="4343400"/>
            <a:ext cx="1219200" cy="9144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4" name="Picture 2"/>
          <p:cNvPicPr>
            <a:picLocks noChangeAspect="1" noChangeArrowheads="1"/>
          </p:cNvPicPr>
          <p:nvPr/>
        </p:nvPicPr>
        <p:blipFill>
          <a:blip r:embed="rId3" cstate="print"/>
          <a:srcRect l="68041" t="81633" r="3093" b="3673"/>
          <a:stretch>
            <a:fillRect/>
          </a:stretch>
        </p:blipFill>
        <p:spPr bwMode="auto">
          <a:xfrm>
            <a:off x="5715000" y="5562600"/>
            <a:ext cx="1219200" cy="8382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5" name="Picture 2"/>
          <p:cNvPicPr>
            <a:picLocks noChangeAspect="1" noChangeArrowheads="1"/>
          </p:cNvPicPr>
          <p:nvPr/>
        </p:nvPicPr>
        <p:blipFill>
          <a:blip r:embed="rId3" cstate="print"/>
          <a:srcRect l="39175" t="81633" r="32990" b="3673"/>
          <a:stretch>
            <a:fillRect/>
          </a:stretch>
        </p:blipFill>
        <p:spPr bwMode="auto">
          <a:xfrm>
            <a:off x="2286000" y="5562600"/>
            <a:ext cx="1219200" cy="8382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sp>
        <p:nvSpPr>
          <p:cNvPr id="26" name="AutoShape 2" descr="data:image/jpeg;base64,/9j/4AAQSkZJRgABAQAAAQABAAD/2wCEAAkGBxQTEhQUEhQUFRUUFBcZFBcUFhUVGBUUGBQYFxUVFRcYHCggGBolHRQWITEhJSkrLi4uGB8zODMsNygtLisBCgoKDg0OGhAQGSwcHCQ1LCwsLCwsLCwsLCwsLCwsLCwsLCwsLCwsLCwsLCwsLCwsLCwsNywsLC4sLCwsLCw3LP/AABEIANEA8AMBIgACEQEDEQH/xAAcAAAABwEBAAAAAAAAAAAAAAAAAQIDBAUGBwj/xABGEAACAQIEAwUECAUBBAsBAAABAhEAAwQSITEFQVEGEyJhcTKBkaEHI0JScrHB0RRikuHwghUzU/E0Q2Nkc3SissLS4hb/xAAZAQADAQEBAAAAAAAAAAAAAAAAAQIDBAX/xAAmEQACAgMBAAEEAgMBAAAAAAAAAQIRAxIhMUEEEyJRMnEjUmEU/9oADAMBAAIRAxEAPwDb9nR43/APzq9A8VUfZ8+N/wAA/Or1N68+S6ajkUIozRGigoKKOhQooBLrIpvIafijAqXGwI5BoxbNPxQpajsQq0ujoU6EChQoU6AFHRUdIA6MCgKMUACKMUKUKKATRxQpdXqJiIo4pUUMtGoghShRRRladALApa0yrU6r1rFpktCwKOKKaOa24IxPZ0eO5+EfmavkGtUnZkeO5+FfzNXqVyP02FUIo6FIQUUIo6FAwqE0dNXJpMBeahnpnLQFRsMfmhTMU6oqlbBiqOKIUdAgUdChQAcUqio6ABSqbzUsNQmgoUBR0kNSgatNMloMUqioVQgzSC1JY0a1ClfgxQFLiiUU4K2hElgUUcUoUdapEmJ7MnxXfwr+Zq/tHWqXgGEdC5ZSAyiJ5wTVvYeuS76jZqnQ8aI0JojTEKoUVCgA6I0KE0AJy0AlLoUqGJUUdHQoAAo6QTQBoAXR0QNHNSAqg1EKFNoBNKFGKOKjQAhRilAUAtUoCsUDRk0QomrV8JE06gpCinRRCINgLUKrb/HMKjZWxNhWG6m6gIPmJ0qdh763BmRldTsysGB9CDFad+SR4UU0IoppgQ2FQL+LW3GY9dBqaLi/ERbED2j8qzGIxEmTM661i+stGjPGbXMke40a8XtcmP8AS37VkLt6CSB/nSjW/PuB29NqKKNjZ4nabQOPgf2p84pBuwHrWK4WfrAZ5GPhU7EX5bLPvpMDT/xSffX4ij/iE++v9Q/esr3pGhqJxAkhffSvo64bgXl5Mv8AUKVm6EfEVzQ3+WgMfKk28SeVXqT06dQNYQ3bm0kehNNYriNxBGZxrvmNTQzoFExrna8Zvj/rX+NSV4/e3Fxj8Io1A3M0Aay9rjd0k+If0ipP+2rgGyn0X9jSoKNCDSw1ZU9pHB0VI8wff9qn7PaXTVVnlqRPXrT1YzSZqFq5PLnzqkw/HsxAyAT/ADf2qfb4gI9mPeKl89D0sBRg1DGOExB+Ipp+MWwSDm06Cf1qkyWizoVWrxm11I9Vp1OKWj9v5H9qtMkVxbilvDWnvXWyog16knZVHMk6RXEe03bjE4skZjatSYtoSNP+0Yaufl5Va/Sr2ge7iBhwCLVrxLv9aWUeP0GoA9fKsAxreEVViY+lyNtPTSrDhPGLuHcPZuNbY812PQMuzD1qoBomuSD5VpRJ6C7CdqxjbbBwFv2oFxRsQZy3EHQwdORFaivPX0f8X7jiNkkwtw90+saPAE/6stegSazkqA5vjMUzEsxkzTD3dfcT8qbv3d/WmGOp/C35VgjUWzzOs/Hal2CRmOum/KhwrClp6bHyJ6fCrVsLYtWy166URd3JUDXQLBBk8op6hZV2CSRpB1MDlA5VZ2rgAnX31UYLE2Xdu4uC6iyCYZSpImGVgCJgwecVKuNUtDJD3Q3l1moWOuQ666RO/nU2y24iqri5OcEcl1Hv3FJLofA+9sPqKim3BHqPzosHf1/P/lU5lDCfy9avwBff6waicXfUevyilMB1mmMbae5ARWYzsoJ006Uq6BFa5yp220DTy099Iu4dkaGVlPRgQfWDyo7KyV9apiLq4+gj/PKnVfkfnHxpHcUdsbSPKoGM7kyJ1mmwIJOn6UMumYbzr6c4potH+aVQWTcCcrjXTWPWr6ww6/8Aqqm4Xc8UgbAz+9W3ewJI/Ks5Lo14TRodOfWs+2IBJnck/nVhe4tYtwbzlSdFjUsfJYk1QLilaMjZ1J0YAiddZU6g9QdacI0U/Cbdv65RS8NeiR1qBfva+7nprSHflO50P51dEMc4zw1boDGAySbb/d6qeqnmOVYXjvByraLDNqFUHKeo8mre4q8Bh3e42VVU6xJMcgPPb31R2eIrcAu8ujCCDzEciNqlzcXaNscIzTTOd5on1pAeIq37YkfxBygDMikxzOok/CqIn5/lXXGWys5Zx1k0P2LpzZpgzM9DOh+Nd14Zx1rtu3cDn6xQdG0BgSPjNcHsjX1NdB7E8SLW3tf8MyD5Hl8anIuCRIxOIBaAd2+fSnf4xF9o6wRsdNY1qM5+tSAfb/apGFi5iUCD7TnnsLqk+mgrGi7LjhBHdyDOY5p6zEfIVB7SYh2ZFRVdbRLMD988/cPzq8FgLAA+zGp3A86peJcOuZjlDQxmVE68wwoyXXDTGk5dE4EKly5cdVtKyIisWEXDJfQfy6/1Uu9jLZIOdfcwq1t8B+qTvD4850geFCsERtvHwqXg+EWUaVQEj7TAE6cx0qYx50WRrbhRrjl+8u3UVDxN9bhnaB1rf27KsMrAFTuGAIjzFYntrwu2pdcLbW3ctoGOwtv4vEMvJlBBkbzHnWsXFcaMpxk+xZVMMsRB1Pu9al4K+CQvXcH9D0qowuGOUd4AW5kCNPSpGHwq5hmkDqDGlGRK+Bjba6XxAB5VSPir126e7uvZW05Cd0cpLKYLueesgDan+HcNBvzJZAGJB1AiCNefOmr+EtLfuAyM+cnWPbOaR8axk6RvjinI3nArwxmHNvEqpuIxUlQByBW6v3SQdQNJU1khaNu93b+0jQfMjn79/fWj7JWltqzLqCiCTuWBefgCPjVP2nJGN9URvfk/tVJ7KyZx1bQ+MQJ8qI4sAk9NaXh+FZ1PeMy5uSEBh7ztSb/ZqzmW2mNdL1wHurV97bd4RvEKG/OhIV8K+2SVnlPLkd6CbdedVF63cQsjs6MGIdTEgjkYH+TUbH49rVtmD5so0BUVVCs2vAkDM06QPjJ/tVnil5DWQY9wkVy/gHaDE3rvd2XQTBclTooOs676mP7V0530tsPskCpcejT4YfGoXvG5MFGgLEkrMAL7vzq8u4BrC2rjtnN3MSQIGYH/AOuX4Gr3/wDmbLXpfNuDAIhiNgdOkVI7R2M2HuhV1sjOgAkws5lCj+UkVMYtO2aTmmkkZS0C5gCT02irnD8CZl8OViJ0B1+dReHYQ20Gb2m1aeQ5A+nP31A4lxZbtzuQWCLvlJGcyfaIO2hgetOUkukwg5OiJ2xxLWrKkaKCScwO6bKR61geDcfFpWFwMczTIPXcR61p/pC4iowNi2rFhfYkFpzd3aMGT9qSbYnyNc4DVrGKkiXNxfC04tju+ulgIEACeg/51FURSVMCiLzWyVKjJtt2x/D6CfhV72O4kLV4hvZuDKT06fOs/bflTqiihHQr1lu8tHL7TGPPSRHU0xwbtFZw2LuW8SrI05Rc0K2wzZjm5gGV15BdasLeNTNgpHs4hixn7PdMAK5vx3Ed5iL1zk9141nwg5V+QFc8bb6bUjut05tOYOn9ql4VQYzD0/uK452b7bXrYW1cXvkGix/vVHIA/a9+vnW1btzh7cZxeUiIDWmBI8pq+CUWa3Etqp6n9v2oYc71zXj/AG8vBl7u0UthgwNxTmuQRoCdFBHLfWtdgO09q4iNbKsW1yyAQDyYHZhtSbroas0dzGd1adwMzAeFerfZHpJ1rCY433sli31ltbjMAJLFgAI6mZq64ziyUQrIVWbPpqJAyk+XtVG4TgHuh3BEomaREMROg89DXNOT2VHTCKUHZhOPcScW0RTc7xhN2ZECOnKs3b4ndTQXGA9Z/OuoXeO2gfazabqMw18wKXZ4jaueyVPlAB+YrX/0P/U5lhSXGRfo4wpNhrruSbjZgCQT3YEbeeprU3eF23dC2p0Eg7idfhpXKbXbLEpcLoyhQT9SVQoBPsmRM+czXQuFcb717bJlcQSQkDKSJy61Uqb/ALLUJJWaPJlVUEDUbcxTXH+Gq2IS8IBWVuLMzCg2zHLmKi4jiY70CD9WuZpB1EbLG7coqu7J8Yu4kX2viGFwQuQIVVgTB0kwRGvSiqJ96WV/E90rufsa7TJ1y6esVkLKWrouPcVmuDVm2cmZBUg6EHaIitJxceCehGb3bE/Gq3D3ALhyrMLBXKTmkcuorDLI6fp48sjceuOVw94gM16y2dnEFmtPllojxFWTlyrG8ee5dVlFsTbaWKsTssxE66EV1T6QcKx4fauqnisuDGp8Fzwt/wDE+6uRf7TuA3DkWZl5B08I8/KuiLb6cskkNdkeOJhrjs2udQOfIkzoD1rp3Du01m/bIRoaRoenTy98VxO48kvoMzGAP0HSrfguFFwjLfto/R5HunmKc1XWXj1fGehLWID2+8GsCG9x/al4m5Oxk5Tr1Gm9YLsxYx2GDZrlm6jgDK4eRHNCNOdW38c9sgEAsQTCkhcswBrJrnnlildlLG2Xd7DTbB9QfSaydrBurIuQkhhBG5jYbaithwLHC8zW2EZlkCZ8mA+IqwwzAqsgagH386mOuWOyfC03idNHCfpOxbNi+6MAYe2lsBYgEjO8e9h8KxxWtV9JKj/aOK83U/G2v7Vl1Fd0ORRyz/kwxrTqiaSq0oVRA4gp0U2lOTTA32FwVq61ovcKozsDGuS3lEXDpuToB0FY+9wC4GIAYgMYMDUA6N79/fWh4ZxIpatjooiYPQ9anWu0YG6DX19/OuTd2dKiQeDW+6CDKggQc2h9Z60ePu3HJ0s+EKUnxQ4bfWOVXadrLEAPhg3qZ+RFSuw3Dxee5iGHhVwllZ0znxMYn7IKgebeVLW2Xu0itxnCMbicMUTD5jcjxZ1RQBBzfWR6aVjeK9mMXhRmxGHuIv3/AAun9aEge+K9E4vF2sNbNy84RF3Y6mdgqgaknoBXMO0XbTGvcW7hbRXDpvZuBScSDv3qkHKsCBB0nWri1FUzGVzdoV9F3G7DObNwv/EOoC94SyOF5JyzeR1rV9sscmFwGIdSFZ1KW8oibj6aAc4JPlXJ+3XD7WHu4XFYGUs4q331gTradCM6DmAC6wOUxUv6Re038VbwRUie5Z3jk7kLJHJgEIH4jWmqI3KHhvESWW1myqTCmAY+6NdhWhbhFw6lxI2IBBBHppWN4Tw27iLyWrClrjHwjaI1LMeSjea7x2e7FWrKhrxN+4I9qcgPUJsffNTkT+CotV1HGcXwe6XZhrJJ9k8+ulS+D4O4jywb0Vys68zIrt/GuC4R7bPiVRFUS13MbRURvmQifQz6VyDEdzcZ/wCFe+cmZgt9Qpe0BJdCvMblWAMa1m0zWM/gu7DXLrd2tttR7TMCABuWM7fPWthw3DZGBPiYiGI6Dl5gfrXNOzPaIYe6RcPguQGbfIQfC34ddfca6lYxSrba6T4QPF+FFztB89KcYV0U5PwdxT4e2obE3bdpDoDcdUDeWu9FwXh2DutmwuIW6BrlW5buD5DMBXObHDmx7HEYkku+qrOltD7KKOUDpS8bwU4crdw7d3dt6o68iNYYcxpqKh5IN0yliyKOyOw8TwIv2bllvD3iZZicp+yY8iBXnPj3DrqXbtu4wV5C3VIjVenUGZHka9E8G4kMRh7V9RHe21Yj7pI1HxmuWfSli7V7FlLaxctDLecg+OYKLH8snxc80axW6/Rg7ZzbG4NVVchzeGT5a7frVaDFXGJUZsusnSI1n9RVMaq7Kjw1vDMfi0sd4t0pbBXKrMCzyYJtrvlHM6Ve8O4ncurnuMWIYgHyEdPWsNh7oMQTyETMAbQDtW6wVjJbVQIMCY+8RqfWuH6zVRqvTTBcpml4TxQrDKZIOh6VdWONsSq5V6aTpJn965re7RYiwWzKjIDEsseksNKv+znGxfDs1pAUywAQMzEExm2G3/KuJfTZIu4S4dLzQfJLpkPpGAONe4JAcKSPMCP0FZfatJ27uA4to9nIkAgqV01Ug7GazsV7eNNRSZ58/QBqctim4p1Ksgdo4pApbbUxlvgj9Wuo9ke/yHnSWYzWj4ZwjuUyhPERqYknWZmplvDv90/AVw2jrSZjnfry5elds7L8O/h8LhwYBHif8bHMxP5e6uOdoeN3w11EdkC6BV05byNd4ru3B7y38JZf2g9tGMazIBP6/OtIr5M5nPe0ONfF3EvMtw2l1sW0ggZv+tuydWIj0Hvp3EYrLZnICQcuVVJ9+Ub1Pwdo2We2wnKSBz8MnIR6rHzptL6zs2p1lCNPyArhyTbfUehiglHnyY7t9hMnD8BoYW/issggqHyPkg6jUbeVYe9f8KHbKvyBJrq/0jWs2GwSQM1y7duBSQPCERNJ/GvxqB2F7J95irbXrfgsjvGBiC4P1anymT/pr0YS4rPNlHraNt9HnZ9sPh+9v64i8AWBj6tNxbEbHWT5x0rV2hv7qWR4ev7zSE5HyobFRju0GK7+8bbR3Vk7feuD2mb02HvNVlxLStbMr4nCjnq4KEQPJ9aktgzcBB9qTnB5trm+c1EscNVEVGgm2yuM3Nl1E9dq4HO522eksf8AjpIq2+jRVbK9y5dgCe7yKB6zNa08BFrh72LYYTau6M7XCCygAZj6VLtcYBxH8N3N1W18RAy5QJzSDqCCP8FaFbYI16frXav7PPb/AGcnwyXrZGT/AHYHONRpA205/CpGIw1+5c8JGQGDyjz89KteM4F7MpEoT4TyjkJ5H1pjAWLtxsqgqWOvOB95ugriae1UegnHT3htOzOGyYa2g0AUx5EkmPnVRxTshZxF97xe6ruFDZQhByCAYK6GK0uEtBVVRsoge4VQ8b7QNYvlO7UgAMGLZZDD06giu7iXTzuyfDkvHeHGxj8RaU5+7IAZlWSGVSDEgA68ulYS5bglehj4V1LjOH77E3r8KDcYaZtIAAA5dKrW7MWHYsVM/aCvpPWJprJFho4mM4Lbm8gOgLLJ8pFdJxCR5zt0rDcUwAtXHCeEiCI5D7JE60ux2qxKAL4WPmN6wz4fu1Rrjlpb9sldp7pYCyIzaO+vL7K+vOpXZFjaw2JdhGUyNjMIfjWUx+LZ7r3JILGf7VYcM4k5sX7Zy5SsnTWdBv6VpHFrBRRMp3O2Vz3mbViWOgJYknTzNJBpvN/nnRE10Iwk7Y8Hp+oamnVuGmSTbdFdNNd7TVy8aBnTc229B2gU1beT5HaqnthxHJbFtT4rkzHJBufftXAo2dzlRmOK4zNeuMDoXMEbEbV1f6GePjIcHdb+awTzUznQHyMEeR8q4uzVccEvXbDq3itkEPbcgwjBoE/yk6a7+hrrSSRzN36eieIcEW6QZKXBoGHzBHMc/Kq+7wcjW49sIoJc6gQN5nYVZ9nOMLi7KXlEE6Ov3XGjL6T8qwv0tdo8gTCKfbAa6F9ptfqrQHmZJ9w51m8UW7oqOSSWtmQ7f9rFxV62bQi1YVlsyIZ8xUtcI3AORYHQa1u/oezPhbt1iWL3coJ3yoI/MtXC7l2SSeZ+Gu1d++hxgeF24ERcug+bd4dfXUaVdE3w21oeH3mmzp/hp+yND6/pRXEpCMvxXBsrm4olTq0bg8zA3BqsweC728ozFlLSR0GpI05etbK5boYe0J2ia5/srazoj9RJR1Gb+BU3Fux9YisoPVWiQeuoEdNetTSsT6CofGMUbVi7dAk20LAdYO1TbThgCpkMsg+R1HyNbowbImIshhqAfIgEHyINN2MMiDwKFnppPrUs0hlqqFbDtmsX9JeG8WHujo9tvM6On5XPjWzQ86zv0g2gcISd0uIy+RLZT8mNTNXEcOSTObO9VuOvEDwqW12zskCDzWCamXG0NVuOYiADBk++Byrnxrpvk/iyr4g0ZmNsIQmniZpMxJLE1CwNprwdQqkwCCSQUA6EGpOOtlsy84n4Sar8LnQFoKgrpJiQdJiuw5V4R1qZhrfgduRUj4ETUXD2SzBFEkmByq5TCkWn1E27TF4IOpOg056UWX1lGKKjoqsyYoU4pptTS6BC81IJoNRg0gLDB8buWo1LL0O/uNMcUxpu3C50BAABMwBTRFMNUUrs3lY5h/aUZQ0kDKdiToJ8ta0n+07JbPcFxc9toMeHIouZRdUKcxzhNVECIEa1msM8MNY5TAMSCCYOlX+BssctzKiZ8OSbdpbk27VtkUs6giUuAsTB1AMEGiiTRfR72obCPiLV8CDba4gUjLnVJyAgwUYMsRPs7ms3wnFNiMWb2JLMbjHPdJ0tEqxzQB9lV0A2iqrCXnzsUgZ0cCRIyESQuaYECB6Urh4DyhGbNrbBMLmIKncgD2gcxmIpgSsdYWHcm0cyIbXcAwvtgqTAlh4AxMnxDWus/QPdJwV9T9jEkj0e2h/MGuLYkgKoG6hlfTQOG1ymTMiJOnKu/wD0XYJbOGRVUDPZtXH2zG42fMWI8svxqW0hG2s8/WlmmsOdCfOjd6QxDCkrvRLc60ualjM728xRTDBRvdu20/0znb5IfjS+xeOz2Ch9qycv+giVPyI91Z/t6e9v2/HAwwBCA+092QxI8lCR+I9ap7F5lMqzKeqkg/EGtMdSToidpnU23pDn+9YC12jxKADvMxGhDqGkHbXc7dakN2svxta3H2W8/wCbyp6sNkbdNqxXbnH94rJacMoQzHiUOGkH+YiqXifEbtwkXLjMNPDMII/lGlQsXisli6RytEDTSYmYpqFLobdIV6x9ZbQNIa1edthqmQL6CWPwrPcSwtwjU6rqIjSeenLSnOzmKL3sQ05VFm8yz9jMVJjprUjAX+93GwkkaAz5bD3VjGGtGk5qVlNh7xzS2+3wpu5hLt4P3alypBIG+XYD5bCpt9MjsDoCTB8q1PBcOtu0Wmc2pO0gTH51qZI5xaw7ZwhlWBiNiD0qyuDurN602jnL7xOo+Yqyu4XOxuE7tygHXXbcjzqn4sB4tz4wAfKNZ+FDVjTaZWGiFKCGAYMHYxoSNwKEVZIQpc0kUljQIUDS6bFOGkBZ8esKl64tv2M0prMKQCNfeaqyK1/Eey2IuEMipGVRq8HQQeXpVO/ALq6MBPrWe6N3FlIRU23jCWE3LiL3QRspZjlj2YnVZjSpDcDufZA+NKXs5ePJf6v7UbL9ip/oduMBesqL/fgWlUGIFuVI7r3TUHDMBbUm8UKOcqAEtDAFnBEfaUCDUzD9nr8iMmhB3PI+lOL2YukknLE6an9qW6/YU/0Ujvm1MkkEsdPaJk+s12/g/HbeFwuHuBtGtqLgdwgBKDxKSNTIAgVzEdmr2mqfE/tWks8McLZzZGCWwjKQTzklTy5T1gVjl1k4tvzpvhiu7HVeB9rLN9jay3Lb5M0NlIIkDRkJ5kVaXMTvOnSa5HwO3et4xb8oAAwMAmVbYBToIgVouK3bl26jrevJlDAqrlZBIO6nXYb7axVPKlJKr/6S8dt1xGyu4mNdvlUK92iQeFQXPUaD4n9Ky6XCAFLOwH3ndv8A3GnO+6DWs5ZH8IuOKHyyq4xhz3r3XuAs7lsuQjwmAFDD2oAG/SkWm06xTnFCzkQcuoJidQJkGD6U3askedbYctR/IxzwuX4rg3cb9Pd0/WiY/wCfGpD4WTMxQ/hI1mtfvRMftSItzViT10prHXlS27HZVJ15+tTEwpAMQQevX9Kh8Q4cLltrbEqGicu/pQ8sKBYpGJ7OGLeLP/d2HxYVb8BsRbzH7Ww8v8mpmF7OpbW4njIurDaiYBnTSpmH4bChQTAEa7xWbyo0WJogYu0GEGCOu1QLPE7tkG0YZTopO69YrULw8c59BSW4baPtW1b8Qn9an7qH9tmbXFHfrVdhOHtibgXXKCXuHynQep1rScR4VlzNaXSDKDlpuv7UfZjD5LanTPcICj46n8Ik++iWT8bRWPFtKmXGEwFrILb2Ue1sbbDw+UEaqw6jX1rM9vOzOCwqJcw+IfM50w9wZnUczn5KOp30q2w3aFWfEMBNjCpv/wAW7JkzzGgFc4x2Ne9ca5cbM7GT5fyjoB0pYN7d+F/U6UmvRpmpIoUaCuk4xSinI2+VJWrjs3gBevqD7KjM0abba+tAHS0vaVBxeHkzFSEYdV+IpUCdwPeNfnXDZ22VQw8b708lipxsgncfEU6lgbyPiKVjI1nD+VIFmKnhh1X4ikHKTEifWlYyF3etT7CyKSLIPMfGn7YA570vQ8FWrIFONSVfTf5GgW/yD+1MGEBQVtddqQX6A/A/tQQydm/pNFiEXxQQRSyD91v6f70Mp+6/wH70WOmJZqLNQNt/uMf6f3oLZf7p95WnsFMP11pLidIoxZfmo35v/wDmlFG5hP6j+1JtBTI5tf2FO2rYorpyiWa2o5ljp8ZqJf4raRSxvWoUTC+In0E6ml1+Cr9lgbcVHxL21EuyqOrECsXxftjcfw2SUWNWIAc+kTlrNXbmcyZY9SSx+JrojhbXTKWRLw6BiO0mETTvM34FYj41TcQ7SKQe5Vw3dlEZgoyBj4mAB9ojSaygboKUSa0WGJH35fA4mKZbLWFKhGfM2niYgAAE/dEbVDOHPKKdy0uIrVKjJyb9IbKRvQWp6oxG0j0p4cBvFc6och5naeWvL3xTEQErZdi7JVHuAe2QBHRZ/U1jntMhIZSGHIiDPIV0vhXDWt2kUclEjziTSY0Wtiljf4frQoVwPw60LWnE50dCsjRCqUu9ChQMM7CnEoUKQhzlSlo6FNljg/Wl0KFQSNPTD/rQoUmWhJpm9vQoVSBkO5Ue5QoVXyMzvbH/AKP/AKl/OsZc/ehQrswnBl9GzsKWm1ChXSzEIUo0KFIAhR3KFCgCWmw91bHg3L/y938qFCgDPdof95hv/Ct/mK6MdveP1oUKTGj/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7" name="AutoShape 4" descr="data:image/jpeg;base64,/9j/4AAQSkZJRgABAQAAAQABAAD/2wCEAAkGBxQTEhQUEhQUFRUUFBcZFBcUFhUVGBUUGBQYFxUVFRcYHCggGBolHRQWITEhJSkrLi4uGB8zODMsNygtLisBCgoKDg0OGhAQGSwcHCQ1LCwsLCwsLCwsLCwsLCwsLCwsLCwsLCwsLCwsLCwsLCwsLCwsNywsLC4sLCwsLCw3LP/AABEIANEA8AMBIgACEQEDEQH/xAAcAAAABwEBAAAAAAAAAAAAAAAAAQIDBAUGBwj/xABGEAACAQIEAwUECAUBBAsBAAABAhEAAwQSITEFQVEGEyJhcTKBkaEHI0JScrHB0RRikuHwghUzU/E0Q2Nkc3SissLS4hb/xAAZAQADAQEBAAAAAAAAAAAAAAAAAQIDBAX/xAAmEQACAgMBAAEEAgMBAAAAAAAAAQIRAxIhMUEEEyJRMnEjUmEU/9oADAMBAAIRAxEAPwDb9nR43/APzq9A8VUfZ8+N/wAA/Or1N68+S6ajkUIozRGigoKKOhQooBLrIpvIafijAqXGwI5BoxbNPxQpajsQq0ujoU6EChQoU6AFHRUdIA6MCgKMUACKMUKUKKATRxQpdXqJiIo4pUUMtGoghShRRRladALApa0yrU6r1rFpktCwKOKKaOa24IxPZ0eO5+EfmavkGtUnZkeO5+FfzNXqVyP02FUIo6FIQUUIo6FAwqE0dNXJpMBeahnpnLQFRsMfmhTMU6oqlbBiqOKIUdAgUdChQAcUqio6ABSqbzUsNQmgoUBR0kNSgatNMloMUqioVQgzSC1JY0a1ClfgxQFLiiUU4K2hElgUUcUoUdapEmJ7MnxXfwr+Zq/tHWqXgGEdC5ZSAyiJ5wTVvYeuS76jZqnQ8aI0JojTEKoUVCgA6I0KE0AJy0AlLoUqGJUUdHQoAAo6QTQBoAXR0QNHNSAqg1EKFNoBNKFGKOKjQAhRilAUAtUoCsUDRk0QomrV8JE06gpCinRRCINgLUKrb/HMKjZWxNhWG6m6gIPmJ0qdh763BmRldTsysGB9CDFad+SR4UU0IoppgQ2FQL+LW3GY9dBqaLi/ERbED2j8qzGIxEmTM661i+stGjPGbXMke40a8XtcmP8AS37VkLt6CSB/nSjW/PuB29NqKKNjZ4nabQOPgf2p84pBuwHrWK4WfrAZ5GPhU7EX5bLPvpMDT/xSffX4ij/iE++v9Q/esr3pGhqJxAkhffSvo64bgXl5Mv8AUKVm6EfEVzQ3+WgMfKk28SeVXqT06dQNYQ3bm0kehNNYriNxBGZxrvmNTQzoFExrna8Zvj/rX+NSV4/e3Fxj8Io1A3M0Aay9rjd0k+If0ipP+2rgGyn0X9jSoKNCDSw1ZU9pHB0VI8wff9qn7PaXTVVnlqRPXrT1YzSZqFq5PLnzqkw/HsxAyAT/ADf2qfb4gI9mPeKl89D0sBRg1DGOExB+Ipp+MWwSDm06Cf1qkyWizoVWrxm11I9Vp1OKWj9v5H9qtMkVxbilvDWnvXWyog16knZVHMk6RXEe03bjE4skZjatSYtoSNP+0Yaufl5Va/Sr2ge7iBhwCLVrxLv9aWUeP0GoA9fKsAxreEVViY+lyNtPTSrDhPGLuHcPZuNbY812PQMuzD1qoBomuSD5VpRJ6C7CdqxjbbBwFv2oFxRsQZy3EHQwdORFaivPX0f8X7jiNkkwtw90+saPAE/6stegSazkqA5vjMUzEsxkzTD3dfcT8qbv3d/WmGOp/C35VgjUWzzOs/Hal2CRmOum/KhwrClp6bHyJ6fCrVsLYtWy166URd3JUDXQLBBk8op6hZV2CSRpB1MDlA5VZ2rgAnX31UYLE2Xdu4uC6iyCYZSpImGVgCJgwecVKuNUtDJD3Q3l1moWOuQ666RO/nU2y24iqri5OcEcl1Hv3FJLofA+9sPqKim3BHqPzosHf1/P/lU5lDCfy9avwBff6waicXfUevyilMB1mmMbae5ARWYzsoJ006Uq6BFa5yp220DTy099Iu4dkaGVlPRgQfWDyo7KyV9apiLq4+gj/PKnVfkfnHxpHcUdsbSPKoGM7kyJ1mmwIJOn6UMumYbzr6c4potH+aVQWTcCcrjXTWPWr6ww6/8Aqqm4Xc8UgbAz+9W3ewJI/Ks5Lo14TRodOfWs+2IBJnck/nVhe4tYtwbzlSdFjUsfJYk1QLilaMjZ1J0YAiddZU6g9QdacI0U/Cbdv65RS8NeiR1qBfva+7nprSHflO50P51dEMc4zw1boDGAySbb/d6qeqnmOVYXjvByraLDNqFUHKeo8mre4q8Bh3e42VVU6xJMcgPPb31R2eIrcAu8ujCCDzEciNqlzcXaNscIzTTOd5on1pAeIq37YkfxBygDMikxzOok/CqIn5/lXXGWys5Zx1k0P2LpzZpgzM9DOh+Nd14Zx1rtu3cDn6xQdG0BgSPjNcHsjX1NdB7E8SLW3tf8MyD5Hl8anIuCRIxOIBaAd2+fSnf4xF9o6wRsdNY1qM5+tSAfb/apGFi5iUCD7TnnsLqk+mgrGi7LjhBHdyDOY5p6zEfIVB7SYh2ZFRVdbRLMD988/cPzq8FgLAA+zGp3A86peJcOuZjlDQxmVE68wwoyXXDTGk5dE4EKly5cdVtKyIisWEXDJfQfy6/1Uu9jLZIOdfcwq1t8B+qTvD4850geFCsERtvHwqXg+EWUaVQEj7TAE6cx0qYx50WRrbhRrjl+8u3UVDxN9bhnaB1rf27KsMrAFTuGAIjzFYntrwu2pdcLbW3ctoGOwtv4vEMvJlBBkbzHnWsXFcaMpxk+xZVMMsRB1Pu9al4K+CQvXcH9D0qowuGOUd4AW5kCNPSpGHwq5hmkDqDGlGRK+Bjba6XxAB5VSPir126e7uvZW05Cd0cpLKYLueesgDan+HcNBvzJZAGJB1AiCNefOmr+EtLfuAyM+cnWPbOaR8axk6RvjinI3nArwxmHNvEqpuIxUlQByBW6v3SQdQNJU1khaNu93b+0jQfMjn79/fWj7JWltqzLqCiCTuWBefgCPjVP2nJGN9URvfk/tVJ7KyZx1bQ+MQJ8qI4sAk9NaXh+FZ1PeMy5uSEBh7ztSb/ZqzmW2mNdL1wHurV97bd4RvEKG/OhIV8K+2SVnlPLkd6CbdedVF63cQsjs6MGIdTEgjkYH+TUbH49rVtmD5so0BUVVCs2vAkDM06QPjJ/tVnil5DWQY9wkVy/gHaDE3rvd2XQTBclTooOs676mP7V0530tsPskCpcejT4YfGoXvG5MFGgLEkrMAL7vzq8u4BrC2rjtnN3MSQIGYH/AOuX4Gr3/wDmbLXpfNuDAIhiNgdOkVI7R2M2HuhV1sjOgAkws5lCj+UkVMYtO2aTmmkkZS0C5gCT02irnD8CZl8OViJ0B1+dReHYQ20Gb2m1aeQ5A+nP31A4lxZbtzuQWCLvlJGcyfaIO2hgetOUkukwg5OiJ2xxLWrKkaKCScwO6bKR61geDcfFpWFwMczTIPXcR61p/pC4iowNi2rFhfYkFpzd3aMGT9qSbYnyNc4DVrGKkiXNxfC04tju+ulgIEACeg/51FURSVMCiLzWyVKjJtt2x/D6CfhV72O4kLV4hvZuDKT06fOs/bflTqiihHQr1lu8tHL7TGPPSRHU0xwbtFZw2LuW8SrI05Rc0K2wzZjm5gGV15BdasLeNTNgpHs4hixn7PdMAK5vx3Ed5iL1zk9141nwg5V+QFc8bb6bUjut05tOYOn9ql4VQYzD0/uK452b7bXrYW1cXvkGix/vVHIA/a9+vnW1btzh7cZxeUiIDWmBI8pq+CUWa3Etqp6n9v2oYc71zXj/AG8vBl7u0UthgwNxTmuQRoCdFBHLfWtdgO09q4iNbKsW1yyAQDyYHZhtSbroas0dzGd1adwMzAeFerfZHpJ1rCY433sli31ltbjMAJLFgAI6mZq64ziyUQrIVWbPpqJAyk+XtVG4TgHuh3BEomaREMROg89DXNOT2VHTCKUHZhOPcScW0RTc7xhN2ZECOnKs3b4ndTQXGA9Z/OuoXeO2gfazabqMw18wKXZ4jaueyVPlAB+YrX/0P/U5lhSXGRfo4wpNhrruSbjZgCQT3YEbeeprU3eF23dC2p0Eg7idfhpXKbXbLEpcLoyhQT9SVQoBPsmRM+czXQuFcb717bJlcQSQkDKSJy61Uqb/ALLUJJWaPJlVUEDUbcxTXH+Gq2IS8IBWVuLMzCg2zHLmKi4jiY70CD9WuZpB1EbLG7coqu7J8Yu4kX2viGFwQuQIVVgTB0kwRGvSiqJ96WV/E90rufsa7TJ1y6esVkLKWrouPcVmuDVm2cmZBUg6EHaIitJxceCehGb3bE/Gq3D3ALhyrMLBXKTmkcuorDLI6fp48sjceuOVw94gM16y2dnEFmtPllojxFWTlyrG8ee5dVlFsTbaWKsTssxE66EV1T6QcKx4fauqnisuDGp8Fzwt/wDE+6uRf7TuA3DkWZl5B08I8/KuiLb6cskkNdkeOJhrjs2udQOfIkzoD1rp3Du01m/bIRoaRoenTy98VxO48kvoMzGAP0HSrfguFFwjLfto/R5HunmKc1XWXj1fGehLWID2+8GsCG9x/al4m5Oxk5Tr1Gm9YLsxYx2GDZrlm6jgDK4eRHNCNOdW38c9sgEAsQTCkhcswBrJrnnlildlLG2Xd7DTbB9QfSaydrBurIuQkhhBG5jYbaithwLHC8zW2EZlkCZ8mA+IqwwzAqsgagH386mOuWOyfC03idNHCfpOxbNi+6MAYe2lsBYgEjO8e9h8KxxWtV9JKj/aOK83U/G2v7Vl1Fd0ORRyz/kwxrTqiaSq0oVRA4gp0U2lOTTA32FwVq61ovcKozsDGuS3lEXDpuToB0FY+9wC4GIAYgMYMDUA6N79/fWh4ZxIpatjooiYPQ9anWu0YG6DX19/OuTd2dKiQeDW+6CDKggQc2h9Z60ePu3HJ0s+EKUnxQ4bfWOVXadrLEAPhg3qZ+RFSuw3Dxee5iGHhVwllZ0znxMYn7IKgebeVLW2Xu0itxnCMbicMUTD5jcjxZ1RQBBzfWR6aVjeK9mMXhRmxGHuIv3/AAun9aEge+K9E4vF2sNbNy84RF3Y6mdgqgaknoBXMO0XbTGvcW7hbRXDpvZuBScSDv3qkHKsCBB0nWri1FUzGVzdoV9F3G7DObNwv/EOoC94SyOF5JyzeR1rV9sscmFwGIdSFZ1KW8oibj6aAc4JPlXJ+3XD7WHu4XFYGUs4q331gTradCM6DmAC6wOUxUv6Re038VbwRUie5Z3jk7kLJHJgEIH4jWmqI3KHhvESWW1myqTCmAY+6NdhWhbhFw6lxI2IBBBHppWN4Tw27iLyWrClrjHwjaI1LMeSjea7x2e7FWrKhrxN+4I9qcgPUJsffNTkT+CotV1HGcXwe6XZhrJJ9k8+ulS+D4O4jywb0Vys68zIrt/GuC4R7bPiVRFUS13MbRURvmQifQz6VyDEdzcZ/wCFe+cmZgt9Qpe0BJdCvMblWAMa1m0zWM/gu7DXLrd2tttR7TMCABuWM7fPWthw3DZGBPiYiGI6Dl5gfrXNOzPaIYe6RcPguQGbfIQfC34ddfca6lYxSrba6T4QPF+FFztB89KcYV0U5PwdxT4e2obE3bdpDoDcdUDeWu9FwXh2DutmwuIW6BrlW5buD5DMBXObHDmx7HEYkku+qrOltD7KKOUDpS8bwU4crdw7d3dt6o68iNYYcxpqKh5IN0yliyKOyOw8TwIv2bllvD3iZZicp+yY8iBXnPj3DrqXbtu4wV5C3VIjVenUGZHka9E8G4kMRh7V9RHe21Yj7pI1HxmuWfSli7V7FlLaxctDLecg+OYKLH8snxc80axW6/Rg7ZzbG4NVVchzeGT5a7frVaDFXGJUZsusnSI1n9RVMaq7Kjw1vDMfi0sd4t0pbBXKrMCzyYJtrvlHM6Ve8O4ncurnuMWIYgHyEdPWsNh7oMQTyETMAbQDtW6wVjJbVQIMCY+8RqfWuH6zVRqvTTBcpml4TxQrDKZIOh6VdWONsSq5V6aTpJn965re7RYiwWzKjIDEsseksNKv+znGxfDs1pAUywAQMzEExm2G3/KuJfTZIu4S4dLzQfJLpkPpGAONe4JAcKSPMCP0FZfatJ27uA4to9nIkAgqV01Ug7GazsV7eNNRSZ58/QBqctim4p1Ksgdo4pApbbUxlvgj9Wuo9ke/yHnSWYzWj4ZwjuUyhPERqYknWZmplvDv90/AVw2jrSZjnfry5elds7L8O/h8LhwYBHif8bHMxP5e6uOdoeN3w11EdkC6BV05byNd4ru3B7y38JZf2g9tGMazIBP6/OtIr5M5nPe0ONfF3EvMtw2l1sW0ggZv+tuydWIj0Hvp3EYrLZnICQcuVVJ9+Ub1Pwdo2We2wnKSBz8MnIR6rHzptL6zs2p1lCNPyArhyTbfUehiglHnyY7t9hMnD8BoYW/issggqHyPkg6jUbeVYe9f8KHbKvyBJrq/0jWs2GwSQM1y7duBSQPCERNJ/GvxqB2F7J95irbXrfgsjvGBiC4P1anymT/pr0YS4rPNlHraNt9HnZ9sPh+9v64i8AWBj6tNxbEbHWT5x0rV2hv7qWR4ev7zSE5HyobFRju0GK7+8bbR3Vk7feuD2mb02HvNVlxLStbMr4nCjnq4KEQPJ9aktgzcBB9qTnB5trm+c1EscNVEVGgm2yuM3Nl1E9dq4HO522eksf8AjpIq2+jRVbK9y5dgCe7yKB6zNa08BFrh72LYYTau6M7XCCygAZj6VLtcYBxH8N3N1W18RAy5QJzSDqCCP8FaFbYI16frXav7PPb/AGcnwyXrZGT/AHYHONRpA205/CpGIw1+5c8JGQGDyjz89KteM4F7MpEoT4TyjkJ5H1pjAWLtxsqgqWOvOB95ugriae1UegnHT3htOzOGyYa2g0AUx5EkmPnVRxTshZxF97xe6ruFDZQhByCAYK6GK0uEtBVVRsoge4VQ8b7QNYvlO7UgAMGLZZDD06giu7iXTzuyfDkvHeHGxj8RaU5+7IAZlWSGVSDEgA68ulYS5bglehj4V1LjOH77E3r8KDcYaZtIAAA5dKrW7MWHYsVM/aCvpPWJprJFho4mM4Lbm8gOgLLJ8pFdJxCR5zt0rDcUwAtXHCeEiCI5D7JE60ux2qxKAL4WPmN6wz4fu1Rrjlpb9sldp7pYCyIzaO+vL7K+vOpXZFjaw2JdhGUyNjMIfjWUx+LZ7r3JILGf7VYcM4k5sX7Zy5SsnTWdBv6VpHFrBRRMp3O2Vz3mbViWOgJYknTzNJBpvN/nnRE10Iwk7Y8Hp+oamnVuGmSTbdFdNNd7TVy8aBnTc229B2gU1beT5HaqnthxHJbFtT4rkzHJBufftXAo2dzlRmOK4zNeuMDoXMEbEbV1f6GePjIcHdb+awTzUznQHyMEeR8q4uzVccEvXbDq3itkEPbcgwjBoE/yk6a7+hrrSSRzN36eieIcEW6QZKXBoGHzBHMc/Kq+7wcjW49sIoJc6gQN5nYVZ9nOMLi7KXlEE6Ov3XGjL6T8qwv0tdo8gTCKfbAa6F9ptfqrQHmZJ9w51m8UW7oqOSSWtmQ7f9rFxV62bQi1YVlsyIZ8xUtcI3AORYHQa1u/oezPhbt1iWL3coJ3yoI/MtXC7l2SSeZ+Gu1d++hxgeF24ERcug+bd4dfXUaVdE3w21oeH3mmzp/hp+yND6/pRXEpCMvxXBsrm4olTq0bg8zA3BqsweC728ozFlLSR0GpI05etbK5boYe0J2ia5/srazoj9RJR1Gb+BU3Fux9YisoPVWiQeuoEdNetTSsT6CofGMUbVi7dAk20LAdYO1TbThgCpkMsg+R1HyNbowbImIshhqAfIgEHyINN2MMiDwKFnppPrUs0hlqqFbDtmsX9JeG8WHujo9tvM6On5XPjWzQ86zv0g2gcISd0uIy+RLZT8mNTNXEcOSTObO9VuOvEDwqW12zskCDzWCamXG0NVuOYiADBk++Byrnxrpvk/iyr4g0ZmNsIQmniZpMxJLE1CwNprwdQqkwCCSQUA6EGpOOtlsy84n4Sar8LnQFoKgrpJiQdJiuw5V4R1qZhrfgduRUj4ETUXD2SzBFEkmByq5TCkWn1E27TF4IOpOg056UWX1lGKKjoqsyYoU4pptTS6BC81IJoNRg0gLDB8buWo1LL0O/uNMcUxpu3C50BAABMwBTRFMNUUrs3lY5h/aUZQ0kDKdiToJ8ta0n+07JbPcFxc9toMeHIouZRdUKcxzhNVECIEa1msM8MNY5TAMSCCYOlX+BssctzKiZ8OSbdpbk27VtkUs6giUuAsTB1AMEGiiTRfR72obCPiLV8CDba4gUjLnVJyAgwUYMsRPs7ms3wnFNiMWb2JLMbjHPdJ0tEqxzQB9lV0A2iqrCXnzsUgZ0cCRIyESQuaYECB6Urh4DyhGbNrbBMLmIKncgD2gcxmIpgSsdYWHcm0cyIbXcAwvtgqTAlh4AxMnxDWus/QPdJwV9T9jEkj0e2h/MGuLYkgKoG6hlfTQOG1ymTMiJOnKu/wD0XYJbOGRVUDPZtXH2zG42fMWI8svxqW0hG2s8/WlmmsOdCfOjd6QxDCkrvRLc60ualjM728xRTDBRvdu20/0znb5IfjS+xeOz2Ch9qycv+giVPyI91Z/t6e9v2/HAwwBCA+092QxI8lCR+I9ap7F5lMqzKeqkg/EGtMdSToidpnU23pDn+9YC12jxKADvMxGhDqGkHbXc7dakN2svxta3H2W8/wCbyp6sNkbdNqxXbnH94rJacMoQzHiUOGkH+YiqXifEbtwkXLjMNPDMII/lGlQsXisli6RytEDTSYmYpqFLobdIV6x9ZbQNIa1edthqmQL6CWPwrPcSwtwjU6rqIjSeenLSnOzmKL3sQ05VFm8yz9jMVJjprUjAX+93GwkkaAz5bD3VjGGtGk5qVlNh7xzS2+3wpu5hLt4P3alypBIG+XYD5bCpt9MjsDoCTB8q1PBcOtu0Wmc2pO0gTH51qZI5xaw7ZwhlWBiNiD0qyuDurN602jnL7xOo+Yqyu4XOxuE7tygHXXbcjzqn4sB4tz4wAfKNZ+FDVjTaZWGiFKCGAYMHYxoSNwKEVZIQpc0kUljQIUDS6bFOGkBZ8esKl64tv2M0prMKQCNfeaqyK1/Eey2IuEMipGVRq8HQQeXpVO/ALq6MBPrWe6N3FlIRU23jCWE3LiL3QRspZjlj2YnVZjSpDcDufZA+NKXs5ePJf6v7UbL9ip/oduMBesqL/fgWlUGIFuVI7r3TUHDMBbUm8UKOcqAEtDAFnBEfaUCDUzD9nr8iMmhB3PI+lOL2YukknLE6an9qW6/YU/0Ujvm1MkkEsdPaJk+s12/g/HbeFwuHuBtGtqLgdwgBKDxKSNTIAgVzEdmr2mqfE/tWks8McLZzZGCWwjKQTzklTy5T1gVjl1k4tvzpvhiu7HVeB9rLN9jay3Lb5M0NlIIkDRkJ5kVaXMTvOnSa5HwO3et4xb8oAAwMAmVbYBToIgVouK3bl26jrevJlDAqrlZBIO6nXYb7axVPKlJKr/6S8dt1xGyu4mNdvlUK92iQeFQXPUaD4n9Ky6XCAFLOwH3ndv8A3GnO+6DWs5ZH8IuOKHyyq4xhz3r3XuAs7lsuQjwmAFDD2oAG/SkWm06xTnFCzkQcuoJidQJkGD6U3askedbYctR/IxzwuX4rg3cb9Pd0/WiY/wCfGpD4WTMxQ/hI1mtfvRMftSItzViT10prHXlS27HZVJ15+tTEwpAMQQevX9Kh8Q4cLltrbEqGicu/pQ8sKBYpGJ7OGLeLP/d2HxYVb8BsRbzH7Ww8v8mpmF7OpbW4njIurDaiYBnTSpmH4bChQTAEa7xWbyo0WJogYu0GEGCOu1QLPE7tkG0YZTopO69YrULw8c59BSW4baPtW1b8Qn9an7qH9tmbXFHfrVdhOHtibgXXKCXuHynQep1rScR4VlzNaXSDKDlpuv7UfZjD5LanTPcICj46n8Ik++iWT8bRWPFtKmXGEwFrILb2Ue1sbbDw+UEaqw6jX1rM9vOzOCwqJcw+IfM50w9wZnUczn5KOp30q2w3aFWfEMBNjCpv/wAW7JkzzGgFc4x2Ne9ca5cbM7GT5fyjoB0pYN7d+F/U6UmvRpmpIoUaCuk4xSinI2+VJWrjs3gBevqD7KjM0abba+tAHS0vaVBxeHkzFSEYdV+IpUCdwPeNfnXDZ22VQw8b708lipxsgncfEU6lgbyPiKVjI1nD+VIFmKnhh1X4ikHKTEifWlYyF3etT7CyKSLIPMfGn7YA570vQ8FWrIFONSVfTf5GgW/yD+1MGEBQVtddqQX6A/A/tQQydm/pNFiEXxQQRSyD91v6f70Mp+6/wH70WOmJZqLNQNt/uMf6f3oLZf7p95WnsFMP11pLidIoxZfmo35v/wDmlFG5hP6j+1JtBTI5tf2FO2rYorpyiWa2o5ljp8ZqJf4raRSxvWoUTC+In0E6ml1+Cr9lgbcVHxL21EuyqOrECsXxftjcfw2SUWNWIAc+kTlrNXbmcyZY9SSx+JrojhbXTKWRLw6BiO0mETTvM34FYj41TcQ7SKQe5Vw3dlEZgoyBj4mAB9ojSaygboKUSa0WGJH35fA4mKZbLWFKhGfM2niYgAAE/dEbVDOHPKKdy0uIrVKjJyb9IbKRvQWp6oxG0j0p4cBvFc6och5naeWvL3xTEQErZdi7JVHuAe2QBHRZ/U1jntMhIZSGHIiDPIV0vhXDWt2kUclEjziTSY0Wtiljf4frQoVwPw60LWnE50dCsjRCqUu9ChQMM7CnEoUKQhzlSlo6FNljg/Wl0KFQSNPTD/rQoUmWhJpm9vQoVSBkO5Ue5QoVXyMzvbH/AKP/AKl/OsZc/ehQrswnBl9GzsKWm1ChXSzEIUo0KFIAhR3KFCgCWmw91bHg3L/y938qFCgDPdof95hv/Ct/mK6MdveP1oUKTGj/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8" name="Picture 6" descr="http://vista.ir/include/articles/images/5b216e7860c33e3f7c363ba0321ddc69.jpg"/>
          <p:cNvPicPr>
            <a:picLocks noChangeAspect="1" noChangeArrowheads="1"/>
          </p:cNvPicPr>
          <p:nvPr/>
        </p:nvPicPr>
        <p:blipFill>
          <a:blip r:embed="rId4" cstate="print"/>
          <a:srcRect t="9524" r="29302"/>
          <a:stretch>
            <a:fillRect/>
          </a:stretch>
        </p:blipFill>
        <p:spPr bwMode="auto">
          <a:xfrm>
            <a:off x="2362200" y="609599"/>
            <a:ext cx="1600200" cy="1066801"/>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pic>
        <p:nvPicPr>
          <p:cNvPr id="29" name="Picture 8" descr="http://www.roshdnews.ir/picnews/roshdnews.ir23.jpg"/>
          <p:cNvPicPr>
            <a:picLocks noChangeAspect="1" noChangeArrowheads="1"/>
          </p:cNvPicPr>
          <p:nvPr/>
        </p:nvPicPr>
        <p:blipFill>
          <a:blip r:embed="rId5" cstate="print"/>
          <a:srcRect t="15059"/>
          <a:stretch>
            <a:fillRect/>
          </a:stretch>
        </p:blipFill>
        <p:spPr bwMode="auto">
          <a:xfrm>
            <a:off x="7086601" y="609600"/>
            <a:ext cx="1600199" cy="1066799"/>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ox(i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ox(i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ppt_x</p:attrName>
                                        </p:attrNameLst>
                                      </p:cBhvr>
                                      <p:tavLst>
                                        <p:tav tm="0">
                                          <p:val>
                                            <p:strVal val="#ppt_x-.2"/>
                                          </p:val>
                                        </p:tav>
                                        <p:tav tm="100000">
                                          <p:val>
                                            <p:strVal val="#ppt_x"/>
                                          </p:val>
                                        </p:tav>
                                      </p:tavLst>
                                    </p:anim>
                                    <p:anim calcmode="lin" valueType="num">
                                      <p:cBhvr>
                                        <p:cTn id="3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heckerboard(across)">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ppt_x</p:attrName>
                                        </p:attrNameLst>
                                      </p:cBhvr>
                                      <p:tavLst>
                                        <p:tav tm="0">
                                          <p:val>
                                            <p:strVal val="#ppt_x-.2"/>
                                          </p:val>
                                        </p:tav>
                                        <p:tav tm="100000">
                                          <p:val>
                                            <p:strVal val="#ppt_x"/>
                                          </p:val>
                                        </p:tav>
                                      </p:tavLst>
                                    </p:anim>
                                    <p:anim calcmode="lin" valueType="num">
                                      <p:cBhvr>
                                        <p:cTn id="61"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linds(horizont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additive="base">
                                        <p:cTn id="72" dur="500" fill="hold"/>
                                        <p:tgtEl>
                                          <p:spTgt spid="8"/>
                                        </p:tgtEl>
                                        <p:attrNameLst>
                                          <p:attrName>ppt_x</p:attrName>
                                        </p:attrNameLst>
                                      </p:cBhvr>
                                      <p:tavLst>
                                        <p:tav tm="0">
                                          <p:val>
                                            <p:strVal val="#ppt_x"/>
                                          </p:val>
                                        </p:tav>
                                        <p:tav tm="100000">
                                          <p:val>
                                            <p:strVal val="#ppt_x"/>
                                          </p:val>
                                        </p:tav>
                                      </p:tavLst>
                                    </p:anim>
                                    <p:anim calcmode="lin" valueType="num">
                                      <p:cBhvr additive="base">
                                        <p:cTn id="7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9"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1000" fill="hold"/>
                                        <p:tgtEl>
                                          <p:spTgt spid="12"/>
                                        </p:tgtEl>
                                        <p:attrNameLst>
                                          <p:attrName>ppt_x</p:attrName>
                                        </p:attrNameLst>
                                      </p:cBhvr>
                                      <p:tavLst>
                                        <p:tav tm="0">
                                          <p:val>
                                            <p:strVal val="#ppt_x-.2"/>
                                          </p:val>
                                        </p:tav>
                                        <p:tav tm="100000">
                                          <p:val>
                                            <p:strVal val="#ppt_x"/>
                                          </p:val>
                                        </p:tav>
                                      </p:tavLst>
                                    </p:anim>
                                    <p:anim calcmode="lin" valueType="num">
                                      <p:cBhvr>
                                        <p:cTn id="7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linds(horizontal)">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dissolve">
                                      <p:cBhvr>
                                        <p:cTn id="90" dur="500"/>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ppt_x</p:attrName>
                                        </p:attrNameLst>
                                      </p:cBhvr>
                                      <p:tavLst>
                                        <p:tav tm="0">
                                          <p:val>
                                            <p:strVal val="#ppt_x-.2"/>
                                          </p:val>
                                        </p:tav>
                                        <p:tav tm="100000">
                                          <p:val>
                                            <p:strVal val="#ppt_x"/>
                                          </p:val>
                                        </p:tav>
                                      </p:tavLst>
                                    </p:anim>
                                    <p:anim calcmode="lin" valueType="num">
                                      <p:cBhvr>
                                        <p:cTn id="96"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7" dur="10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2" presetClass="entr" presetSubtype="4"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slide(fromBottom)">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additive="base">
                                        <p:cTn id="107" dur="500" fill="hold"/>
                                        <p:tgtEl>
                                          <p:spTgt spid="24"/>
                                        </p:tgtEl>
                                        <p:attrNameLst>
                                          <p:attrName>ppt_x</p:attrName>
                                        </p:attrNameLst>
                                      </p:cBhvr>
                                      <p:tavLst>
                                        <p:tav tm="0">
                                          <p:val>
                                            <p:strVal val="#ppt_x"/>
                                          </p:val>
                                        </p:tav>
                                        <p:tav tm="100000">
                                          <p:val>
                                            <p:strVal val="#ppt_x"/>
                                          </p:val>
                                        </p:tav>
                                      </p:tavLst>
                                    </p:anim>
                                    <p:anim calcmode="lin" valueType="num">
                                      <p:cBhvr additive="base">
                                        <p:cTn id="10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dissolve">
                                      <p:cBhvr>
                                        <p:cTn id="113" dur="500"/>
                                        <p:tgtEl>
                                          <p:spTgt spid="17"/>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nodeType="click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blinds(horizontal)">
                                      <p:cBhvr>
                                        <p:cTn id="118" dur="500"/>
                                        <p:tgtEl>
                                          <p:spTgt spid="25"/>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dissolve">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18" presetClass="exit" presetSubtype="12" fill="hold" nodeType="clickEffect">
                                  <p:stCondLst>
                                    <p:cond delay="0"/>
                                  </p:stCondLst>
                                  <p:childTnLst>
                                    <p:animEffect transition="out" filter="strips(downLeft)">
                                      <p:cBhvr>
                                        <p:cTn id="127" dur="500"/>
                                        <p:tgtEl>
                                          <p:spTgt spid="5"/>
                                        </p:tgtEl>
                                      </p:cBhvr>
                                    </p:animEffect>
                                    <p:set>
                                      <p:cBhvr>
                                        <p:cTn id="128" dur="1" fill="hold">
                                          <p:stCondLst>
                                            <p:cond delay="499"/>
                                          </p:stCondLst>
                                        </p:cTn>
                                        <p:tgtEl>
                                          <p:spTgt spid="5"/>
                                        </p:tgtEl>
                                        <p:attrNameLst>
                                          <p:attrName>style.visibility</p:attrName>
                                        </p:attrNameLst>
                                      </p:cBhvr>
                                      <p:to>
                                        <p:strVal val="hidden"/>
                                      </p:to>
                                    </p:set>
                                  </p:childTnLst>
                                </p:cTn>
                              </p:par>
                              <p:par>
                                <p:cTn id="129" presetID="18" presetClass="exit" presetSubtype="12" fill="hold" grpId="1" nodeType="withEffect">
                                  <p:stCondLst>
                                    <p:cond delay="0"/>
                                  </p:stCondLst>
                                  <p:childTnLst>
                                    <p:animEffect transition="out" filter="strips(downLeft)">
                                      <p:cBhvr>
                                        <p:cTn id="130" dur="500"/>
                                        <p:tgtEl>
                                          <p:spTgt spid="6"/>
                                        </p:tgtEl>
                                      </p:cBhvr>
                                    </p:animEffect>
                                    <p:set>
                                      <p:cBhvr>
                                        <p:cTn id="131" dur="1" fill="hold">
                                          <p:stCondLst>
                                            <p:cond delay="499"/>
                                          </p:stCondLst>
                                        </p:cTn>
                                        <p:tgtEl>
                                          <p:spTgt spid="6"/>
                                        </p:tgtEl>
                                        <p:attrNameLst>
                                          <p:attrName>style.visibility</p:attrName>
                                        </p:attrNameLst>
                                      </p:cBhvr>
                                      <p:to>
                                        <p:strVal val="hidden"/>
                                      </p:to>
                                    </p:set>
                                  </p:childTnLst>
                                </p:cTn>
                              </p:par>
                              <p:par>
                                <p:cTn id="132" presetID="18" presetClass="exit" presetSubtype="12" fill="hold" grpId="1" nodeType="withEffect">
                                  <p:stCondLst>
                                    <p:cond delay="0"/>
                                  </p:stCondLst>
                                  <p:childTnLst>
                                    <p:animEffect transition="out" filter="strips(downLeft)">
                                      <p:cBhvr>
                                        <p:cTn id="133" dur="500"/>
                                        <p:tgtEl>
                                          <p:spTgt spid="7"/>
                                        </p:tgtEl>
                                      </p:cBhvr>
                                    </p:animEffect>
                                    <p:set>
                                      <p:cBhvr>
                                        <p:cTn id="134" dur="1" fill="hold">
                                          <p:stCondLst>
                                            <p:cond delay="499"/>
                                          </p:stCondLst>
                                        </p:cTn>
                                        <p:tgtEl>
                                          <p:spTgt spid="7"/>
                                        </p:tgtEl>
                                        <p:attrNameLst>
                                          <p:attrName>style.visibility</p:attrName>
                                        </p:attrNameLst>
                                      </p:cBhvr>
                                      <p:to>
                                        <p:strVal val="hidden"/>
                                      </p:to>
                                    </p:set>
                                  </p:childTnLst>
                                </p:cTn>
                              </p:par>
                              <p:par>
                                <p:cTn id="135" presetID="18" presetClass="exit" presetSubtype="12" fill="hold" grpId="1" nodeType="withEffect">
                                  <p:stCondLst>
                                    <p:cond delay="0"/>
                                  </p:stCondLst>
                                  <p:childTnLst>
                                    <p:animEffect transition="out" filter="strips(downLeft)">
                                      <p:cBhvr>
                                        <p:cTn id="136" dur="500"/>
                                        <p:tgtEl>
                                          <p:spTgt spid="8"/>
                                        </p:tgtEl>
                                      </p:cBhvr>
                                    </p:animEffect>
                                    <p:set>
                                      <p:cBhvr>
                                        <p:cTn id="137" dur="1" fill="hold">
                                          <p:stCondLst>
                                            <p:cond delay="499"/>
                                          </p:stCondLst>
                                        </p:cTn>
                                        <p:tgtEl>
                                          <p:spTgt spid="8"/>
                                        </p:tgtEl>
                                        <p:attrNameLst>
                                          <p:attrName>style.visibility</p:attrName>
                                        </p:attrNameLst>
                                      </p:cBhvr>
                                      <p:to>
                                        <p:strVal val="hidden"/>
                                      </p:to>
                                    </p:set>
                                  </p:childTnLst>
                                </p:cTn>
                              </p:par>
                              <p:par>
                                <p:cTn id="138" presetID="18" presetClass="exit" presetSubtype="12" fill="hold" grpId="1" nodeType="withEffect">
                                  <p:stCondLst>
                                    <p:cond delay="0"/>
                                  </p:stCondLst>
                                  <p:childTnLst>
                                    <p:animEffect transition="out" filter="strips(downLeft)">
                                      <p:cBhvr>
                                        <p:cTn id="139" dur="500"/>
                                        <p:tgtEl>
                                          <p:spTgt spid="9"/>
                                        </p:tgtEl>
                                      </p:cBhvr>
                                    </p:animEffect>
                                    <p:set>
                                      <p:cBhvr>
                                        <p:cTn id="140" dur="1" fill="hold">
                                          <p:stCondLst>
                                            <p:cond delay="499"/>
                                          </p:stCondLst>
                                        </p:cTn>
                                        <p:tgtEl>
                                          <p:spTgt spid="9"/>
                                        </p:tgtEl>
                                        <p:attrNameLst>
                                          <p:attrName>style.visibility</p:attrName>
                                        </p:attrNameLst>
                                      </p:cBhvr>
                                      <p:to>
                                        <p:strVal val="hidden"/>
                                      </p:to>
                                    </p:set>
                                  </p:childTnLst>
                                </p:cTn>
                              </p:par>
                              <p:par>
                                <p:cTn id="141" presetID="18" presetClass="exit" presetSubtype="12" fill="hold" grpId="1" nodeType="withEffect">
                                  <p:stCondLst>
                                    <p:cond delay="0"/>
                                  </p:stCondLst>
                                  <p:childTnLst>
                                    <p:animEffect transition="out" filter="strips(downLeft)">
                                      <p:cBhvr>
                                        <p:cTn id="142" dur="500"/>
                                        <p:tgtEl>
                                          <p:spTgt spid="10"/>
                                        </p:tgtEl>
                                      </p:cBhvr>
                                    </p:animEffect>
                                    <p:set>
                                      <p:cBhvr>
                                        <p:cTn id="143" dur="1" fill="hold">
                                          <p:stCondLst>
                                            <p:cond delay="499"/>
                                          </p:stCondLst>
                                        </p:cTn>
                                        <p:tgtEl>
                                          <p:spTgt spid="10"/>
                                        </p:tgtEl>
                                        <p:attrNameLst>
                                          <p:attrName>style.visibility</p:attrName>
                                        </p:attrNameLst>
                                      </p:cBhvr>
                                      <p:to>
                                        <p:strVal val="hidden"/>
                                      </p:to>
                                    </p:set>
                                  </p:childTnLst>
                                </p:cTn>
                              </p:par>
                              <p:par>
                                <p:cTn id="144" presetID="18" presetClass="exit" presetSubtype="12" fill="hold" grpId="1" nodeType="withEffect">
                                  <p:stCondLst>
                                    <p:cond delay="0"/>
                                  </p:stCondLst>
                                  <p:childTnLst>
                                    <p:animEffect transition="out" filter="strips(downLeft)">
                                      <p:cBhvr>
                                        <p:cTn id="145" dur="500"/>
                                        <p:tgtEl>
                                          <p:spTgt spid="11"/>
                                        </p:tgtEl>
                                      </p:cBhvr>
                                    </p:animEffect>
                                    <p:set>
                                      <p:cBhvr>
                                        <p:cTn id="146" dur="1" fill="hold">
                                          <p:stCondLst>
                                            <p:cond delay="499"/>
                                          </p:stCondLst>
                                        </p:cTn>
                                        <p:tgtEl>
                                          <p:spTgt spid="11"/>
                                        </p:tgtEl>
                                        <p:attrNameLst>
                                          <p:attrName>style.visibility</p:attrName>
                                        </p:attrNameLst>
                                      </p:cBhvr>
                                      <p:to>
                                        <p:strVal val="hidden"/>
                                      </p:to>
                                    </p:set>
                                  </p:childTnLst>
                                </p:cTn>
                              </p:par>
                              <p:par>
                                <p:cTn id="147" presetID="18" presetClass="exit" presetSubtype="12" fill="hold" grpId="1" nodeType="withEffect">
                                  <p:stCondLst>
                                    <p:cond delay="0"/>
                                  </p:stCondLst>
                                  <p:childTnLst>
                                    <p:animEffect transition="out" filter="strips(downLeft)">
                                      <p:cBhvr>
                                        <p:cTn id="148" dur="500"/>
                                        <p:tgtEl>
                                          <p:spTgt spid="12"/>
                                        </p:tgtEl>
                                      </p:cBhvr>
                                    </p:animEffect>
                                    <p:set>
                                      <p:cBhvr>
                                        <p:cTn id="149" dur="1" fill="hold">
                                          <p:stCondLst>
                                            <p:cond delay="499"/>
                                          </p:stCondLst>
                                        </p:cTn>
                                        <p:tgtEl>
                                          <p:spTgt spid="12"/>
                                        </p:tgtEl>
                                        <p:attrNameLst>
                                          <p:attrName>style.visibility</p:attrName>
                                        </p:attrNameLst>
                                      </p:cBhvr>
                                      <p:to>
                                        <p:strVal val="hidden"/>
                                      </p:to>
                                    </p:set>
                                  </p:childTnLst>
                                </p:cTn>
                              </p:par>
                              <p:par>
                                <p:cTn id="150" presetID="18" presetClass="exit" presetSubtype="12" fill="hold" grpId="1" nodeType="withEffect">
                                  <p:stCondLst>
                                    <p:cond delay="0"/>
                                  </p:stCondLst>
                                  <p:childTnLst>
                                    <p:animEffect transition="out" filter="strips(downLeft)">
                                      <p:cBhvr>
                                        <p:cTn id="151" dur="500"/>
                                        <p:tgtEl>
                                          <p:spTgt spid="13"/>
                                        </p:tgtEl>
                                      </p:cBhvr>
                                    </p:animEffect>
                                    <p:set>
                                      <p:cBhvr>
                                        <p:cTn id="152" dur="1" fill="hold">
                                          <p:stCondLst>
                                            <p:cond delay="499"/>
                                          </p:stCondLst>
                                        </p:cTn>
                                        <p:tgtEl>
                                          <p:spTgt spid="13"/>
                                        </p:tgtEl>
                                        <p:attrNameLst>
                                          <p:attrName>style.visibility</p:attrName>
                                        </p:attrNameLst>
                                      </p:cBhvr>
                                      <p:to>
                                        <p:strVal val="hidden"/>
                                      </p:to>
                                    </p:set>
                                  </p:childTnLst>
                                </p:cTn>
                              </p:par>
                              <p:par>
                                <p:cTn id="153" presetID="18" presetClass="exit" presetSubtype="12" fill="hold" grpId="1" nodeType="withEffect">
                                  <p:stCondLst>
                                    <p:cond delay="0"/>
                                  </p:stCondLst>
                                  <p:childTnLst>
                                    <p:animEffect transition="out" filter="strips(downLeft)">
                                      <p:cBhvr>
                                        <p:cTn id="154" dur="500"/>
                                        <p:tgtEl>
                                          <p:spTgt spid="14"/>
                                        </p:tgtEl>
                                      </p:cBhvr>
                                    </p:animEffect>
                                    <p:set>
                                      <p:cBhvr>
                                        <p:cTn id="155" dur="1" fill="hold">
                                          <p:stCondLst>
                                            <p:cond delay="499"/>
                                          </p:stCondLst>
                                        </p:cTn>
                                        <p:tgtEl>
                                          <p:spTgt spid="14"/>
                                        </p:tgtEl>
                                        <p:attrNameLst>
                                          <p:attrName>style.visibility</p:attrName>
                                        </p:attrNameLst>
                                      </p:cBhvr>
                                      <p:to>
                                        <p:strVal val="hidden"/>
                                      </p:to>
                                    </p:set>
                                  </p:childTnLst>
                                </p:cTn>
                              </p:par>
                              <p:par>
                                <p:cTn id="156" presetID="18" presetClass="exit" presetSubtype="12" fill="hold" grpId="1" nodeType="withEffect">
                                  <p:stCondLst>
                                    <p:cond delay="0"/>
                                  </p:stCondLst>
                                  <p:childTnLst>
                                    <p:animEffect transition="out" filter="strips(downLeft)">
                                      <p:cBhvr>
                                        <p:cTn id="157" dur="500"/>
                                        <p:tgtEl>
                                          <p:spTgt spid="15"/>
                                        </p:tgtEl>
                                      </p:cBhvr>
                                    </p:animEffect>
                                    <p:set>
                                      <p:cBhvr>
                                        <p:cTn id="158" dur="1" fill="hold">
                                          <p:stCondLst>
                                            <p:cond delay="499"/>
                                          </p:stCondLst>
                                        </p:cTn>
                                        <p:tgtEl>
                                          <p:spTgt spid="15"/>
                                        </p:tgtEl>
                                        <p:attrNameLst>
                                          <p:attrName>style.visibility</p:attrName>
                                        </p:attrNameLst>
                                      </p:cBhvr>
                                      <p:to>
                                        <p:strVal val="hidden"/>
                                      </p:to>
                                    </p:set>
                                  </p:childTnLst>
                                </p:cTn>
                              </p:par>
                              <p:par>
                                <p:cTn id="159" presetID="18" presetClass="exit" presetSubtype="12" fill="hold" grpId="1" nodeType="withEffect">
                                  <p:stCondLst>
                                    <p:cond delay="0"/>
                                  </p:stCondLst>
                                  <p:childTnLst>
                                    <p:animEffect transition="out" filter="strips(downLeft)">
                                      <p:cBhvr>
                                        <p:cTn id="160" dur="500"/>
                                        <p:tgtEl>
                                          <p:spTgt spid="16"/>
                                        </p:tgtEl>
                                      </p:cBhvr>
                                    </p:animEffect>
                                    <p:set>
                                      <p:cBhvr>
                                        <p:cTn id="161" dur="1" fill="hold">
                                          <p:stCondLst>
                                            <p:cond delay="499"/>
                                          </p:stCondLst>
                                        </p:cTn>
                                        <p:tgtEl>
                                          <p:spTgt spid="16"/>
                                        </p:tgtEl>
                                        <p:attrNameLst>
                                          <p:attrName>style.visibility</p:attrName>
                                        </p:attrNameLst>
                                      </p:cBhvr>
                                      <p:to>
                                        <p:strVal val="hidden"/>
                                      </p:to>
                                    </p:set>
                                  </p:childTnLst>
                                </p:cTn>
                              </p:par>
                              <p:par>
                                <p:cTn id="162" presetID="18" presetClass="exit" presetSubtype="12" fill="hold" grpId="1" nodeType="withEffect">
                                  <p:stCondLst>
                                    <p:cond delay="0"/>
                                  </p:stCondLst>
                                  <p:childTnLst>
                                    <p:animEffect transition="out" filter="strips(downLeft)">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18" presetClass="exit" presetSubtype="12" fill="hold" nodeType="withEffect">
                                  <p:stCondLst>
                                    <p:cond delay="0"/>
                                  </p:stCondLst>
                                  <p:childTnLst>
                                    <p:animEffect transition="out" filter="strips(downLeft)">
                                      <p:cBhvr>
                                        <p:cTn id="166" dur="500"/>
                                        <p:tgtEl>
                                          <p:spTgt spid="18"/>
                                        </p:tgtEl>
                                      </p:cBhvr>
                                    </p:animEffect>
                                    <p:set>
                                      <p:cBhvr>
                                        <p:cTn id="167" dur="1" fill="hold">
                                          <p:stCondLst>
                                            <p:cond delay="499"/>
                                          </p:stCondLst>
                                        </p:cTn>
                                        <p:tgtEl>
                                          <p:spTgt spid="18"/>
                                        </p:tgtEl>
                                        <p:attrNameLst>
                                          <p:attrName>style.visibility</p:attrName>
                                        </p:attrNameLst>
                                      </p:cBhvr>
                                      <p:to>
                                        <p:strVal val="hidden"/>
                                      </p:to>
                                    </p:set>
                                  </p:childTnLst>
                                </p:cTn>
                              </p:par>
                              <p:par>
                                <p:cTn id="168" presetID="18" presetClass="exit" presetSubtype="12" fill="hold" nodeType="withEffect">
                                  <p:stCondLst>
                                    <p:cond delay="0"/>
                                  </p:stCondLst>
                                  <p:childTnLst>
                                    <p:animEffect transition="out" filter="strips(downLeft)">
                                      <p:cBhvr>
                                        <p:cTn id="169" dur="500"/>
                                        <p:tgtEl>
                                          <p:spTgt spid="19"/>
                                        </p:tgtEl>
                                      </p:cBhvr>
                                    </p:animEffect>
                                    <p:set>
                                      <p:cBhvr>
                                        <p:cTn id="170" dur="1" fill="hold">
                                          <p:stCondLst>
                                            <p:cond delay="499"/>
                                          </p:stCondLst>
                                        </p:cTn>
                                        <p:tgtEl>
                                          <p:spTgt spid="19"/>
                                        </p:tgtEl>
                                        <p:attrNameLst>
                                          <p:attrName>style.visibility</p:attrName>
                                        </p:attrNameLst>
                                      </p:cBhvr>
                                      <p:to>
                                        <p:strVal val="hidden"/>
                                      </p:to>
                                    </p:set>
                                  </p:childTnLst>
                                </p:cTn>
                              </p:par>
                              <p:par>
                                <p:cTn id="171" presetID="18" presetClass="exit" presetSubtype="12" fill="hold" nodeType="withEffect">
                                  <p:stCondLst>
                                    <p:cond delay="0"/>
                                  </p:stCondLst>
                                  <p:childTnLst>
                                    <p:animEffect transition="out" filter="strips(downLeft)">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8" presetClass="exit" presetSubtype="12" fill="hold" nodeType="withEffect">
                                  <p:stCondLst>
                                    <p:cond delay="0"/>
                                  </p:stCondLst>
                                  <p:childTnLst>
                                    <p:animEffect transition="out" filter="strips(downLeft)">
                                      <p:cBhvr>
                                        <p:cTn id="175" dur="500"/>
                                        <p:tgtEl>
                                          <p:spTgt spid="21"/>
                                        </p:tgtEl>
                                      </p:cBhvr>
                                    </p:animEffect>
                                    <p:set>
                                      <p:cBhvr>
                                        <p:cTn id="176" dur="1" fill="hold">
                                          <p:stCondLst>
                                            <p:cond delay="499"/>
                                          </p:stCondLst>
                                        </p:cTn>
                                        <p:tgtEl>
                                          <p:spTgt spid="21"/>
                                        </p:tgtEl>
                                        <p:attrNameLst>
                                          <p:attrName>style.visibility</p:attrName>
                                        </p:attrNameLst>
                                      </p:cBhvr>
                                      <p:to>
                                        <p:strVal val="hidden"/>
                                      </p:to>
                                    </p:set>
                                  </p:childTnLst>
                                </p:cTn>
                              </p:par>
                              <p:par>
                                <p:cTn id="177" presetID="18" presetClass="exit" presetSubtype="12" fill="hold" nodeType="withEffect">
                                  <p:stCondLst>
                                    <p:cond delay="0"/>
                                  </p:stCondLst>
                                  <p:childTnLst>
                                    <p:animEffect transition="out" filter="strips(downLeft)">
                                      <p:cBhvr>
                                        <p:cTn id="178" dur="500"/>
                                        <p:tgtEl>
                                          <p:spTgt spid="22"/>
                                        </p:tgtEl>
                                      </p:cBhvr>
                                    </p:animEffect>
                                    <p:set>
                                      <p:cBhvr>
                                        <p:cTn id="179" dur="1" fill="hold">
                                          <p:stCondLst>
                                            <p:cond delay="499"/>
                                          </p:stCondLst>
                                        </p:cTn>
                                        <p:tgtEl>
                                          <p:spTgt spid="22"/>
                                        </p:tgtEl>
                                        <p:attrNameLst>
                                          <p:attrName>style.visibility</p:attrName>
                                        </p:attrNameLst>
                                      </p:cBhvr>
                                      <p:to>
                                        <p:strVal val="hidden"/>
                                      </p:to>
                                    </p:set>
                                  </p:childTnLst>
                                </p:cTn>
                              </p:par>
                              <p:par>
                                <p:cTn id="180" presetID="18" presetClass="exit" presetSubtype="12" fill="hold" nodeType="withEffect">
                                  <p:stCondLst>
                                    <p:cond delay="0"/>
                                  </p:stCondLst>
                                  <p:childTnLst>
                                    <p:animEffect transition="out" filter="strips(downLeft)">
                                      <p:cBhvr>
                                        <p:cTn id="181" dur="500"/>
                                        <p:tgtEl>
                                          <p:spTgt spid="23"/>
                                        </p:tgtEl>
                                      </p:cBhvr>
                                    </p:animEffect>
                                    <p:set>
                                      <p:cBhvr>
                                        <p:cTn id="182" dur="1" fill="hold">
                                          <p:stCondLst>
                                            <p:cond delay="499"/>
                                          </p:stCondLst>
                                        </p:cTn>
                                        <p:tgtEl>
                                          <p:spTgt spid="23"/>
                                        </p:tgtEl>
                                        <p:attrNameLst>
                                          <p:attrName>style.visibility</p:attrName>
                                        </p:attrNameLst>
                                      </p:cBhvr>
                                      <p:to>
                                        <p:strVal val="hidden"/>
                                      </p:to>
                                    </p:set>
                                  </p:childTnLst>
                                </p:cTn>
                              </p:par>
                              <p:par>
                                <p:cTn id="183" presetID="18" presetClass="exit" presetSubtype="12" fill="hold" nodeType="withEffect">
                                  <p:stCondLst>
                                    <p:cond delay="0"/>
                                  </p:stCondLst>
                                  <p:childTnLst>
                                    <p:animEffect transition="out" filter="strips(downLeft)">
                                      <p:cBhvr>
                                        <p:cTn id="184" dur="500"/>
                                        <p:tgtEl>
                                          <p:spTgt spid="24"/>
                                        </p:tgtEl>
                                      </p:cBhvr>
                                    </p:animEffect>
                                    <p:set>
                                      <p:cBhvr>
                                        <p:cTn id="185" dur="1" fill="hold">
                                          <p:stCondLst>
                                            <p:cond delay="499"/>
                                          </p:stCondLst>
                                        </p:cTn>
                                        <p:tgtEl>
                                          <p:spTgt spid="24"/>
                                        </p:tgtEl>
                                        <p:attrNameLst>
                                          <p:attrName>style.visibility</p:attrName>
                                        </p:attrNameLst>
                                      </p:cBhvr>
                                      <p:to>
                                        <p:strVal val="hidden"/>
                                      </p:to>
                                    </p:set>
                                  </p:childTnLst>
                                </p:cTn>
                              </p:par>
                              <p:par>
                                <p:cTn id="186" presetID="18" presetClass="exit" presetSubtype="12" fill="hold" nodeType="withEffect">
                                  <p:stCondLst>
                                    <p:cond delay="0"/>
                                  </p:stCondLst>
                                  <p:childTnLst>
                                    <p:animEffect transition="out" filter="strips(downLeft)">
                                      <p:cBhvr>
                                        <p:cTn id="187" dur="500"/>
                                        <p:tgtEl>
                                          <p:spTgt spid="25"/>
                                        </p:tgtEl>
                                      </p:cBhvr>
                                    </p:animEffect>
                                    <p:set>
                                      <p:cBhvr>
                                        <p:cTn id="188" dur="1" fill="hold">
                                          <p:stCondLst>
                                            <p:cond delay="499"/>
                                          </p:stCondLst>
                                        </p:cTn>
                                        <p:tgtEl>
                                          <p:spTgt spid="25"/>
                                        </p:tgtEl>
                                        <p:attrNameLst>
                                          <p:attrName>style.visibility</p:attrName>
                                        </p:attrNameLst>
                                      </p:cBhvr>
                                      <p:to>
                                        <p:strVal val="hidden"/>
                                      </p:to>
                                    </p:set>
                                  </p:childTnLst>
                                </p:cTn>
                              </p:par>
                              <p:par>
                                <p:cTn id="189" presetID="18" presetClass="exit" presetSubtype="12" fill="hold" nodeType="withEffect">
                                  <p:stCondLst>
                                    <p:cond delay="0"/>
                                  </p:stCondLst>
                                  <p:childTnLst>
                                    <p:animEffect transition="out" filter="strips(downLeft)">
                                      <p:cBhvr>
                                        <p:cTn id="190" dur="500"/>
                                        <p:tgtEl>
                                          <p:spTgt spid="28"/>
                                        </p:tgtEl>
                                      </p:cBhvr>
                                    </p:animEffect>
                                    <p:set>
                                      <p:cBhvr>
                                        <p:cTn id="191" dur="1" fill="hold">
                                          <p:stCondLst>
                                            <p:cond delay="499"/>
                                          </p:stCondLst>
                                        </p:cTn>
                                        <p:tgtEl>
                                          <p:spTgt spid="28"/>
                                        </p:tgtEl>
                                        <p:attrNameLst>
                                          <p:attrName>style.visibility</p:attrName>
                                        </p:attrNameLst>
                                      </p:cBhvr>
                                      <p:to>
                                        <p:strVal val="hidden"/>
                                      </p:to>
                                    </p:set>
                                  </p:childTnLst>
                                </p:cTn>
                              </p:par>
                              <p:par>
                                <p:cTn id="192" presetID="18" presetClass="exit" presetSubtype="12" fill="hold" nodeType="withEffect">
                                  <p:stCondLst>
                                    <p:cond delay="0"/>
                                  </p:stCondLst>
                                  <p:childTnLst>
                                    <p:animEffect transition="out" filter="strips(downLeft)">
                                      <p:cBhvr>
                                        <p:cTn id="193" dur="500"/>
                                        <p:tgtEl>
                                          <p:spTgt spid="29"/>
                                        </p:tgtEl>
                                      </p:cBhvr>
                                    </p:animEffect>
                                    <p:set>
                                      <p:cBhvr>
                                        <p:cTn id="19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098" name="Picture 2" descr="http://8pic.ir/images/33970989704364255028.jpg"/>
          <p:cNvPicPr>
            <a:picLocks noChangeAspect="1" noChangeArrowheads="1"/>
          </p:cNvPicPr>
          <p:nvPr/>
        </p:nvPicPr>
        <p:blipFill>
          <a:blip r:embed="rId2" cstate="print"/>
          <a:srcRect/>
          <a:stretch>
            <a:fillRect/>
          </a:stretch>
        </p:blipFill>
        <p:spPr bwMode="auto">
          <a:xfrm>
            <a:off x="228600" y="152400"/>
            <a:ext cx="8686800" cy="6553200"/>
          </a:xfrm>
          <a:prstGeom prst="rect">
            <a:avLst/>
          </a:prstGeom>
          <a:ln>
            <a:noFill/>
          </a:ln>
          <a:effectLst>
            <a:softEdge rad="112500"/>
          </a:effectLst>
        </p:spPr>
      </p:pic>
      <p:sp>
        <p:nvSpPr>
          <p:cNvPr id="5" name="Rectangle 4"/>
          <p:cNvSpPr/>
          <p:nvPr/>
        </p:nvSpPr>
        <p:spPr>
          <a:xfrm>
            <a:off x="2971800" y="297359"/>
            <a:ext cx="2971800" cy="707886"/>
          </a:xfrm>
          <a:prstGeom prst="rect">
            <a:avLst/>
          </a:prstGeom>
          <a:noFill/>
          <a:ln>
            <a:solidFill>
              <a:srgbClr val="FFC000"/>
            </a:solidFill>
          </a:ln>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4000" b="1" dirty="0" smtClean="0">
                <a:ln w="1905">
                  <a:solidFill>
                    <a:srgbClr val="FF0000"/>
                  </a:solidFill>
                </a:ln>
                <a:solidFill>
                  <a:schemeClr val="bg1"/>
                </a:solidFill>
                <a:effectLst>
                  <a:innerShdw blurRad="69850" dist="43180" dir="5400000">
                    <a:srgbClr val="000000">
                      <a:alpha val="65000"/>
                    </a:srgbClr>
                  </a:innerShdw>
                </a:effectLst>
                <a:cs typeface="B Esfehan" pitchFamily="2" charset="-78"/>
              </a:rPr>
              <a:t>راهیان نور</a:t>
            </a:r>
            <a:endParaRPr lang="fa-IR" sz="4000" b="1" dirty="0">
              <a:ln w="1905">
                <a:solidFill>
                  <a:srgbClr val="FF0000"/>
                </a:solidFill>
              </a:ln>
              <a:solidFill>
                <a:schemeClr val="bg1"/>
              </a:solidFill>
              <a:effectLst>
                <a:innerShdw blurRad="69850" dist="43180" dir="5400000">
                  <a:srgbClr val="000000">
                    <a:alpha val="65000"/>
                  </a:srgbClr>
                </a:innerShdw>
              </a:effectLst>
              <a:cs typeface="B Esfehan" pitchFamily="2" charset="-78"/>
            </a:endParaRPr>
          </a:p>
        </p:txBody>
      </p:sp>
      <p:sp>
        <p:nvSpPr>
          <p:cNvPr id="6" name="Rectangle 5"/>
          <p:cNvSpPr/>
          <p:nvPr/>
        </p:nvSpPr>
        <p:spPr>
          <a:xfrm>
            <a:off x="304800" y="1168695"/>
            <a:ext cx="8610600" cy="1154162"/>
          </a:xfrm>
          <a:prstGeom prst="rect">
            <a:avLst/>
          </a:prstGeom>
          <a:noFill/>
          <a:ln w="28575">
            <a:solidFill>
              <a:srgbClr val="FFC000"/>
            </a:solidFill>
          </a:ln>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ct val="150000"/>
              </a:lnSpc>
            </a:pPr>
            <a:r>
              <a:rPr lang="fa-IR" sz="2400" b="1" dirty="0" smtClean="0">
                <a:ln w="1905">
                  <a:solidFill>
                    <a:srgbClr val="FF0000"/>
                  </a:solidFill>
                </a:ln>
                <a:solidFill>
                  <a:schemeClr val="bg1"/>
                </a:solidFill>
                <a:effectLst>
                  <a:innerShdw blurRad="69850" dist="43180" dir="5400000">
                    <a:srgbClr val="000000">
                      <a:alpha val="65000"/>
                    </a:srgbClr>
                  </a:innerShdw>
                </a:effectLst>
                <a:cs typeface="B Titr" panose="00000700000000000000" pitchFamily="2" charset="-78"/>
              </a:rPr>
              <a:t>(  با کمک خانواده یا هم گروه خود  و با توجّه به ترجمه آیه و حدیث ، معنای فعل های مشخّص شده را بیابید و درباره ی معنا و مفهوم آن اندیشه کنید .  )</a:t>
            </a:r>
            <a:endParaRPr lang="fa-IR" sz="2400" b="1" dirty="0">
              <a:ln w="1905">
                <a:solidFill>
                  <a:srgbClr val="FF0000"/>
                </a:solidFill>
              </a:ln>
              <a:solidFill>
                <a:schemeClr val="bg1"/>
              </a:solidFill>
              <a:effectLst>
                <a:innerShdw blurRad="69850" dist="43180" dir="5400000">
                  <a:srgbClr val="000000">
                    <a:alpha val="65000"/>
                  </a:srgbClr>
                </a:innerShdw>
              </a:effectLst>
              <a:cs typeface="B Titr" panose="000007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074" name="Picture 2" descr="http://upload7.ir/images/16571904220511621389.jpg"/>
          <p:cNvPicPr>
            <a:picLocks noChangeAspect="1" noChangeArrowheads="1"/>
          </p:cNvPicPr>
          <p:nvPr/>
        </p:nvPicPr>
        <p:blipFill>
          <a:blip r:embed="rId2" cstate="print"/>
          <a:srcRect/>
          <a:stretch>
            <a:fillRect/>
          </a:stretch>
        </p:blipFill>
        <p:spPr bwMode="auto">
          <a:xfrm>
            <a:off x="-3748" y="7494"/>
            <a:ext cx="9147747" cy="6850505"/>
          </a:xfrm>
          <a:prstGeom prst="rect">
            <a:avLst/>
          </a:prstGeom>
          <a:ln>
            <a:noFill/>
          </a:ln>
          <a:effectLst>
            <a:softEdge rad="112500"/>
          </a:effectLst>
        </p:spPr>
      </p:pic>
      <p:sp>
        <p:nvSpPr>
          <p:cNvPr id="5" name="Rectangle 4"/>
          <p:cNvSpPr/>
          <p:nvPr/>
        </p:nvSpPr>
        <p:spPr>
          <a:xfrm>
            <a:off x="304800" y="152400"/>
            <a:ext cx="8458200" cy="2308324"/>
          </a:xfrm>
          <a:prstGeom prst="rect">
            <a:avLst/>
          </a:prstGeom>
          <a:ln>
            <a:solidFill>
              <a:schemeClr val="bg1"/>
            </a:solidFill>
          </a:ln>
        </p:spPr>
        <p:txBody>
          <a:bodyPr wrap="square">
            <a:spAutoFit/>
          </a:bodyPr>
          <a:lstStyle/>
          <a:p>
            <a:pPr algn="just" rtl="1"/>
            <a:r>
              <a:rPr lang="fa-IR" sz="1600" b="1" dirty="0" smtClean="0">
                <a:solidFill>
                  <a:srgbClr val="FF0000"/>
                </a:solidFill>
                <a:cs typeface="B Koodak" pitchFamily="2" charset="-78"/>
              </a:rPr>
              <a:t>به نقل از کتاب ستارگان پراکنده اسلام زمین ،صفحه 86 چنین آمده است. </a:t>
            </a:r>
            <a:endParaRPr lang="fa-IR" sz="1600" dirty="0" smtClean="0">
              <a:solidFill>
                <a:srgbClr val="FF0000"/>
              </a:solidFill>
              <a:cs typeface="B Koodak" pitchFamily="2" charset="-78"/>
            </a:endParaRPr>
          </a:p>
          <a:p>
            <a:pPr algn="just" rtl="1"/>
            <a:r>
              <a:rPr lang="fa-IR" sz="1600" b="1" dirty="0" smtClean="0">
                <a:solidFill>
                  <a:srgbClr val="FF0000"/>
                </a:solidFill>
                <a:cs typeface="B Koodak" pitchFamily="2" charset="-78"/>
              </a:rPr>
              <a:t>« به استناد نقل وقول روستاِئیان و اعتقادات منطقه ای، امامزاده بی بی خاتونین دو خواهر هستند، بنام فاطمه صغری و وسطی و به نقلی دیگر ((زهرا خاتون ))و ((زبیده خاتون)) (نام واقعی آنان به استناد مدارک متقن و معتبر بی بی زهرا خاتون و بی بی خاتون صحیح است) که از اولاد و احفاد حضرت امام موسی کاظم (ع) می باشند0 که در اواخر قرن دوم و اوایل قرن سوم هجری،هنگامی که برای دیدار حضرت امام رضا(ع)(از حجاز به ایران) از راه بهبهان به شیراز عازم طوس بودند،بدستور مأمون، کاروان علویان مورد تهاجم دشمن قرار گرفتند،عاقبت هر یک در نقطه و مکانی به شهادت رسیده اند0گویند، کاروان احمد بن موسی (شاه چراغ) و امامزاده بی بی خاتونین همراه با اعقاب و منسوبین که مدتی را در کاروانسرای </a:t>
            </a:r>
            <a:r>
              <a:rPr lang="fa-IR" sz="1600" b="1" i="1" dirty="0" smtClean="0">
                <a:solidFill>
                  <a:srgbClr val="FF0000"/>
                </a:solidFill>
                <a:cs typeface="B Koodak" pitchFamily="2" charset="-78"/>
              </a:rPr>
              <a:t>((عینیه))</a:t>
            </a:r>
            <a:r>
              <a:rPr lang="fa-IR" sz="1600" b="1" i="1" baseline="30000" dirty="0" smtClean="0">
                <a:solidFill>
                  <a:srgbClr val="FF0000"/>
                </a:solidFill>
                <a:cs typeface="B Koodak" pitchFamily="2" charset="-78"/>
              </a:rPr>
              <a:t>[1]</a:t>
            </a:r>
            <a:r>
              <a:rPr lang="fa-IR" sz="1600" b="1" dirty="0" smtClean="0">
                <a:solidFill>
                  <a:srgbClr val="FF0000"/>
                </a:solidFill>
                <a:cs typeface="B Koodak" pitchFamily="2" charset="-78"/>
              </a:rPr>
              <a:t> (سقاوه)بویراحمد به علت بیماری و خستگی راه به سر می بردند،از بین رفته یا به شهادت رسیدند0 سپس توسط ((شیخ محمد دشت بزرگی))</a:t>
            </a:r>
            <a:r>
              <a:rPr lang="fa-IR" sz="1600" b="1" baseline="30000" dirty="0" smtClean="0">
                <a:solidFill>
                  <a:srgbClr val="FF0000"/>
                </a:solidFill>
                <a:cs typeface="B Koodak" pitchFamily="2" charset="-78"/>
              </a:rPr>
              <a:t>[2]</a:t>
            </a:r>
            <a:r>
              <a:rPr lang="fa-IR" sz="1600" b="1" dirty="0" smtClean="0">
                <a:solidFill>
                  <a:srgbClr val="FF0000"/>
                </a:solidFill>
                <a:cs typeface="B Koodak" pitchFamily="2" charset="-78"/>
              </a:rPr>
              <a:t>) در کنار همین کاروانسرا دفن شده اند . </a:t>
            </a:r>
            <a:endParaRPr lang="fa-IR" sz="1600" dirty="0">
              <a:solidFill>
                <a:srgbClr val="FF0000"/>
              </a:solidFill>
              <a:cs typeface="B Koodak" pitchFamily="2" charset="-78"/>
            </a:endParaRPr>
          </a:p>
        </p:txBody>
      </p:sp>
      <p:sp>
        <p:nvSpPr>
          <p:cNvPr id="30" name="Rectangle 29"/>
          <p:cNvSpPr/>
          <p:nvPr/>
        </p:nvSpPr>
        <p:spPr>
          <a:xfrm>
            <a:off x="7338354" y="6488668"/>
            <a:ext cx="1348446" cy="369332"/>
          </a:xfrm>
          <a:prstGeom prst="rect">
            <a:avLst/>
          </a:prstGeom>
        </p:spPr>
        <p:txBody>
          <a:bodyPr wrap="none">
            <a:spAutoFit/>
          </a:bodyPr>
          <a:lstStyle/>
          <a:p>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a:t>
            </a:r>
            <a:endParaRPr lang="fa-IR" dirty="0"/>
          </a:p>
        </p:txBody>
      </p:sp>
      <p:sp>
        <p:nvSpPr>
          <p:cNvPr id="32" name="Rectangle 1"/>
          <p:cNvSpPr>
            <a:spLocks noChangeArrowheads="1"/>
          </p:cNvSpPr>
          <p:nvPr/>
        </p:nvSpPr>
        <p:spPr bwMode="auto">
          <a:xfrm>
            <a:off x="228600" y="202049"/>
            <a:ext cx="8610600" cy="1169551"/>
          </a:xfrm>
          <a:prstGeom prst="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w="9525">
            <a:solidFill>
              <a:srgbClr val="FF00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ts val="600"/>
              </a:spcBef>
              <a:spcAft>
                <a:spcPts val="600"/>
              </a:spcAft>
              <a:buClrTx/>
              <a:buSzTx/>
              <a:buFontTx/>
              <a:buNone/>
              <a:tabLst/>
            </a:pP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فَـوَجَدَ فیها رَجُلینِ </a:t>
            </a:r>
            <a:r>
              <a:rPr kumimoji="0" lang="fa-IR" sz="2000" b="1" i="0" strike="noStrike" cap="none" normalizeH="0" baseline="0" dirty="0" smtClean="0">
                <a:ln>
                  <a:solidFill>
                    <a:srgbClr val="FF0000"/>
                  </a:solidFill>
                </a:ln>
                <a:solidFill>
                  <a:srgbClr val="FFFF00"/>
                </a:solidFill>
                <a:effectLst/>
                <a:latin typeface="Calibri" pitchFamily="34" charset="0"/>
                <a:ea typeface="Calibri" pitchFamily="34" charset="0"/>
                <a:cs typeface="B Nazanin" pitchFamily="2" charset="-78"/>
              </a:rPr>
              <a:t>یَـ</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قتَتِلـ</a:t>
            </a:r>
            <a:r>
              <a:rPr kumimoji="0" lang="fa-IR" sz="2000" b="1" i="0" strike="noStrike" cap="none" normalizeH="0" baseline="0" dirty="0" smtClean="0">
                <a:ln>
                  <a:solidFill>
                    <a:srgbClr val="FF0000"/>
                  </a:solidFill>
                </a:ln>
                <a:solidFill>
                  <a:srgbClr val="FF0000"/>
                </a:solidFill>
                <a:effectLst/>
                <a:latin typeface="Calibri" pitchFamily="34" charset="0"/>
                <a:ea typeface="Calibri" pitchFamily="34" charset="0"/>
                <a:cs typeface="B Nazanin" pitchFamily="2" charset="-78"/>
              </a:rPr>
              <a:t>انِ</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هذا مِن شیعتِـهِ و هذا مِن عَدُوِّه ... )»*</a:t>
            </a:r>
            <a:endParaRPr kumimoji="0" lang="en-US" sz="1200" b="0" i="0" strike="noStrike" cap="none" normalizeH="0" baseline="0" dirty="0" smtClean="0">
              <a:ln>
                <a:solidFill>
                  <a:srgbClr val="002060"/>
                </a:solidFill>
              </a:ln>
              <a:solidFill>
                <a:srgbClr val="002060"/>
              </a:solidFill>
              <a:effectLst/>
              <a:latin typeface="Arial" pitchFamily="34" charset="0"/>
              <a:cs typeface="Arial" pitchFamily="34" charset="0"/>
            </a:endParaRPr>
          </a:p>
          <a:p>
            <a:pPr lvl="0" algn="justLow" rtl="1" eaLnBrk="0" fontAlgn="base" hangingPunct="0">
              <a:spcBef>
                <a:spcPts val="600"/>
              </a:spcBef>
              <a:spcAft>
                <a:spcPts val="600"/>
              </a:spcAft>
            </a:pPr>
            <a:r>
              <a:rPr kumimoji="0" lang="fa-IR" sz="2000" b="1" i="0" strike="noStrike" cap="none" normalizeH="0" baseline="0" dirty="0" smtClean="0">
                <a:ln>
                  <a:solidFill>
                    <a:srgbClr val="004821"/>
                  </a:solidFill>
                </a:ln>
                <a:solidFill>
                  <a:srgbClr val="FF0000"/>
                </a:solidFill>
                <a:effectLst/>
                <a:latin typeface="Calibri" pitchFamily="34" charset="0"/>
                <a:ea typeface="Calibri" pitchFamily="34" charset="0"/>
                <a:cs typeface="B Nazanin" pitchFamily="2" charset="-78"/>
              </a:rPr>
              <a:t>( پس « موسی » در آن « شهر » دو مرد را یافت که باهم دعوا و مبارزه می کنند  درحالی که یکی ار دوستانش و دیگری از دشمنان اوست . )</a:t>
            </a:r>
            <a:r>
              <a:rPr lang="fa-IR" sz="1200" b="1" dirty="0" smtClean="0">
                <a:ln>
                  <a:solidFill>
                    <a:srgbClr val="004821"/>
                  </a:solidFill>
                </a:ln>
                <a:solidFill>
                  <a:srgbClr val="FF0000"/>
                </a:solidFill>
                <a:latin typeface="Calibri" pitchFamily="34" charset="0"/>
                <a:ea typeface="Calibri" pitchFamily="34" charset="0"/>
                <a:cs typeface="B Nazanin" pitchFamily="2" charset="-78"/>
              </a:rPr>
              <a:t> </a:t>
            </a:r>
            <a:r>
              <a:rPr lang="fa-IR" sz="1600" b="1" dirty="0" smtClean="0">
                <a:ln>
                  <a:solidFill>
                    <a:srgbClr val="004821"/>
                  </a:solidFill>
                </a:ln>
                <a:solidFill>
                  <a:srgbClr val="FF0000"/>
                </a:solidFill>
                <a:latin typeface="Calibri" pitchFamily="34" charset="0"/>
                <a:ea typeface="Calibri" pitchFamily="34" charset="0"/>
                <a:cs typeface="B Nazanin" pitchFamily="2" charset="-78"/>
              </a:rPr>
              <a:t>( 15 / قصص )</a:t>
            </a:r>
            <a:endParaRPr kumimoji="0" lang="en-US" sz="1200" b="0" i="0" strike="noStrike" cap="none" normalizeH="0" baseline="0" dirty="0" smtClean="0">
              <a:ln>
                <a:solidFill>
                  <a:srgbClr val="FF0000"/>
                </a:solidFill>
              </a:ln>
              <a:solidFill>
                <a:srgbClr val="FF0000"/>
              </a:solidFill>
              <a:effectLst/>
              <a:latin typeface="Arial" pitchFamily="34" charset="0"/>
              <a:cs typeface="Arial" pitchFamily="34" charset="0"/>
            </a:endParaRPr>
          </a:p>
        </p:txBody>
      </p:sp>
      <p:sp>
        <p:nvSpPr>
          <p:cNvPr id="33" name="Rectangle 1"/>
          <p:cNvSpPr>
            <a:spLocks noChangeArrowheads="1"/>
          </p:cNvSpPr>
          <p:nvPr/>
        </p:nvSpPr>
        <p:spPr bwMode="auto">
          <a:xfrm>
            <a:off x="228600" y="1447800"/>
            <a:ext cx="8610600" cy="116955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9525">
            <a:solidFill>
              <a:srgbClr val="FFC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ts val="600"/>
              </a:spcBef>
              <a:spcAft>
                <a:spcPts val="600"/>
              </a:spcAft>
              <a:buClrTx/>
              <a:buSzTx/>
              <a:buFontTx/>
              <a:buNone/>
              <a:tabLst/>
            </a:pP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 و وجَـدَ مِن دونِهم امرَأتَینِ </a:t>
            </a:r>
            <a:r>
              <a:rPr kumimoji="0" lang="fa-IR" sz="2000" b="1" i="0" strike="noStrike" cap="none" normalizeH="0" baseline="0" dirty="0" smtClean="0">
                <a:ln>
                  <a:solidFill>
                    <a:srgbClr val="FF0000"/>
                  </a:solidFill>
                </a:ln>
                <a:solidFill>
                  <a:srgbClr val="FFFF00"/>
                </a:solidFill>
                <a:effectLst/>
                <a:latin typeface="Calibri" pitchFamily="34" charset="0"/>
                <a:ea typeface="Calibri" pitchFamily="34" charset="0"/>
                <a:cs typeface="B Nazanin" pitchFamily="2" charset="-78"/>
              </a:rPr>
              <a:t>تَـ</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ذود</a:t>
            </a:r>
            <a:r>
              <a:rPr kumimoji="0" lang="fa-IR" sz="2000" b="1" i="0" strike="noStrike" cap="none" normalizeH="0" baseline="0" dirty="0" smtClean="0">
                <a:ln>
                  <a:solidFill>
                    <a:srgbClr val="FF0000"/>
                  </a:solidFill>
                </a:ln>
                <a:solidFill>
                  <a:srgbClr val="FF0000"/>
                </a:solidFill>
                <a:effectLst/>
                <a:latin typeface="Calibri" pitchFamily="34" charset="0"/>
                <a:ea typeface="Calibri" pitchFamily="34" charset="0"/>
                <a:cs typeface="B Nazanin" pitchFamily="2" charset="-78"/>
              </a:rPr>
              <a:t>انِ</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قالَ ما خَطبُکُم ... )»* </a:t>
            </a:r>
            <a:r>
              <a:rPr kumimoji="0" lang="fa-IR" b="1" i="0" strike="noStrike" cap="none" normalizeH="0" baseline="0" dirty="0" smtClean="0">
                <a:ln>
                  <a:noFill/>
                </a:ln>
                <a:solidFill>
                  <a:schemeClr val="tx1"/>
                </a:solidFill>
                <a:effectLst/>
                <a:latin typeface="Calibri" pitchFamily="34" charset="0"/>
                <a:ea typeface="Calibri" pitchFamily="34" charset="0"/>
                <a:cs typeface="B Nazanin" pitchFamily="2" charset="-78"/>
              </a:rPr>
              <a:t>( 23 / قصص )</a:t>
            </a:r>
            <a:endParaRPr kumimoji="0" lang="en-US" sz="1200" b="0" i="0"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ts val="600"/>
              </a:spcBef>
              <a:spcAft>
                <a:spcPts val="600"/>
              </a:spcAft>
              <a:buClrTx/>
              <a:buSzTx/>
              <a:buFontTx/>
              <a:buNone/>
              <a:tabLst/>
            </a:pPr>
            <a:r>
              <a:rPr kumimoji="0" lang="fa-IR" sz="2000" b="1" i="0" strike="noStrike" cap="none" normalizeH="0" baseline="0" dirty="0" smtClean="0">
                <a:ln>
                  <a:solidFill>
                    <a:srgbClr val="004821"/>
                  </a:solidFill>
                </a:ln>
                <a:solidFill>
                  <a:srgbClr val="FF0000"/>
                </a:solidFill>
                <a:effectLst/>
                <a:latin typeface="Calibri" pitchFamily="34" charset="0"/>
                <a:ea typeface="Calibri" pitchFamily="34" charset="0"/>
                <a:cs typeface="B Nazanin" pitchFamily="2" charset="-78"/>
              </a:rPr>
              <a:t>( و « موسی در سرزمین مَدین » از پشت سر « چوپانان » دو زنی را یافت که « از رفتن کنار چاه » خودداری می کنند . « به آنان » گفت : منظور و کارتان چیست ؟ ... )</a:t>
            </a:r>
            <a:endParaRPr kumimoji="0" lang="en-US" sz="1200" b="0" i="0" strike="noStrike" cap="none" normalizeH="0" baseline="0" dirty="0" smtClean="0">
              <a:ln>
                <a:solidFill>
                  <a:srgbClr val="004821"/>
                </a:solidFill>
              </a:ln>
              <a:solidFill>
                <a:srgbClr val="FF0000"/>
              </a:solidFill>
              <a:effectLst/>
              <a:latin typeface="Arial" pitchFamily="34" charset="0"/>
              <a:cs typeface="Arial" pitchFamily="34" charset="0"/>
            </a:endParaRPr>
          </a:p>
        </p:txBody>
      </p:sp>
      <p:sp>
        <p:nvSpPr>
          <p:cNvPr id="34" name="Rectangle 1"/>
          <p:cNvSpPr>
            <a:spLocks noChangeArrowheads="1"/>
          </p:cNvSpPr>
          <p:nvPr/>
        </p:nvSpPr>
        <p:spPr bwMode="auto">
          <a:xfrm>
            <a:off x="228600" y="2693819"/>
            <a:ext cx="8610600" cy="86177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w="9525">
            <a:solidFill>
              <a:srgbClr val="7030A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ts val="600"/>
              </a:spcBef>
              <a:spcAft>
                <a:spcPts val="600"/>
              </a:spcAft>
              <a:buClrTx/>
              <a:buSzTx/>
              <a:buFontTx/>
              <a:buNone/>
              <a:tabLst/>
            </a:pP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سبحانَ اللهِ و تعالَی عَـمّا </a:t>
            </a:r>
            <a:r>
              <a:rPr kumimoji="0" lang="fa-IR" sz="2000" b="1" i="0" strike="noStrike" cap="none" normalizeH="0" baseline="0" dirty="0" smtClean="0">
                <a:ln>
                  <a:solidFill>
                    <a:srgbClr val="FF0000"/>
                  </a:solidFill>
                </a:ln>
                <a:solidFill>
                  <a:srgbClr val="FFFF00"/>
                </a:solidFill>
                <a:effectLst/>
                <a:latin typeface="Calibri" pitchFamily="34" charset="0"/>
                <a:ea typeface="Calibri" pitchFamily="34" charset="0"/>
                <a:cs typeface="B Nazanin" pitchFamily="2" charset="-78"/>
              </a:rPr>
              <a:t>یُـ</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شرِکـ</a:t>
            </a:r>
            <a:r>
              <a:rPr kumimoji="0" lang="fa-IR" sz="2000" b="1" i="0" strike="noStrike" cap="none" normalizeH="0" baseline="0" dirty="0" smtClean="0">
                <a:ln>
                  <a:solidFill>
                    <a:srgbClr val="FF0000"/>
                  </a:solidFill>
                </a:ln>
                <a:solidFill>
                  <a:srgbClr val="FF0000"/>
                </a:solidFill>
                <a:effectLst/>
                <a:latin typeface="Calibri" pitchFamily="34" charset="0"/>
                <a:ea typeface="Calibri" pitchFamily="34" charset="0"/>
                <a:cs typeface="B Nazanin" pitchFamily="2" charset="-78"/>
              </a:rPr>
              <a:t>ونَ </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a:t>
            </a:r>
            <a:r>
              <a:rPr kumimoji="0" lang="fa-IR"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a:t>
            </a:r>
            <a:r>
              <a:rPr kumimoji="0" lang="fa-IR" b="1" i="0" strike="noStrike" cap="none" normalizeH="0" baseline="0" dirty="0" smtClean="0">
                <a:ln>
                  <a:noFill/>
                </a:ln>
                <a:solidFill>
                  <a:schemeClr val="tx1"/>
                </a:solidFill>
                <a:effectLst/>
                <a:latin typeface="Calibri" pitchFamily="34" charset="0"/>
                <a:ea typeface="Calibri" pitchFamily="34" charset="0"/>
                <a:cs typeface="B Nazanin" pitchFamily="2" charset="-78"/>
              </a:rPr>
              <a:t>68 / قصص ) </a:t>
            </a:r>
            <a:endParaRPr kumimoji="0" lang="en-US" sz="1200" b="0" i="0"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ts val="600"/>
              </a:spcBef>
              <a:spcAft>
                <a:spcPts val="600"/>
              </a:spcAft>
              <a:buClrTx/>
              <a:buSzTx/>
              <a:buFontTx/>
              <a:buNone/>
              <a:tabLst/>
            </a:pPr>
            <a:r>
              <a:rPr kumimoji="0" lang="fa-IR" sz="2000" b="1" i="0" strike="noStrike" cap="none" normalizeH="0" baseline="0" dirty="0" smtClean="0">
                <a:ln>
                  <a:solidFill>
                    <a:srgbClr val="004821"/>
                  </a:solidFill>
                </a:ln>
                <a:solidFill>
                  <a:srgbClr val="FF0000"/>
                </a:solidFill>
                <a:effectLst/>
                <a:latin typeface="Calibri" pitchFamily="34" charset="0"/>
                <a:ea typeface="Calibri" pitchFamily="34" charset="0"/>
                <a:cs typeface="B Nazanin" pitchFamily="2" charset="-78"/>
              </a:rPr>
              <a:t>( پاک . منزّه و بلندمرتبه است خداوند از آن چه شرک می ورزند . ) ( </a:t>
            </a:r>
            <a:r>
              <a:rPr kumimoji="0" lang="fa-IR" sz="2000" b="1" i="0" strike="noStrike" cap="none" normalizeH="0" baseline="0" dirty="0" smtClean="0">
                <a:ln>
                  <a:noFill/>
                </a:ln>
                <a:solidFill>
                  <a:schemeClr val="tx1"/>
                </a:solidFill>
                <a:effectLst/>
                <a:latin typeface="Calibri" pitchFamily="34" charset="0"/>
                <a:ea typeface="Calibri" pitchFamily="34" charset="0"/>
                <a:cs typeface="B Nazanin" pitchFamily="2" charset="-78"/>
              </a:rPr>
              <a:t>عمّا = عَن + ما : از آن چه )</a:t>
            </a:r>
            <a:endParaRPr kumimoji="0" lang="en-US" sz="1200" b="0" i="0"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1"/>
          <p:cNvSpPr>
            <a:spLocks noChangeArrowheads="1"/>
          </p:cNvSpPr>
          <p:nvPr/>
        </p:nvSpPr>
        <p:spPr bwMode="auto">
          <a:xfrm>
            <a:off x="228600" y="3631049"/>
            <a:ext cx="8610600" cy="861774"/>
          </a:xfrm>
          <a:prstGeom prst="rect">
            <a:avLst/>
          </a:prstGeom>
          <a:solidFill>
            <a:schemeClr val="accent6">
              <a:lumMod val="40000"/>
              <a:lumOff val="60000"/>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ts val="600"/>
              </a:spcBef>
              <a:spcAft>
                <a:spcPts val="600"/>
              </a:spcAft>
              <a:buClrTx/>
              <a:buSzTx/>
              <a:buFontTx/>
              <a:buNone/>
              <a:tabLst/>
            </a:pP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خِصلَتانِ لا </a:t>
            </a:r>
            <a:r>
              <a:rPr kumimoji="0" lang="fa-IR" sz="2000" b="1" i="0" strike="noStrike" cap="none" normalizeH="0" baseline="0" dirty="0" smtClean="0">
                <a:ln>
                  <a:solidFill>
                    <a:srgbClr val="FF0000"/>
                  </a:solidFill>
                </a:ln>
                <a:solidFill>
                  <a:srgbClr val="FFFF00"/>
                </a:solidFill>
                <a:effectLst/>
                <a:latin typeface="Calibri" pitchFamily="34" charset="0"/>
                <a:ea typeface="Calibri" pitchFamily="34" charset="0"/>
                <a:cs typeface="B Nazanin" pitchFamily="2" charset="-78"/>
              </a:rPr>
              <a:t>یَـ</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جتَمِع</a:t>
            </a:r>
            <a:r>
              <a:rPr kumimoji="0" lang="fa-IR" sz="2000" b="1" i="0" strike="noStrike" cap="none" normalizeH="0" baseline="0" dirty="0" smtClean="0">
                <a:ln>
                  <a:solidFill>
                    <a:srgbClr val="FF0000"/>
                  </a:solidFill>
                </a:ln>
                <a:solidFill>
                  <a:srgbClr val="FF0000"/>
                </a:solidFill>
                <a:effectLst/>
                <a:latin typeface="Calibri" pitchFamily="34" charset="0"/>
                <a:ea typeface="Calibri" pitchFamily="34" charset="0"/>
                <a:cs typeface="B Nazanin" pitchFamily="2" charset="-78"/>
              </a:rPr>
              <a:t>ـانِ</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فی مؤمنٍ : البُخلُ و سوءُ الخُلقِ . )»</a:t>
            </a:r>
            <a:endParaRPr kumimoji="0" lang="en-US" sz="1200" b="0" i="0" strike="noStrike" cap="none" normalizeH="0" baseline="0" dirty="0" smtClean="0">
              <a:ln>
                <a:noFill/>
              </a:ln>
              <a:solidFill>
                <a:schemeClr val="tx1"/>
              </a:solidFill>
              <a:effectLst/>
              <a:latin typeface="Arial" pitchFamily="34" charset="0"/>
              <a:cs typeface="Arial" pitchFamily="34" charset="0"/>
            </a:endParaRPr>
          </a:p>
          <a:p>
            <a:pPr lvl="0" algn="justLow" rtl="1" eaLnBrk="0" fontAlgn="base" hangingPunct="0">
              <a:spcBef>
                <a:spcPts val="600"/>
              </a:spcBef>
              <a:spcAft>
                <a:spcPts val="600"/>
              </a:spcAft>
            </a:pPr>
            <a:r>
              <a:rPr kumimoji="0" lang="fa-IR" sz="2000" b="1" i="0" strike="noStrike" cap="none" normalizeH="0" baseline="0" dirty="0" smtClean="0">
                <a:ln>
                  <a:solidFill>
                    <a:srgbClr val="004821"/>
                  </a:solidFill>
                </a:ln>
                <a:solidFill>
                  <a:srgbClr val="FF0000"/>
                </a:solidFill>
                <a:effectLst/>
                <a:latin typeface="Calibri" pitchFamily="34" charset="0"/>
                <a:ea typeface="Calibri" pitchFamily="34" charset="0"/>
                <a:cs typeface="B Nazanin" pitchFamily="2" charset="-78"/>
              </a:rPr>
              <a:t>( دو ویژگی در یک مؤمن جمع نمی شوند : بُخل و بدخویی )</a:t>
            </a:r>
            <a:r>
              <a:rPr lang="fa-IR" sz="1400" b="1" dirty="0" smtClean="0">
                <a:latin typeface="Calibri" pitchFamily="34" charset="0"/>
                <a:ea typeface="Calibri" pitchFamily="34" charset="0"/>
                <a:cs typeface="B Nazanin" pitchFamily="2" charset="-78"/>
              </a:rPr>
              <a:t> ( نهج الفصاحه / باب بخل ص 88 ترجمه کریمیان </a:t>
            </a:r>
            <a:r>
              <a:rPr lang="fa-IR" sz="1200" b="1" dirty="0" smtClean="0">
                <a:latin typeface="Calibri" pitchFamily="34" charset="0"/>
                <a:ea typeface="Calibri" pitchFamily="34" charset="0"/>
                <a:cs typeface="B Nazanin" pitchFamily="2" charset="-78"/>
              </a:rPr>
              <a:t>)</a:t>
            </a:r>
            <a:endParaRPr kumimoji="0" lang="en-US" sz="1200" b="0" i="0"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1"/>
          <p:cNvSpPr>
            <a:spLocks noChangeArrowheads="1"/>
          </p:cNvSpPr>
          <p:nvPr/>
        </p:nvSpPr>
        <p:spPr bwMode="auto">
          <a:xfrm>
            <a:off x="228600" y="4598075"/>
            <a:ext cx="8610600" cy="861774"/>
          </a:xfrm>
          <a:prstGeom prst="rect">
            <a:avLst/>
          </a:prstGeom>
          <a:gradFill flip="none" rotWithShape="1">
            <a:gsLst>
              <a:gs pos="0">
                <a:srgbClr val="5DFA38">
                  <a:tint val="66000"/>
                  <a:satMod val="160000"/>
                </a:srgbClr>
              </a:gs>
              <a:gs pos="50000">
                <a:srgbClr val="5DFA38">
                  <a:tint val="44500"/>
                  <a:satMod val="160000"/>
                </a:srgbClr>
              </a:gs>
              <a:gs pos="100000">
                <a:srgbClr val="5DFA38">
                  <a:tint val="23500"/>
                  <a:satMod val="160000"/>
                </a:srgbClr>
              </a:gs>
            </a:gsLst>
            <a:path path="circle">
              <a:fillToRect l="50000" t="50000" r="50000" b="50000"/>
            </a:path>
            <a:tileRect/>
          </a:gradFill>
          <a:ln w="9525">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ts val="600"/>
              </a:spcBef>
              <a:spcAft>
                <a:spcPts val="600"/>
              </a:spcAft>
              <a:buClrTx/>
              <a:buSzTx/>
              <a:buFontTx/>
              <a:buNone/>
              <a:tabLst/>
            </a:pP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منهومانِ لا</a:t>
            </a:r>
            <a:r>
              <a:rPr kumimoji="0" lang="fa-IR" sz="2000" b="1" i="0" strike="noStrike" cap="none" normalizeH="0" baseline="0" dirty="0" smtClean="0">
                <a:ln>
                  <a:solidFill>
                    <a:srgbClr val="FF0000"/>
                  </a:solidFill>
                </a:ln>
                <a:solidFill>
                  <a:srgbClr val="FFFF00"/>
                </a:solidFill>
                <a:effectLst/>
                <a:latin typeface="Calibri" pitchFamily="34" charset="0"/>
                <a:ea typeface="Calibri" pitchFamily="34" charset="0"/>
                <a:cs typeface="B Nazanin" pitchFamily="2" charset="-78"/>
              </a:rPr>
              <a:t>یَـ</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شبَعـ</a:t>
            </a:r>
            <a:r>
              <a:rPr kumimoji="0" lang="fa-IR" sz="2000" b="1" i="0" strike="noStrike" cap="none" normalizeH="0" baseline="0" dirty="0" smtClean="0">
                <a:ln>
                  <a:solidFill>
                    <a:srgbClr val="FF0000"/>
                  </a:solidFill>
                </a:ln>
                <a:solidFill>
                  <a:srgbClr val="FF0000"/>
                </a:solidFill>
                <a:effectLst/>
                <a:latin typeface="Calibri" pitchFamily="34" charset="0"/>
                <a:ea typeface="Calibri" pitchFamily="34" charset="0"/>
                <a:cs typeface="B Nazanin" pitchFamily="2" charset="-78"/>
              </a:rPr>
              <a:t>انِ</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 طالبُ علمٍ و طالبُ دُنیا . )»</a:t>
            </a:r>
            <a:endParaRPr kumimoji="0" lang="en-US" sz="1200" b="0" i="0" strike="noStrike" cap="none" normalizeH="0" baseline="0" dirty="0" smtClean="0">
              <a:ln>
                <a:solidFill>
                  <a:srgbClr val="002060"/>
                </a:solidFill>
              </a:ln>
              <a:solidFill>
                <a:srgbClr val="002060"/>
              </a:solidFill>
              <a:effectLst/>
              <a:latin typeface="Arial" pitchFamily="34" charset="0"/>
              <a:cs typeface="Arial" pitchFamily="34" charset="0"/>
            </a:endParaRPr>
          </a:p>
          <a:p>
            <a:pPr lvl="0" algn="justLow" rtl="1" eaLnBrk="0" fontAlgn="base" hangingPunct="0">
              <a:spcBef>
                <a:spcPts val="600"/>
              </a:spcBef>
              <a:spcAft>
                <a:spcPts val="600"/>
              </a:spcAft>
            </a:pPr>
            <a:r>
              <a:rPr kumimoji="0" lang="fa-IR" sz="2000" b="1" i="0" strike="noStrike" cap="none" normalizeH="0" baseline="0" dirty="0" smtClean="0">
                <a:ln>
                  <a:solidFill>
                    <a:srgbClr val="004821"/>
                  </a:solidFill>
                </a:ln>
                <a:solidFill>
                  <a:srgbClr val="FF0000"/>
                </a:solidFill>
                <a:effectLst/>
                <a:latin typeface="Calibri" pitchFamily="34" charset="0"/>
                <a:ea typeface="Calibri" pitchFamily="34" charset="0"/>
                <a:cs typeface="B Nazanin" pitchFamily="2" charset="-78"/>
              </a:rPr>
              <a:t>( دو گروه « هرگز » سیر نمی شوند : دانشجو و دنیاجو . )</a:t>
            </a:r>
            <a:r>
              <a:rPr lang="fa-IR" sz="1600" b="1" dirty="0" smtClean="0">
                <a:ln>
                  <a:solidFill>
                    <a:srgbClr val="004821"/>
                  </a:solidFill>
                </a:ln>
                <a:solidFill>
                  <a:srgbClr val="FF0000"/>
                </a:solidFill>
                <a:latin typeface="Calibri" pitchFamily="34" charset="0"/>
                <a:ea typeface="Calibri" pitchFamily="34" charset="0"/>
                <a:cs typeface="B Nazanin" pitchFamily="2" charset="-78"/>
              </a:rPr>
              <a:t> </a:t>
            </a:r>
            <a:r>
              <a:rPr lang="fa-IR" sz="1600" b="1" dirty="0" smtClean="0">
                <a:latin typeface="Calibri" pitchFamily="34" charset="0"/>
                <a:ea typeface="Calibri" pitchFamily="34" charset="0"/>
                <a:cs typeface="B Nazanin" pitchFamily="2" charset="-78"/>
              </a:rPr>
              <a:t>( نهج البلاغه / حکمت 457 : ترجمه محمد دشتی </a:t>
            </a:r>
            <a:r>
              <a:rPr lang="fa-IR" sz="1200" b="1" dirty="0" smtClean="0">
                <a:latin typeface="Calibri" pitchFamily="34" charset="0"/>
                <a:ea typeface="Calibri" pitchFamily="34" charset="0"/>
                <a:cs typeface="B Nazanin" pitchFamily="2" charset="-78"/>
              </a:rPr>
              <a:t>)</a:t>
            </a:r>
            <a:endParaRPr kumimoji="0" lang="en-US" sz="1200" b="0" i="0" strike="noStrike" cap="none" normalizeH="0" baseline="0" dirty="0" smtClean="0">
              <a:ln>
                <a:noFill/>
              </a:ln>
              <a:solidFill>
                <a:schemeClr val="tx1"/>
              </a:solidFill>
              <a:effectLst/>
              <a:latin typeface="Arial" pitchFamily="34" charset="0"/>
              <a:cs typeface="Arial" pitchFamily="34" charset="0"/>
            </a:endParaRPr>
          </a:p>
        </p:txBody>
      </p:sp>
      <p:sp>
        <p:nvSpPr>
          <p:cNvPr id="37" name="Rectangle 1"/>
          <p:cNvSpPr>
            <a:spLocks noChangeArrowheads="1"/>
          </p:cNvSpPr>
          <p:nvPr/>
        </p:nvSpPr>
        <p:spPr bwMode="auto">
          <a:xfrm>
            <a:off x="228600" y="5536049"/>
            <a:ext cx="8610600" cy="116955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ts val="600"/>
              </a:spcBef>
              <a:spcAft>
                <a:spcPts val="600"/>
              </a:spcAft>
              <a:buClrTx/>
              <a:buSzTx/>
              <a:buFontTx/>
              <a:buNone/>
              <a:tabLst/>
            </a:pP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 اللّهمّ و حَمَلۀُ عرشِکَ الّذینَ لا</a:t>
            </a:r>
            <a:r>
              <a:rPr kumimoji="0" lang="fa-IR" sz="2000" b="1" i="0" strike="noStrike" cap="none" normalizeH="0" baseline="0" dirty="0" smtClean="0">
                <a:ln>
                  <a:solidFill>
                    <a:srgbClr val="FF0000"/>
                  </a:solidFill>
                </a:ln>
                <a:solidFill>
                  <a:srgbClr val="FFFF00"/>
                </a:solidFill>
                <a:effectLst/>
                <a:latin typeface="Calibri" pitchFamily="34" charset="0"/>
                <a:ea typeface="Calibri" pitchFamily="34" charset="0"/>
                <a:cs typeface="B Nazanin" pitchFamily="2" charset="-78"/>
              </a:rPr>
              <a:t>یَـ</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فتُر</a:t>
            </a:r>
            <a:r>
              <a:rPr kumimoji="0" lang="fa-IR" sz="2000" b="1" i="0" strike="noStrike" cap="none" normalizeH="0" baseline="0" dirty="0" smtClean="0">
                <a:ln>
                  <a:solidFill>
                    <a:srgbClr val="FF0000"/>
                  </a:solidFill>
                </a:ln>
                <a:solidFill>
                  <a:srgbClr val="FF0000"/>
                </a:solidFill>
                <a:effectLst/>
                <a:latin typeface="Calibri" pitchFamily="34" charset="0"/>
                <a:ea typeface="Calibri" pitchFamily="34" charset="0"/>
                <a:cs typeface="B Nazanin" pitchFamily="2" charset="-78"/>
              </a:rPr>
              <a:t>ونَ </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مِن تسبیحِکَ و لا</a:t>
            </a:r>
            <a:r>
              <a:rPr kumimoji="0" lang="fa-IR" sz="2000" b="1" i="0" strike="noStrike" cap="none" normalizeH="0" baseline="0" dirty="0" smtClean="0">
                <a:ln>
                  <a:solidFill>
                    <a:srgbClr val="FF0000"/>
                  </a:solidFill>
                </a:ln>
                <a:solidFill>
                  <a:srgbClr val="FFFF00"/>
                </a:solidFill>
                <a:effectLst/>
                <a:latin typeface="Calibri" pitchFamily="34" charset="0"/>
                <a:ea typeface="Calibri" pitchFamily="34" charset="0"/>
                <a:cs typeface="B Nazanin" pitchFamily="2" charset="-78"/>
              </a:rPr>
              <a:t>یَـ</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سأمـ</a:t>
            </a:r>
            <a:r>
              <a:rPr kumimoji="0" lang="fa-IR" sz="2000" b="1" i="0" strike="noStrike" cap="none" normalizeH="0" baseline="0" dirty="0" smtClean="0">
                <a:ln>
                  <a:solidFill>
                    <a:srgbClr val="FF0000"/>
                  </a:solidFill>
                </a:ln>
                <a:solidFill>
                  <a:srgbClr val="FF0000"/>
                </a:solidFill>
                <a:effectLst/>
                <a:latin typeface="Calibri" pitchFamily="34" charset="0"/>
                <a:ea typeface="Calibri" pitchFamily="34" charset="0"/>
                <a:cs typeface="B Nazanin" pitchFamily="2" charset="-78"/>
              </a:rPr>
              <a:t>ونَ </a:t>
            </a:r>
            <a:r>
              <a:rPr kumimoji="0" lang="fa-IR" sz="2000" b="1" i="0" strike="noStrike" cap="none" normalizeH="0" baseline="0" dirty="0" smtClean="0">
                <a:ln>
                  <a:solidFill>
                    <a:srgbClr val="002060"/>
                  </a:solidFill>
                </a:ln>
                <a:solidFill>
                  <a:srgbClr val="002060"/>
                </a:solidFill>
                <a:effectLst/>
                <a:latin typeface="Calibri" pitchFamily="34" charset="0"/>
                <a:ea typeface="Calibri" pitchFamily="34" charset="0"/>
                <a:cs typeface="B Nazanin" pitchFamily="2" charset="-78"/>
              </a:rPr>
              <a:t>مِن تقدیسِکَ ... )» </a:t>
            </a:r>
          </a:p>
          <a:p>
            <a:pPr algn="justLow" rtl="1" eaLnBrk="0" fontAlgn="base" hangingPunct="0">
              <a:spcBef>
                <a:spcPts val="600"/>
              </a:spcBef>
              <a:spcAft>
                <a:spcPts val="600"/>
              </a:spcAft>
            </a:pPr>
            <a:r>
              <a:rPr kumimoji="0" lang="fa-IR" sz="2000" b="1" i="0" strike="noStrike" cap="none" normalizeH="0" baseline="0" dirty="0" smtClean="0">
                <a:ln>
                  <a:solidFill>
                    <a:srgbClr val="004821"/>
                  </a:solidFill>
                </a:ln>
                <a:solidFill>
                  <a:srgbClr val="FF0000"/>
                </a:solidFill>
                <a:effectLst/>
                <a:latin typeface="Calibri" pitchFamily="34" charset="0"/>
                <a:ea typeface="Calibri" pitchFamily="34" charset="0"/>
                <a:cs typeface="B Nazanin" pitchFamily="2" charset="-78"/>
              </a:rPr>
              <a:t>( بارالها ! « درود فرست بر » حاملان عرش خود که از تسبیح تو سست نمی شوند و از تقدیس تو خسته نمی شوند و ... )</a:t>
            </a:r>
            <a:r>
              <a:rPr lang="fa-IR" b="1" dirty="0" smtClean="0">
                <a:ln>
                  <a:solidFill>
                    <a:srgbClr val="004821"/>
                  </a:solidFill>
                </a:ln>
                <a:solidFill>
                  <a:srgbClr val="FF0000"/>
                </a:solidFill>
                <a:latin typeface="Calibri" pitchFamily="34" charset="0"/>
                <a:ea typeface="Calibri" pitchFamily="34" charset="0"/>
                <a:cs typeface="B Nazanin" pitchFamily="2" charset="-78"/>
              </a:rPr>
              <a:t> </a:t>
            </a:r>
            <a:r>
              <a:rPr lang="fa-IR" b="1" dirty="0" smtClean="0">
                <a:latin typeface="Calibri" pitchFamily="34" charset="0"/>
                <a:ea typeface="Calibri" pitchFamily="34" charset="0"/>
                <a:cs typeface="B Nazanin" pitchFamily="2" charset="-78"/>
              </a:rPr>
              <a:t>( صحیفه سجادیه / دعای سوم : فرشتگان)</a:t>
            </a:r>
            <a:endParaRPr lang="en-US" sz="2400" dirty="0" smtClean="0">
              <a:latin typeface="Arial" pitchFamily="34" charset="0"/>
              <a:cs typeface="Arial" pitchFamily="34" charset="0"/>
            </a:endParaRPr>
          </a:p>
        </p:txBody>
      </p:sp>
      <p:sp>
        <p:nvSpPr>
          <p:cNvPr id="38" name="Rectangle 37"/>
          <p:cNvSpPr/>
          <p:nvPr/>
        </p:nvSpPr>
        <p:spPr>
          <a:xfrm>
            <a:off x="2057400" y="838200"/>
            <a:ext cx="1348446" cy="369332"/>
          </a:xfrm>
          <a:prstGeom prst="rect">
            <a:avLst/>
          </a:prstGeom>
        </p:spPr>
        <p:txBody>
          <a:bodyPr wrap="none">
            <a:spAutoFit/>
          </a:bodyPr>
          <a:lstStyle/>
          <a:p>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a:t>
            </a:r>
            <a:endParaRPr lang="fa-IR" dirty="0"/>
          </a:p>
        </p:txBody>
      </p:sp>
      <p:sp>
        <p:nvSpPr>
          <p:cNvPr id="39" name="Rectangle 38"/>
          <p:cNvSpPr/>
          <p:nvPr/>
        </p:nvSpPr>
        <p:spPr>
          <a:xfrm>
            <a:off x="7338354" y="2373868"/>
            <a:ext cx="1348446" cy="369332"/>
          </a:xfrm>
          <a:prstGeom prst="rect">
            <a:avLst/>
          </a:prstGeom>
        </p:spPr>
        <p:txBody>
          <a:bodyPr wrap="none">
            <a:spAutoFit/>
          </a:bodyPr>
          <a:lstStyle/>
          <a:p>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a:t>
            </a:r>
            <a:endParaRPr lang="fa-IR" dirty="0"/>
          </a:p>
        </p:txBody>
      </p:sp>
      <p:sp>
        <p:nvSpPr>
          <p:cNvPr id="40" name="Rectangle 39"/>
          <p:cNvSpPr/>
          <p:nvPr/>
        </p:nvSpPr>
        <p:spPr>
          <a:xfrm>
            <a:off x="3352800" y="3276600"/>
            <a:ext cx="1348446" cy="369332"/>
          </a:xfrm>
          <a:prstGeom prst="rect">
            <a:avLst/>
          </a:prstGeom>
        </p:spPr>
        <p:txBody>
          <a:bodyPr wrap="none">
            <a:spAutoFit/>
          </a:bodyPr>
          <a:lstStyle/>
          <a:p>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a:t>
            </a:r>
            <a:endParaRPr lang="fa-IR" dirty="0"/>
          </a:p>
        </p:txBody>
      </p:sp>
      <p:sp>
        <p:nvSpPr>
          <p:cNvPr id="41" name="Rectangle 40"/>
          <p:cNvSpPr/>
          <p:nvPr/>
        </p:nvSpPr>
        <p:spPr>
          <a:xfrm>
            <a:off x="5257800" y="4278868"/>
            <a:ext cx="1348446" cy="369332"/>
          </a:xfrm>
          <a:prstGeom prst="rect">
            <a:avLst/>
          </a:prstGeom>
        </p:spPr>
        <p:txBody>
          <a:bodyPr wrap="none">
            <a:spAutoFit/>
          </a:bodyPr>
          <a:lstStyle/>
          <a:p>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a:t>
            </a:r>
            <a:endParaRPr lang="fa-IR" dirty="0"/>
          </a:p>
        </p:txBody>
      </p:sp>
      <p:sp>
        <p:nvSpPr>
          <p:cNvPr id="42" name="Rectangle 41"/>
          <p:cNvSpPr/>
          <p:nvPr/>
        </p:nvSpPr>
        <p:spPr>
          <a:xfrm>
            <a:off x="1905000" y="6172200"/>
            <a:ext cx="1560042" cy="369332"/>
          </a:xfrm>
          <a:prstGeom prst="rect">
            <a:avLst/>
          </a:prstGeom>
        </p:spPr>
        <p:txBody>
          <a:bodyPr wrap="none">
            <a:spAutoFit/>
          </a:bodyPr>
          <a:lstStyle/>
          <a:p>
            <a:pPr algn="just"/>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ـــــــــــــ</a:t>
            </a:r>
            <a:endParaRPr lang="fa-IR" dirty="0"/>
          </a:p>
        </p:txBody>
      </p:sp>
      <p:sp>
        <p:nvSpPr>
          <p:cNvPr id="43" name="Rectangle 42"/>
          <p:cNvSpPr/>
          <p:nvPr/>
        </p:nvSpPr>
        <p:spPr>
          <a:xfrm>
            <a:off x="7338354" y="6488668"/>
            <a:ext cx="1348446" cy="369332"/>
          </a:xfrm>
          <a:prstGeom prst="rect">
            <a:avLst/>
          </a:prstGeom>
        </p:spPr>
        <p:txBody>
          <a:bodyPr wrap="none">
            <a:spAutoFit/>
          </a:bodyPr>
          <a:lstStyle/>
          <a:p>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a:t>
            </a:r>
            <a:endParaRPr lang="fa-IR" dirty="0"/>
          </a:p>
        </p:txBody>
      </p:sp>
      <p:sp>
        <p:nvSpPr>
          <p:cNvPr id="44" name="Rectangle 43"/>
          <p:cNvSpPr/>
          <p:nvPr/>
        </p:nvSpPr>
        <p:spPr>
          <a:xfrm>
            <a:off x="5814354" y="5193268"/>
            <a:ext cx="1348446" cy="369332"/>
          </a:xfrm>
          <a:prstGeom prst="rect">
            <a:avLst/>
          </a:prstGeom>
        </p:spPr>
        <p:txBody>
          <a:bodyPr wrap="none">
            <a:spAutoFit/>
          </a:bodyPr>
          <a:lstStyle/>
          <a:p>
            <a:r>
              <a:rPr lang="fa-IR" b="1" dirty="0" smtClean="0">
                <a:ln>
                  <a:solidFill>
                    <a:srgbClr val="FF0000"/>
                  </a:solidFill>
                </a:ln>
                <a:solidFill>
                  <a:srgbClr val="FF0000"/>
                </a:solidFill>
                <a:latin typeface="Calibri" pitchFamily="34" charset="0"/>
                <a:ea typeface="Calibri" pitchFamily="34" charset="0"/>
                <a:cs typeface="B Nazanin" pitchFamily="2" charset="-78"/>
              </a:rPr>
              <a:t>ـــــــــــ</a:t>
            </a:r>
            <a:endParaRPr lang="fa-I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18" presetClass="exit" presetSubtype="12" fill="hold" grpId="1" nodeType="withEffect">
                                  <p:stCondLst>
                                    <p:cond delay="0"/>
                                  </p:stCondLst>
                                  <p:childTnLst>
                                    <p:animEffect transition="out" filter="strips(downLeft)">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
                                        <p:tgtEl>
                                          <p:spTgt spid="32"/>
                                        </p:tgtEl>
                                      </p:cBhvr>
                                    </p:animEffect>
                                    <p:anim calcmode="lin" valueType="num">
                                      <p:cBhvr>
                                        <p:cTn id="18" dur="400" fill="hold"/>
                                        <p:tgtEl>
                                          <p:spTgt spid="32"/>
                                        </p:tgtEl>
                                        <p:attrNameLst>
                                          <p:attrName>ppt_x</p:attrName>
                                        </p:attrNameLst>
                                      </p:cBhvr>
                                      <p:tavLst>
                                        <p:tav tm="0">
                                          <p:val>
                                            <p:strVal val="#ppt_x"/>
                                          </p:val>
                                        </p:tav>
                                        <p:tav tm="100000">
                                          <p:val>
                                            <p:strVal val="#ppt_x"/>
                                          </p:val>
                                        </p:tav>
                                      </p:tavLst>
                                    </p:anim>
                                    <p:anim calcmode="lin" valueType="num">
                                      <p:cBhvr>
                                        <p:cTn id="19" dur="400" fill="hold"/>
                                        <p:tgtEl>
                                          <p:spTgt spid="32"/>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3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
                                        <p:tgtEl>
                                          <p:spTgt spid="38"/>
                                        </p:tgtEl>
                                      </p:cBhvr>
                                    </p:animEffect>
                                    <p:anim calcmode="lin" valueType="num">
                                      <p:cBhvr>
                                        <p:cTn id="27" dur="400" fill="hold"/>
                                        <p:tgtEl>
                                          <p:spTgt spid="38"/>
                                        </p:tgtEl>
                                        <p:attrNameLst>
                                          <p:attrName>ppt_x</p:attrName>
                                        </p:attrNameLst>
                                      </p:cBhvr>
                                      <p:tavLst>
                                        <p:tav tm="0">
                                          <p:val>
                                            <p:strVal val="#ppt_x"/>
                                          </p:val>
                                        </p:tav>
                                        <p:tav tm="100000">
                                          <p:val>
                                            <p:strVal val="#ppt_x"/>
                                          </p:val>
                                        </p:tav>
                                      </p:tavLst>
                                    </p:anim>
                                    <p:anim calcmode="lin" valueType="num">
                                      <p:cBhvr>
                                        <p:cTn id="28" dur="400" fill="hold"/>
                                        <p:tgtEl>
                                          <p:spTgt spid="38"/>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1000" fill="hold"/>
                                        <p:tgtEl>
                                          <p:spTgt spid="33"/>
                                        </p:tgtEl>
                                        <p:attrNameLst>
                                          <p:attrName>ppt_x</p:attrName>
                                        </p:attrNameLst>
                                      </p:cBhvr>
                                      <p:tavLst>
                                        <p:tav tm="0">
                                          <p:val>
                                            <p:strVal val="#ppt_x-.2"/>
                                          </p:val>
                                        </p:tav>
                                        <p:tav tm="100000">
                                          <p:val>
                                            <p:strVal val="#ppt_x"/>
                                          </p:val>
                                        </p:tav>
                                      </p:tavLst>
                                    </p:anim>
                                    <p:anim calcmode="lin" valueType="num">
                                      <p:cBhvr>
                                        <p:cTn id="36"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ppt_x</p:attrName>
                                        </p:attrNameLst>
                                      </p:cBhvr>
                                      <p:tavLst>
                                        <p:tav tm="0">
                                          <p:val>
                                            <p:strVal val="#ppt_x-.2"/>
                                          </p:val>
                                        </p:tav>
                                        <p:tav tm="100000">
                                          <p:val>
                                            <p:strVal val="#ppt_x"/>
                                          </p:val>
                                        </p:tav>
                                      </p:tavLst>
                                    </p:anim>
                                    <p:anim calcmode="lin" valueType="num">
                                      <p:cBhvr>
                                        <p:cTn id="43"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4"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to="" calcmode="lin" valueType="num">
                                      <p:cBhvr>
                                        <p:cTn id="49" dur="1" fill="hold"/>
                                        <p:tgtEl>
                                          <p:spTgt spid="34"/>
                                        </p:tgtEl>
                                        <p:attrNameLst>
                                          <p:attrName/>
                                        </p:attrNameLst>
                                      </p:cBhvr>
                                    </p:anim>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ppt_x</p:attrName>
                                        </p:attrNameLst>
                                      </p:cBhvr>
                                      <p:tavLst>
                                        <p:tav tm="0">
                                          <p:val>
                                            <p:strVal val="#ppt_x-.2"/>
                                          </p:val>
                                        </p:tav>
                                        <p:tav tm="100000">
                                          <p:val>
                                            <p:strVal val="#ppt_x"/>
                                          </p:val>
                                        </p:tav>
                                      </p:tavLst>
                                    </p:anim>
                                    <p:anim calcmode="lin" valueType="num">
                                      <p:cBhvr>
                                        <p:cTn id="55"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100"/>
                                        <p:tgtEl>
                                          <p:spTgt spid="41"/>
                                        </p:tgtEl>
                                      </p:cBhvr>
                                    </p:animEffect>
                                    <p:anim calcmode="lin" valueType="num">
                                      <p:cBhvr>
                                        <p:cTn id="67" dur="400" fill="hold"/>
                                        <p:tgtEl>
                                          <p:spTgt spid="41"/>
                                        </p:tgtEl>
                                        <p:attrNameLst>
                                          <p:attrName>ppt_x</p:attrName>
                                        </p:attrNameLst>
                                      </p:cBhvr>
                                      <p:tavLst>
                                        <p:tav tm="0">
                                          <p:val>
                                            <p:strVal val="#ppt_x"/>
                                          </p:val>
                                        </p:tav>
                                        <p:tav tm="100000">
                                          <p:val>
                                            <p:strVal val="#ppt_x"/>
                                          </p:val>
                                        </p:tav>
                                      </p:tavLst>
                                    </p:anim>
                                    <p:anim calcmode="lin" valueType="num">
                                      <p:cBhvr>
                                        <p:cTn id="68" dur="400" fill="hold"/>
                                        <p:tgtEl>
                                          <p:spTgt spid="41"/>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3"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100"/>
                                        <p:tgtEl>
                                          <p:spTgt spid="36"/>
                                        </p:tgtEl>
                                      </p:cBhvr>
                                    </p:animEffect>
                                    <p:anim calcmode="lin" valueType="num">
                                      <p:cBhvr>
                                        <p:cTn id="76" dur="400" fill="hold"/>
                                        <p:tgtEl>
                                          <p:spTgt spid="36"/>
                                        </p:tgtEl>
                                        <p:attrNameLst>
                                          <p:attrName>ppt_x</p:attrName>
                                        </p:attrNameLst>
                                      </p:cBhvr>
                                      <p:tavLst>
                                        <p:tav tm="0">
                                          <p:val>
                                            <p:strVal val="#ppt_x"/>
                                          </p:val>
                                        </p:tav>
                                        <p:tav tm="100000">
                                          <p:val>
                                            <p:strVal val="#ppt_x"/>
                                          </p:val>
                                        </p:tav>
                                      </p:tavLst>
                                    </p:anim>
                                    <p:anim calcmode="lin" valueType="num">
                                      <p:cBhvr>
                                        <p:cTn id="77" dur="400" fill="hold"/>
                                        <p:tgtEl>
                                          <p:spTgt spid="36"/>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3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3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1000" fill="hold"/>
                                        <p:tgtEl>
                                          <p:spTgt spid="44"/>
                                        </p:tgtEl>
                                        <p:attrNameLst>
                                          <p:attrName>ppt_x</p:attrName>
                                        </p:attrNameLst>
                                      </p:cBhvr>
                                      <p:tavLst>
                                        <p:tav tm="0">
                                          <p:val>
                                            <p:strVal val="#ppt_x-.2"/>
                                          </p:val>
                                        </p:tav>
                                        <p:tav tm="100000">
                                          <p:val>
                                            <p:strVal val="#ppt_x"/>
                                          </p:val>
                                        </p:tav>
                                      </p:tavLst>
                                    </p:anim>
                                    <p:anim calcmode="lin" valueType="num">
                                      <p:cBhvr>
                                        <p:cTn id="85"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86" dur="10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animEffect transition="in" filter="fade">
                                      <p:cBhvr>
                                        <p:cTn id="93" dur="500"/>
                                        <p:tgtEl>
                                          <p:spTgt spid="37"/>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ntr" presetSubtype="0"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1000" fill="hold"/>
                                        <p:tgtEl>
                                          <p:spTgt spid="42"/>
                                        </p:tgtEl>
                                        <p:attrNameLst>
                                          <p:attrName>ppt_x</p:attrName>
                                        </p:attrNameLst>
                                      </p:cBhvr>
                                      <p:tavLst>
                                        <p:tav tm="0">
                                          <p:val>
                                            <p:strVal val="#ppt_x-.2"/>
                                          </p:val>
                                        </p:tav>
                                        <p:tav tm="100000">
                                          <p:val>
                                            <p:strVal val="#ppt_x"/>
                                          </p:val>
                                        </p:tav>
                                      </p:tavLst>
                                    </p:anim>
                                    <p:anim calcmode="lin" valueType="num">
                                      <p:cBhvr>
                                        <p:cTn id="99"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29" presetClass="entr" presetSubtype="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 calcmode="lin" valueType="num">
                                      <p:cBhvr>
                                        <p:cTn id="105" dur="1000" fill="hold"/>
                                        <p:tgtEl>
                                          <p:spTgt spid="43"/>
                                        </p:tgtEl>
                                        <p:attrNameLst>
                                          <p:attrName>ppt_x</p:attrName>
                                        </p:attrNameLst>
                                      </p:cBhvr>
                                      <p:tavLst>
                                        <p:tav tm="0">
                                          <p:val>
                                            <p:strVal val="#ppt_x-.2"/>
                                          </p:val>
                                        </p:tav>
                                        <p:tav tm="100000">
                                          <p:val>
                                            <p:strVal val="#ppt_x"/>
                                          </p:val>
                                        </p:tav>
                                      </p:tavLst>
                                    </p:anim>
                                    <p:anim calcmode="lin" valueType="num">
                                      <p:cBhvr>
                                        <p:cTn id="106"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43"/>
                                        </p:tgtEl>
                                      </p:cBhvr>
                                    </p:animEffect>
                                  </p:childTnLst>
                                </p:cTn>
                              </p:par>
                            </p:childTnLst>
                          </p:cTn>
                        </p:par>
                      </p:childTnLst>
                    </p:cTn>
                  </p:par>
                  <p:par>
                    <p:cTn id="108" fill="hold">
                      <p:stCondLst>
                        <p:cond delay="indefinite"/>
                      </p:stCondLst>
                      <p:childTnLst>
                        <p:par>
                          <p:cTn id="109" fill="hold">
                            <p:stCondLst>
                              <p:cond delay="0"/>
                            </p:stCondLst>
                            <p:childTnLst>
                              <p:par>
                                <p:cTn id="110" presetID="18" presetClass="exit" presetSubtype="12" fill="hold" grpId="1" nodeType="clickEffect">
                                  <p:stCondLst>
                                    <p:cond delay="0"/>
                                  </p:stCondLst>
                                  <p:childTnLst>
                                    <p:animEffect transition="out" filter="strips(downLeft)">
                                      <p:cBhvr>
                                        <p:cTn id="111" dur="500"/>
                                        <p:tgtEl>
                                          <p:spTgt spid="32"/>
                                        </p:tgtEl>
                                      </p:cBhvr>
                                    </p:animEffect>
                                    <p:set>
                                      <p:cBhvr>
                                        <p:cTn id="112" dur="1" fill="hold">
                                          <p:stCondLst>
                                            <p:cond delay="499"/>
                                          </p:stCondLst>
                                        </p:cTn>
                                        <p:tgtEl>
                                          <p:spTgt spid="32"/>
                                        </p:tgtEl>
                                        <p:attrNameLst>
                                          <p:attrName>style.visibility</p:attrName>
                                        </p:attrNameLst>
                                      </p:cBhvr>
                                      <p:to>
                                        <p:strVal val="hidden"/>
                                      </p:to>
                                    </p:set>
                                  </p:childTnLst>
                                </p:cTn>
                              </p:par>
                              <p:par>
                                <p:cTn id="113" presetID="18" presetClass="exit" presetSubtype="12" fill="hold" grpId="1" nodeType="withEffect">
                                  <p:stCondLst>
                                    <p:cond delay="0"/>
                                  </p:stCondLst>
                                  <p:childTnLst>
                                    <p:animEffect transition="out" filter="strips(downLeft)">
                                      <p:cBhvr>
                                        <p:cTn id="114" dur="500"/>
                                        <p:tgtEl>
                                          <p:spTgt spid="33"/>
                                        </p:tgtEl>
                                      </p:cBhvr>
                                    </p:animEffect>
                                    <p:set>
                                      <p:cBhvr>
                                        <p:cTn id="115" dur="1" fill="hold">
                                          <p:stCondLst>
                                            <p:cond delay="499"/>
                                          </p:stCondLst>
                                        </p:cTn>
                                        <p:tgtEl>
                                          <p:spTgt spid="33"/>
                                        </p:tgtEl>
                                        <p:attrNameLst>
                                          <p:attrName>style.visibility</p:attrName>
                                        </p:attrNameLst>
                                      </p:cBhvr>
                                      <p:to>
                                        <p:strVal val="hidden"/>
                                      </p:to>
                                    </p:set>
                                  </p:childTnLst>
                                </p:cTn>
                              </p:par>
                              <p:par>
                                <p:cTn id="116" presetID="18" presetClass="exit" presetSubtype="12" fill="hold" grpId="1" nodeType="withEffect">
                                  <p:stCondLst>
                                    <p:cond delay="0"/>
                                  </p:stCondLst>
                                  <p:childTnLst>
                                    <p:animEffect transition="out" filter="strips(downLeft)">
                                      <p:cBhvr>
                                        <p:cTn id="117" dur="500"/>
                                        <p:tgtEl>
                                          <p:spTgt spid="34"/>
                                        </p:tgtEl>
                                      </p:cBhvr>
                                    </p:animEffect>
                                    <p:set>
                                      <p:cBhvr>
                                        <p:cTn id="118" dur="1" fill="hold">
                                          <p:stCondLst>
                                            <p:cond delay="499"/>
                                          </p:stCondLst>
                                        </p:cTn>
                                        <p:tgtEl>
                                          <p:spTgt spid="34"/>
                                        </p:tgtEl>
                                        <p:attrNameLst>
                                          <p:attrName>style.visibility</p:attrName>
                                        </p:attrNameLst>
                                      </p:cBhvr>
                                      <p:to>
                                        <p:strVal val="hidden"/>
                                      </p:to>
                                    </p:set>
                                  </p:childTnLst>
                                </p:cTn>
                              </p:par>
                              <p:par>
                                <p:cTn id="119" presetID="18" presetClass="exit" presetSubtype="12" fill="hold" grpId="1" nodeType="withEffect">
                                  <p:stCondLst>
                                    <p:cond delay="0"/>
                                  </p:stCondLst>
                                  <p:childTnLst>
                                    <p:animEffect transition="out" filter="strips(downLeft)">
                                      <p:cBhvr>
                                        <p:cTn id="120" dur="500"/>
                                        <p:tgtEl>
                                          <p:spTgt spid="35"/>
                                        </p:tgtEl>
                                      </p:cBhvr>
                                    </p:animEffect>
                                    <p:set>
                                      <p:cBhvr>
                                        <p:cTn id="121" dur="1" fill="hold">
                                          <p:stCondLst>
                                            <p:cond delay="499"/>
                                          </p:stCondLst>
                                        </p:cTn>
                                        <p:tgtEl>
                                          <p:spTgt spid="35"/>
                                        </p:tgtEl>
                                        <p:attrNameLst>
                                          <p:attrName>style.visibility</p:attrName>
                                        </p:attrNameLst>
                                      </p:cBhvr>
                                      <p:to>
                                        <p:strVal val="hidden"/>
                                      </p:to>
                                    </p:set>
                                  </p:childTnLst>
                                </p:cTn>
                              </p:par>
                              <p:par>
                                <p:cTn id="122" presetID="18" presetClass="exit" presetSubtype="12" fill="hold" grpId="1" nodeType="withEffect">
                                  <p:stCondLst>
                                    <p:cond delay="0"/>
                                  </p:stCondLst>
                                  <p:childTnLst>
                                    <p:animEffect transition="out" filter="strips(downLeft)">
                                      <p:cBhvr>
                                        <p:cTn id="123" dur="500"/>
                                        <p:tgtEl>
                                          <p:spTgt spid="36"/>
                                        </p:tgtEl>
                                      </p:cBhvr>
                                    </p:animEffect>
                                    <p:set>
                                      <p:cBhvr>
                                        <p:cTn id="124" dur="1" fill="hold">
                                          <p:stCondLst>
                                            <p:cond delay="499"/>
                                          </p:stCondLst>
                                        </p:cTn>
                                        <p:tgtEl>
                                          <p:spTgt spid="36"/>
                                        </p:tgtEl>
                                        <p:attrNameLst>
                                          <p:attrName>style.visibility</p:attrName>
                                        </p:attrNameLst>
                                      </p:cBhvr>
                                      <p:to>
                                        <p:strVal val="hidden"/>
                                      </p:to>
                                    </p:set>
                                  </p:childTnLst>
                                </p:cTn>
                              </p:par>
                              <p:par>
                                <p:cTn id="125" presetID="18" presetClass="exit" presetSubtype="12" fill="hold" grpId="1" nodeType="withEffect">
                                  <p:stCondLst>
                                    <p:cond delay="0"/>
                                  </p:stCondLst>
                                  <p:childTnLst>
                                    <p:animEffect transition="out" filter="strips(downLeft)">
                                      <p:cBhvr>
                                        <p:cTn id="126" dur="500"/>
                                        <p:tgtEl>
                                          <p:spTgt spid="37"/>
                                        </p:tgtEl>
                                      </p:cBhvr>
                                    </p:animEffect>
                                    <p:set>
                                      <p:cBhvr>
                                        <p:cTn id="127" dur="1" fill="hold">
                                          <p:stCondLst>
                                            <p:cond delay="499"/>
                                          </p:stCondLst>
                                        </p:cTn>
                                        <p:tgtEl>
                                          <p:spTgt spid="37"/>
                                        </p:tgtEl>
                                        <p:attrNameLst>
                                          <p:attrName>style.visibility</p:attrName>
                                        </p:attrNameLst>
                                      </p:cBhvr>
                                      <p:to>
                                        <p:strVal val="hidden"/>
                                      </p:to>
                                    </p:set>
                                  </p:childTnLst>
                                </p:cTn>
                              </p:par>
                              <p:par>
                                <p:cTn id="128" presetID="18" presetClass="exit" presetSubtype="12" fill="hold" grpId="1" nodeType="withEffect">
                                  <p:stCondLst>
                                    <p:cond delay="0"/>
                                  </p:stCondLst>
                                  <p:childTnLst>
                                    <p:animEffect transition="out" filter="strips(downLeft)">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8" presetClass="exit" presetSubtype="12" fill="hold" grpId="1" nodeType="withEffect">
                                  <p:stCondLst>
                                    <p:cond delay="0"/>
                                  </p:stCondLst>
                                  <p:childTnLst>
                                    <p:animEffect transition="out" filter="strips(downLeft)">
                                      <p:cBhvr>
                                        <p:cTn id="132" dur="500"/>
                                        <p:tgtEl>
                                          <p:spTgt spid="39"/>
                                        </p:tgtEl>
                                      </p:cBhvr>
                                    </p:animEffect>
                                    <p:set>
                                      <p:cBhvr>
                                        <p:cTn id="133" dur="1" fill="hold">
                                          <p:stCondLst>
                                            <p:cond delay="499"/>
                                          </p:stCondLst>
                                        </p:cTn>
                                        <p:tgtEl>
                                          <p:spTgt spid="39"/>
                                        </p:tgtEl>
                                        <p:attrNameLst>
                                          <p:attrName>style.visibility</p:attrName>
                                        </p:attrNameLst>
                                      </p:cBhvr>
                                      <p:to>
                                        <p:strVal val="hidden"/>
                                      </p:to>
                                    </p:set>
                                  </p:childTnLst>
                                </p:cTn>
                              </p:par>
                              <p:par>
                                <p:cTn id="134" presetID="18" presetClass="exit" presetSubtype="12" fill="hold" grpId="1" nodeType="withEffect">
                                  <p:stCondLst>
                                    <p:cond delay="0"/>
                                  </p:stCondLst>
                                  <p:childTnLst>
                                    <p:animEffect transition="out" filter="strips(downLeft)">
                                      <p:cBhvr>
                                        <p:cTn id="135" dur="500"/>
                                        <p:tgtEl>
                                          <p:spTgt spid="40"/>
                                        </p:tgtEl>
                                      </p:cBhvr>
                                    </p:animEffect>
                                    <p:set>
                                      <p:cBhvr>
                                        <p:cTn id="136" dur="1" fill="hold">
                                          <p:stCondLst>
                                            <p:cond delay="499"/>
                                          </p:stCondLst>
                                        </p:cTn>
                                        <p:tgtEl>
                                          <p:spTgt spid="40"/>
                                        </p:tgtEl>
                                        <p:attrNameLst>
                                          <p:attrName>style.visibility</p:attrName>
                                        </p:attrNameLst>
                                      </p:cBhvr>
                                      <p:to>
                                        <p:strVal val="hidden"/>
                                      </p:to>
                                    </p:set>
                                  </p:childTnLst>
                                </p:cTn>
                              </p:par>
                              <p:par>
                                <p:cTn id="137" presetID="18" presetClass="exit" presetSubtype="12" fill="hold" grpId="1" nodeType="withEffect">
                                  <p:stCondLst>
                                    <p:cond delay="0"/>
                                  </p:stCondLst>
                                  <p:childTnLst>
                                    <p:animEffect transition="out" filter="strips(downLeft)">
                                      <p:cBhvr>
                                        <p:cTn id="138" dur="500"/>
                                        <p:tgtEl>
                                          <p:spTgt spid="41"/>
                                        </p:tgtEl>
                                      </p:cBhvr>
                                    </p:animEffect>
                                    <p:set>
                                      <p:cBhvr>
                                        <p:cTn id="139" dur="1" fill="hold">
                                          <p:stCondLst>
                                            <p:cond delay="499"/>
                                          </p:stCondLst>
                                        </p:cTn>
                                        <p:tgtEl>
                                          <p:spTgt spid="41"/>
                                        </p:tgtEl>
                                        <p:attrNameLst>
                                          <p:attrName>style.visibility</p:attrName>
                                        </p:attrNameLst>
                                      </p:cBhvr>
                                      <p:to>
                                        <p:strVal val="hidden"/>
                                      </p:to>
                                    </p:set>
                                  </p:childTnLst>
                                </p:cTn>
                              </p:par>
                              <p:par>
                                <p:cTn id="140" presetID="18" presetClass="exit" presetSubtype="12" fill="hold" grpId="1" nodeType="withEffect">
                                  <p:stCondLst>
                                    <p:cond delay="0"/>
                                  </p:stCondLst>
                                  <p:childTnLst>
                                    <p:animEffect transition="out" filter="strips(downLeft)">
                                      <p:cBhvr>
                                        <p:cTn id="141" dur="500"/>
                                        <p:tgtEl>
                                          <p:spTgt spid="42"/>
                                        </p:tgtEl>
                                      </p:cBhvr>
                                    </p:animEffect>
                                    <p:set>
                                      <p:cBhvr>
                                        <p:cTn id="142" dur="1" fill="hold">
                                          <p:stCondLst>
                                            <p:cond delay="499"/>
                                          </p:stCondLst>
                                        </p:cTn>
                                        <p:tgtEl>
                                          <p:spTgt spid="42"/>
                                        </p:tgtEl>
                                        <p:attrNameLst>
                                          <p:attrName>style.visibility</p:attrName>
                                        </p:attrNameLst>
                                      </p:cBhvr>
                                      <p:to>
                                        <p:strVal val="hidden"/>
                                      </p:to>
                                    </p:set>
                                  </p:childTnLst>
                                </p:cTn>
                              </p:par>
                              <p:par>
                                <p:cTn id="143" presetID="18" presetClass="exit" presetSubtype="12" fill="hold" grpId="1" nodeType="withEffect">
                                  <p:stCondLst>
                                    <p:cond delay="0"/>
                                  </p:stCondLst>
                                  <p:childTnLst>
                                    <p:animEffect transition="out" filter="strips(downLeft)">
                                      <p:cBhvr>
                                        <p:cTn id="144" dur="500"/>
                                        <p:tgtEl>
                                          <p:spTgt spid="44"/>
                                        </p:tgtEl>
                                      </p:cBhvr>
                                    </p:animEffect>
                                    <p:set>
                                      <p:cBhvr>
                                        <p:cTn id="145"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p:bldP spid="38" grpId="1"/>
      <p:bldP spid="39" grpId="0"/>
      <p:bldP spid="39" grpId="1"/>
      <p:bldP spid="40" grpId="0"/>
      <p:bldP spid="40" grpId="1"/>
      <p:bldP spid="41" grpId="0"/>
      <p:bldP spid="41" grpId="1"/>
      <p:bldP spid="42" grpId="0"/>
      <p:bldP spid="42" grpId="1"/>
      <p:bldP spid="43" grpId="0"/>
      <p:bldP spid="44" grpId="0"/>
      <p:bldP spid="44"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 name="Picture 2" descr="http://s5.picofile.com/file/8123687600/AKSGIF_IR_qorangif_%D8%AA%D8%B5%D8%A7%D9%88%DB%8C%D8%B1_%D9%85%D8%AA%D8%AD%D8%B1%DA%A9_%D9%82%D8%B1%D8%A2%D9%86quran_96_14.gif"/>
          <p:cNvPicPr>
            <a:picLocks noChangeAspect="1" noChangeArrowheads="1" noCrop="1"/>
          </p:cNvPicPr>
          <p:nvPr/>
        </p:nvPicPr>
        <p:blipFill>
          <a:blip r:embed="rId2" cstate="print"/>
          <a:srcRect/>
          <a:stretch>
            <a:fillRect/>
          </a:stretch>
        </p:blipFill>
        <p:spPr bwMode="auto">
          <a:xfrm>
            <a:off x="0" y="6246"/>
            <a:ext cx="9144000" cy="6851754"/>
          </a:xfrm>
          <a:prstGeom prst="rect">
            <a:avLst/>
          </a:prstGeom>
          <a:ln w="228600" cap="sq" cmpd="thickThin">
            <a:solidFill>
              <a:srgbClr val="002060"/>
            </a:solidFill>
            <a:prstDash val="solid"/>
            <a:miter lim="800000"/>
          </a:ln>
          <a:effectLst>
            <a:innerShdw blurRad="76200">
              <a:srgbClr val="000000"/>
            </a:innerShdw>
          </a:effectLst>
        </p:spPr>
      </p:pic>
      <p:sp>
        <p:nvSpPr>
          <p:cNvPr id="6" name="Rectangle 5"/>
          <p:cNvSpPr/>
          <p:nvPr/>
        </p:nvSpPr>
        <p:spPr>
          <a:xfrm>
            <a:off x="0" y="0"/>
            <a:ext cx="2438400" cy="53340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3" name="Picture 4" descr="http://shirazsayber.persiangig.com/image/amaken/shahcheragh/09.jpg"/>
          <p:cNvPicPr>
            <a:picLocks noChangeAspect="1" noChangeArrowheads="1"/>
          </p:cNvPicPr>
          <p:nvPr/>
        </p:nvPicPr>
        <p:blipFill>
          <a:blip r:embed="rId2" cstate="print"/>
          <a:srcRect l="16941" b="4057"/>
          <a:stretch>
            <a:fillRect/>
          </a:stretch>
        </p:blipFill>
        <p:spPr bwMode="auto">
          <a:xfrm>
            <a:off x="304800" y="228600"/>
            <a:ext cx="8610600" cy="6324600"/>
          </a:xfrm>
          <a:prstGeom prst="roundRect">
            <a:avLst>
              <a:gd name="adj" fmla="val 4167"/>
            </a:avLst>
          </a:prstGeom>
          <a:solidFill>
            <a:srgbClr val="FFFFFF"/>
          </a:solidFill>
          <a:ln w="76200" cap="sq">
            <a:solidFill>
              <a:srgbClr val="FFC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1447800" y="411540"/>
            <a:ext cx="6096000" cy="1569660"/>
          </a:xfrm>
          <a:prstGeom prst="rect">
            <a:avLst/>
          </a:prstGeom>
          <a:ln w="12700">
            <a:solidFill>
              <a:srgbClr val="FFFF00"/>
            </a:solidFill>
          </a:ln>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fa-IR" sz="4800" b="1" dirty="0" smtClean="0">
                <a:ln w="1905">
                  <a:solidFill>
                    <a:srgbClr val="FF0000"/>
                  </a:solidFill>
                </a:ln>
                <a:solidFill>
                  <a:schemeClr val="bg1"/>
                </a:solidFill>
                <a:effectLst>
                  <a:innerShdw blurRad="69850" dist="43180" dir="5400000">
                    <a:srgbClr val="000000">
                      <a:alpha val="65000"/>
                    </a:srgbClr>
                  </a:innerShdw>
                </a:effectLst>
                <a:cs typeface="B Esfehan" pitchFamily="2" charset="-78"/>
              </a:rPr>
              <a:t>توفیق الهی یارتان باد ! </a:t>
            </a:r>
          </a:p>
          <a:p>
            <a:pPr algn="ctr"/>
            <a:r>
              <a:rPr lang="fa-IR" sz="4800" b="1" dirty="0" smtClean="0">
                <a:ln w="1905">
                  <a:solidFill>
                    <a:srgbClr val="FF0000"/>
                  </a:solidFill>
                </a:ln>
                <a:solidFill>
                  <a:schemeClr val="bg1"/>
                </a:solidFill>
                <a:effectLst>
                  <a:innerShdw blurRad="69850" dist="43180" dir="5400000">
                    <a:srgbClr val="000000">
                      <a:alpha val="65000"/>
                    </a:srgbClr>
                  </a:innerShdw>
                </a:effectLst>
                <a:cs typeface="B Esfehan" pitchFamily="2" charset="-78"/>
              </a:rPr>
              <a:t>التماس دُعا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www.alamto.com/wp-content/uploads/2013/10/33.gif"/>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sp>
        <p:nvSpPr>
          <p:cNvPr id="6" name="Rectangle 5"/>
          <p:cNvSpPr/>
          <p:nvPr/>
        </p:nvSpPr>
        <p:spPr>
          <a:xfrm>
            <a:off x="2133600" y="6167735"/>
            <a:ext cx="4648200" cy="46166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solidFill>
              <a:srgbClr val="0070C0"/>
            </a:solidFill>
          </a:ln>
        </p:spPr>
        <p:txBody>
          <a:bodyPr wrap="square">
            <a:spAutoFit/>
          </a:bodyPr>
          <a:lstStyle/>
          <a:p>
            <a:pPr algn="ctr"/>
            <a:r>
              <a:rPr lang="fa-IR" sz="2400" b="1" dirty="0" smtClean="0">
                <a:ln w="1905">
                  <a:solidFill>
                    <a:srgbClr val="FF0000"/>
                  </a:solidFill>
                </a:ln>
                <a:solidFill>
                  <a:srgbClr val="002060"/>
                </a:solidFill>
                <a:effectLst>
                  <a:innerShdw blurRad="69850" dist="43180" dir="5400000">
                    <a:srgbClr val="000000">
                      <a:alpha val="65000"/>
                    </a:srgbClr>
                  </a:innerShdw>
                </a:effectLst>
                <a:cs typeface="B Koodak" pitchFamily="2" charset="-78"/>
              </a:rPr>
              <a:t>چشم انداز دریاچه پریشان استان فارس</a:t>
            </a:r>
            <a:endParaRPr lang="fa-IR" sz="2400" b="1" dirty="0">
              <a:ln w="1905">
                <a:solidFill>
                  <a:srgbClr val="FF0000"/>
                </a:solidFill>
              </a:ln>
              <a:solidFill>
                <a:srgbClr val="002060"/>
              </a:solidFill>
              <a:effectLst>
                <a:innerShdw blurRad="69850" dist="43180" dir="5400000">
                  <a:srgbClr val="000000">
                    <a:alpha val="65000"/>
                  </a:srgbClr>
                </a:innerShdw>
              </a:effectLst>
              <a:cs typeface="B Koodak" pitchFamily="2" charset="-78"/>
            </a:endParaRPr>
          </a:p>
        </p:txBody>
      </p:sp>
      <p:sp>
        <p:nvSpPr>
          <p:cNvPr id="7" name="Snip Same Side Corner Rectangle 6"/>
          <p:cNvSpPr/>
          <p:nvPr/>
        </p:nvSpPr>
        <p:spPr>
          <a:xfrm>
            <a:off x="72390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Snip Same Side Corner Rectangle 7"/>
          <p:cNvSpPr/>
          <p:nvPr/>
        </p:nvSpPr>
        <p:spPr>
          <a:xfrm>
            <a:off x="54864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Snip Same Side Corner Rectangle 8"/>
          <p:cNvSpPr/>
          <p:nvPr/>
        </p:nvSpPr>
        <p:spPr>
          <a:xfrm>
            <a:off x="37338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Snip Same Side Corner Rectangle 9"/>
          <p:cNvSpPr/>
          <p:nvPr/>
        </p:nvSpPr>
        <p:spPr>
          <a:xfrm>
            <a:off x="19812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Snip Same Side Corner Rectangle 10"/>
          <p:cNvSpPr/>
          <p:nvPr/>
        </p:nvSpPr>
        <p:spPr>
          <a:xfrm>
            <a:off x="2286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Snip Same Side Corner Rectangle 11"/>
          <p:cNvSpPr/>
          <p:nvPr/>
        </p:nvSpPr>
        <p:spPr>
          <a:xfrm rot="10800000">
            <a:off x="72390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Snip Same Side Corner Rectangle 12"/>
          <p:cNvSpPr/>
          <p:nvPr/>
        </p:nvSpPr>
        <p:spPr>
          <a:xfrm rot="10800000">
            <a:off x="54864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Snip Same Side Corner Rectangle 13"/>
          <p:cNvSpPr/>
          <p:nvPr/>
        </p:nvSpPr>
        <p:spPr>
          <a:xfrm rot="10800000">
            <a:off x="37338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Snip Same Side Corner Rectangle 14"/>
          <p:cNvSpPr/>
          <p:nvPr/>
        </p:nvSpPr>
        <p:spPr>
          <a:xfrm rot="10800000">
            <a:off x="19812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Snip Same Side Corner Rectangle 15"/>
          <p:cNvSpPr/>
          <p:nvPr/>
        </p:nvSpPr>
        <p:spPr>
          <a:xfrm rot="10800000">
            <a:off x="2286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Snip Same Side Corner Rectangle 16"/>
          <p:cNvSpPr/>
          <p:nvPr/>
        </p:nvSpPr>
        <p:spPr>
          <a:xfrm>
            <a:off x="72390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Snip Same Side Corner Rectangle 17"/>
          <p:cNvSpPr/>
          <p:nvPr/>
        </p:nvSpPr>
        <p:spPr>
          <a:xfrm>
            <a:off x="54864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Snip Same Side Corner Rectangle 18"/>
          <p:cNvSpPr/>
          <p:nvPr/>
        </p:nvSpPr>
        <p:spPr>
          <a:xfrm>
            <a:off x="37338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Snip Same Side Corner Rectangle 19"/>
          <p:cNvSpPr/>
          <p:nvPr/>
        </p:nvSpPr>
        <p:spPr>
          <a:xfrm>
            <a:off x="19812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Snip Same Side Corner Rectangle 20"/>
          <p:cNvSpPr/>
          <p:nvPr/>
        </p:nvSpPr>
        <p:spPr>
          <a:xfrm>
            <a:off x="2286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Snip Same Side Corner Rectangle 21"/>
          <p:cNvSpPr/>
          <p:nvPr/>
        </p:nvSpPr>
        <p:spPr>
          <a:xfrm rot="10800000">
            <a:off x="72390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Snip Same Side Corner Rectangle 22"/>
          <p:cNvSpPr/>
          <p:nvPr/>
        </p:nvSpPr>
        <p:spPr>
          <a:xfrm rot="10800000">
            <a:off x="54864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Snip Same Side Corner Rectangle 23"/>
          <p:cNvSpPr/>
          <p:nvPr/>
        </p:nvSpPr>
        <p:spPr>
          <a:xfrm rot="10800000">
            <a:off x="37338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Snip Same Side Corner Rectangle 24"/>
          <p:cNvSpPr/>
          <p:nvPr/>
        </p:nvSpPr>
        <p:spPr>
          <a:xfrm rot="10800000">
            <a:off x="19812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Snip Same Side Corner Rectangle 25"/>
          <p:cNvSpPr/>
          <p:nvPr/>
        </p:nvSpPr>
        <p:spPr>
          <a:xfrm rot="10800000">
            <a:off x="2286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Snip Same Side Corner Rectangle 26"/>
          <p:cNvSpPr/>
          <p:nvPr/>
        </p:nvSpPr>
        <p:spPr>
          <a:xfrm>
            <a:off x="72390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Snip Same Side Corner Rectangle 27"/>
          <p:cNvSpPr/>
          <p:nvPr/>
        </p:nvSpPr>
        <p:spPr>
          <a:xfrm>
            <a:off x="54864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9" name="Snip Same Side Corner Rectangle 28"/>
          <p:cNvSpPr/>
          <p:nvPr/>
        </p:nvSpPr>
        <p:spPr>
          <a:xfrm>
            <a:off x="37338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0" name="Snip Same Side Corner Rectangle 29"/>
          <p:cNvSpPr/>
          <p:nvPr/>
        </p:nvSpPr>
        <p:spPr>
          <a:xfrm>
            <a:off x="19812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1" name="Snip Same Side Corner Rectangle 30"/>
          <p:cNvSpPr/>
          <p:nvPr/>
        </p:nvSpPr>
        <p:spPr>
          <a:xfrm>
            <a:off x="2286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2" name="Snip Same Side Corner Rectangle 31"/>
          <p:cNvSpPr/>
          <p:nvPr/>
        </p:nvSpPr>
        <p:spPr>
          <a:xfrm rot="10800000">
            <a:off x="72390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3" name="Snip Same Side Corner Rectangle 32"/>
          <p:cNvSpPr/>
          <p:nvPr/>
        </p:nvSpPr>
        <p:spPr>
          <a:xfrm rot="10800000">
            <a:off x="54864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4" name="Snip Same Side Corner Rectangle 33"/>
          <p:cNvSpPr/>
          <p:nvPr/>
        </p:nvSpPr>
        <p:spPr>
          <a:xfrm rot="10800000">
            <a:off x="37338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5" name="Snip Same Side Corner Rectangle 34"/>
          <p:cNvSpPr/>
          <p:nvPr/>
        </p:nvSpPr>
        <p:spPr>
          <a:xfrm rot="10800000">
            <a:off x="19812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6" name="Snip Same Side Corner Rectangle 35"/>
          <p:cNvSpPr/>
          <p:nvPr/>
        </p:nvSpPr>
        <p:spPr>
          <a:xfrm rot="10800000">
            <a:off x="2286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7" name="Snip Same Side Corner Rectangle 36"/>
          <p:cNvSpPr/>
          <p:nvPr/>
        </p:nvSpPr>
        <p:spPr>
          <a:xfrm>
            <a:off x="7239000" y="305283"/>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8" name="Snip Same Side Corner Rectangle 37"/>
          <p:cNvSpPr/>
          <p:nvPr/>
        </p:nvSpPr>
        <p:spPr>
          <a:xfrm>
            <a:off x="5486400" y="305283"/>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9" name="Snip Same Side Corner Rectangle 38"/>
          <p:cNvSpPr/>
          <p:nvPr/>
        </p:nvSpPr>
        <p:spPr>
          <a:xfrm>
            <a:off x="3733800" y="305283"/>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0" name="Snip Same Side Corner Rectangle 39"/>
          <p:cNvSpPr/>
          <p:nvPr/>
        </p:nvSpPr>
        <p:spPr>
          <a:xfrm>
            <a:off x="1981200" y="305283"/>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1" name="Snip Same Side Corner Rectangle 40"/>
          <p:cNvSpPr/>
          <p:nvPr/>
        </p:nvSpPr>
        <p:spPr>
          <a:xfrm>
            <a:off x="228600" y="305283"/>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2" name="Flowchart: Alternate Process 41"/>
          <p:cNvSpPr/>
          <p:nvPr/>
        </p:nvSpPr>
        <p:spPr>
          <a:xfrm>
            <a:off x="7239000" y="1372083"/>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3" name="Flowchart: Alternate Process 42"/>
          <p:cNvSpPr/>
          <p:nvPr/>
        </p:nvSpPr>
        <p:spPr>
          <a:xfrm>
            <a:off x="5486400" y="1372083"/>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4" name="Flowchart: Alternate Process 43"/>
          <p:cNvSpPr/>
          <p:nvPr/>
        </p:nvSpPr>
        <p:spPr>
          <a:xfrm>
            <a:off x="3733800" y="1372083"/>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5" name="Flowchart: Alternate Process 44"/>
          <p:cNvSpPr/>
          <p:nvPr/>
        </p:nvSpPr>
        <p:spPr>
          <a:xfrm>
            <a:off x="1981200" y="1372083"/>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6" name="Flowchart: Alternate Process 45"/>
          <p:cNvSpPr/>
          <p:nvPr/>
        </p:nvSpPr>
        <p:spPr>
          <a:xfrm>
            <a:off x="228600" y="1372083"/>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7" name="Snip Same Side Corner Rectangle 46"/>
          <p:cNvSpPr/>
          <p:nvPr/>
        </p:nvSpPr>
        <p:spPr>
          <a:xfrm rot="10800000">
            <a:off x="72390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8" name="Snip Same Side Corner Rectangle 47"/>
          <p:cNvSpPr/>
          <p:nvPr/>
        </p:nvSpPr>
        <p:spPr>
          <a:xfrm rot="10800000">
            <a:off x="54864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9" name="Snip Same Side Corner Rectangle 48"/>
          <p:cNvSpPr/>
          <p:nvPr/>
        </p:nvSpPr>
        <p:spPr>
          <a:xfrm rot="10800000">
            <a:off x="37338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0" name="Snip Same Side Corner Rectangle 49"/>
          <p:cNvSpPr/>
          <p:nvPr/>
        </p:nvSpPr>
        <p:spPr>
          <a:xfrm rot="10800000">
            <a:off x="19812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1" name="Snip Same Side Corner Rectangle 50"/>
          <p:cNvSpPr/>
          <p:nvPr/>
        </p:nvSpPr>
        <p:spPr>
          <a:xfrm rot="10800000">
            <a:off x="2286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2" name="Flowchart: Alternate Process 51"/>
          <p:cNvSpPr/>
          <p:nvPr/>
        </p:nvSpPr>
        <p:spPr>
          <a:xfrm>
            <a:off x="72390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3" name="Flowchart: Alternate Process 52"/>
          <p:cNvSpPr/>
          <p:nvPr/>
        </p:nvSpPr>
        <p:spPr>
          <a:xfrm>
            <a:off x="54864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4" name="Flowchart: Alternate Process 53"/>
          <p:cNvSpPr/>
          <p:nvPr/>
        </p:nvSpPr>
        <p:spPr>
          <a:xfrm>
            <a:off x="37338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Flowchart: Alternate Process 54"/>
          <p:cNvSpPr/>
          <p:nvPr/>
        </p:nvSpPr>
        <p:spPr>
          <a:xfrm>
            <a:off x="19812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6" name="Flowchart: Alternate Process 55"/>
          <p:cNvSpPr/>
          <p:nvPr/>
        </p:nvSpPr>
        <p:spPr>
          <a:xfrm>
            <a:off x="2286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7" name="Snip Same Side Corner Rectangle 56"/>
          <p:cNvSpPr/>
          <p:nvPr/>
        </p:nvSpPr>
        <p:spPr>
          <a:xfrm rot="10800000">
            <a:off x="72390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8" name="Snip Same Side Corner Rectangle 57"/>
          <p:cNvSpPr/>
          <p:nvPr/>
        </p:nvSpPr>
        <p:spPr>
          <a:xfrm rot="10800000">
            <a:off x="54864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9" name="Snip Same Side Corner Rectangle 58"/>
          <p:cNvSpPr/>
          <p:nvPr/>
        </p:nvSpPr>
        <p:spPr>
          <a:xfrm rot="10800000">
            <a:off x="37338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0" name="Snip Same Side Corner Rectangle 59"/>
          <p:cNvSpPr/>
          <p:nvPr/>
        </p:nvSpPr>
        <p:spPr>
          <a:xfrm rot="10800000">
            <a:off x="19812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1" name="Snip Same Side Corner Rectangle 60"/>
          <p:cNvSpPr/>
          <p:nvPr/>
        </p:nvSpPr>
        <p:spPr>
          <a:xfrm rot="10800000">
            <a:off x="2286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2" name="Flowchart: Alternate Process 61"/>
          <p:cNvSpPr/>
          <p:nvPr/>
        </p:nvSpPr>
        <p:spPr>
          <a:xfrm>
            <a:off x="72390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3" name="Flowchart: Alternate Process 62"/>
          <p:cNvSpPr/>
          <p:nvPr/>
        </p:nvSpPr>
        <p:spPr>
          <a:xfrm>
            <a:off x="54864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4" name="Flowchart: Alternate Process 63"/>
          <p:cNvSpPr/>
          <p:nvPr/>
        </p:nvSpPr>
        <p:spPr>
          <a:xfrm>
            <a:off x="37338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5" name="Flowchart: Alternate Process 64"/>
          <p:cNvSpPr/>
          <p:nvPr/>
        </p:nvSpPr>
        <p:spPr>
          <a:xfrm>
            <a:off x="19812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6" name="Flowchart: Alternate Process 65"/>
          <p:cNvSpPr/>
          <p:nvPr/>
        </p:nvSpPr>
        <p:spPr>
          <a:xfrm>
            <a:off x="2286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7" name="Rectangle 66"/>
          <p:cNvSpPr/>
          <p:nvPr/>
        </p:nvSpPr>
        <p:spPr>
          <a:xfrm>
            <a:off x="7162848" y="1386377"/>
            <a:ext cx="1643074" cy="1052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گل</a:t>
            </a:r>
            <a:endParaRPr lang="fa-IR" sz="2800" dirty="0">
              <a:ln w="1905">
                <a:solidFill>
                  <a:srgbClr val="00B050"/>
                </a:solidFill>
              </a:ln>
              <a:solidFill>
                <a:srgbClr val="002E15"/>
              </a:solidFill>
              <a:cs typeface="B Koodak" pitchFamily="2" charset="-78"/>
            </a:endParaRPr>
          </a:p>
        </p:txBody>
      </p:sp>
      <p:sp>
        <p:nvSpPr>
          <p:cNvPr id="68" name="Rectangle 67"/>
          <p:cNvSpPr/>
          <p:nvPr/>
        </p:nvSpPr>
        <p:spPr>
          <a:xfrm>
            <a:off x="5519726" y="1372083"/>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گل ها</a:t>
            </a:r>
            <a:endParaRPr lang="fa-IR" sz="2800" dirty="0">
              <a:ln w="1905">
                <a:solidFill>
                  <a:srgbClr val="00B050"/>
                </a:solidFill>
              </a:ln>
              <a:solidFill>
                <a:srgbClr val="002E15"/>
              </a:solidFill>
              <a:cs typeface="B Koodak" pitchFamily="2" charset="-78"/>
            </a:endParaRPr>
          </a:p>
        </p:txBody>
      </p:sp>
      <p:sp>
        <p:nvSpPr>
          <p:cNvPr id="69" name="Rectangle 68"/>
          <p:cNvSpPr/>
          <p:nvPr/>
        </p:nvSpPr>
        <p:spPr>
          <a:xfrm>
            <a:off x="3733824" y="1386377"/>
            <a:ext cx="1643074" cy="976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کسانی که</a:t>
            </a:r>
            <a:endParaRPr lang="fa-IR" sz="2800" dirty="0">
              <a:ln w="1905">
                <a:solidFill>
                  <a:srgbClr val="00B050"/>
                </a:solidFill>
              </a:ln>
              <a:solidFill>
                <a:srgbClr val="002E15"/>
              </a:solidFill>
              <a:cs typeface="B Koodak" pitchFamily="2" charset="-78"/>
            </a:endParaRPr>
          </a:p>
        </p:txBody>
      </p:sp>
      <p:sp>
        <p:nvSpPr>
          <p:cNvPr id="70" name="Rectangle 69"/>
          <p:cNvSpPr/>
          <p:nvPr/>
        </p:nvSpPr>
        <p:spPr>
          <a:xfrm>
            <a:off x="2019312" y="1386377"/>
            <a:ext cx="1643074" cy="976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1905">
                  <a:solidFill>
                    <a:srgbClr val="00B050"/>
                  </a:solidFill>
                </a:ln>
                <a:solidFill>
                  <a:srgbClr val="002E15"/>
                </a:solidFill>
                <a:cs typeface="B Koodak" pitchFamily="2" charset="-78"/>
              </a:rPr>
              <a:t>یار ـ یاران</a:t>
            </a:r>
            <a:endParaRPr lang="fa-IR" sz="2800" dirty="0">
              <a:ln w="1905">
                <a:solidFill>
                  <a:srgbClr val="00B050"/>
                </a:solidFill>
              </a:ln>
              <a:solidFill>
                <a:srgbClr val="002E15"/>
              </a:solidFill>
              <a:cs typeface="B Koodak" pitchFamily="2" charset="-78"/>
            </a:endParaRPr>
          </a:p>
        </p:txBody>
      </p:sp>
      <p:sp>
        <p:nvSpPr>
          <p:cNvPr id="71" name="Rectangle 70"/>
          <p:cNvSpPr/>
          <p:nvPr/>
        </p:nvSpPr>
        <p:spPr>
          <a:xfrm>
            <a:off x="228600" y="1372083"/>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600" b="1" dirty="0" smtClean="0">
                <a:ln w="1905">
                  <a:solidFill>
                    <a:srgbClr val="00B050"/>
                  </a:solidFill>
                </a:ln>
                <a:solidFill>
                  <a:srgbClr val="002E15"/>
                </a:solidFill>
                <a:cs typeface="B Koodak" pitchFamily="2" charset="-78"/>
              </a:rPr>
              <a:t>با چه چیزی</a:t>
            </a:r>
            <a:endParaRPr lang="fa-IR" sz="2600" dirty="0">
              <a:ln w="1905">
                <a:solidFill>
                  <a:srgbClr val="00B050"/>
                </a:solidFill>
              </a:ln>
              <a:solidFill>
                <a:srgbClr val="002E15"/>
              </a:solidFill>
              <a:cs typeface="B Koodak" pitchFamily="2" charset="-78"/>
            </a:endParaRPr>
          </a:p>
        </p:txBody>
      </p:sp>
      <p:sp>
        <p:nvSpPr>
          <p:cNvPr id="72" name="Rectangle 71"/>
          <p:cNvSpPr/>
          <p:nvPr/>
        </p:nvSpPr>
        <p:spPr>
          <a:xfrm>
            <a:off x="7162848"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تهیّه</a:t>
            </a:r>
            <a:endParaRPr lang="fa-IR" sz="2800" dirty="0">
              <a:ln w="1905">
                <a:solidFill>
                  <a:srgbClr val="00B050"/>
                </a:solidFill>
              </a:ln>
              <a:solidFill>
                <a:srgbClr val="002E15"/>
              </a:solidFill>
              <a:cs typeface="B Koodak" pitchFamily="2" charset="-78"/>
            </a:endParaRPr>
          </a:p>
        </p:txBody>
      </p:sp>
      <p:sp>
        <p:nvSpPr>
          <p:cNvPr id="73" name="Rounded Rectangle 72"/>
          <p:cNvSpPr/>
          <p:nvPr/>
        </p:nvSpPr>
        <p:spPr>
          <a:xfrm>
            <a:off x="7239000" y="3052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000" b="1" dirty="0" smtClean="0">
                <a:ln w="1905">
                  <a:solidFill>
                    <a:srgbClr val="7030A0"/>
                  </a:solidFill>
                </a:ln>
                <a:solidFill>
                  <a:sysClr val="windowText" lastClr="000000"/>
                </a:solidFill>
                <a:cs typeface="B Badr" pitchFamily="2" charset="-78"/>
              </a:rPr>
              <a:t>زَهر ـ زهرَۀ</a:t>
            </a:r>
            <a:endParaRPr lang="fa-IR" sz="3000" dirty="0">
              <a:ln w="1905">
                <a:solidFill>
                  <a:srgbClr val="7030A0"/>
                </a:solidFill>
              </a:ln>
              <a:solidFill>
                <a:sysClr val="windowText" lastClr="000000"/>
              </a:solidFill>
            </a:endParaRPr>
          </a:p>
        </p:txBody>
      </p:sp>
      <p:sp>
        <p:nvSpPr>
          <p:cNvPr id="74" name="Rounded Rectangle 73"/>
          <p:cNvSpPr/>
          <p:nvPr/>
        </p:nvSpPr>
        <p:spPr>
          <a:xfrm>
            <a:off x="5519726" y="3052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أزهار</a:t>
            </a:r>
            <a:endParaRPr lang="fa-IR" sz="3600" dirty="0">
              <a:ln w="1905">
                <a:solidFill>
                  <a:srgbClr val="7030A0"/>
                </a:solidFill>
              </a:ln>
              <a:solidFill>
                <a:sysClr val="windowText" lastClr="000000"/>
              </a:solidFill>
            </a:endParaRPr>
          </a:p>
        </p:txBody>
      </p:sp>
      <p:sp>
        <p:nvSpPr>
          <p:cNvPr id="75" name="Rounded Rectangle 74"/>
          <p:cNvSpPr/>
          <p:nvPr/>
        </p:nvSpPr>
        <p:spPr>
          <a:xfrm>
            <a:off x="3690926" y="3052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اَلّذینَ</a:t>
            </a:r>
            <a:endParaRPr lang="fa-IR" sz="3600" dirty="0">
              <a:ln w="1905">
                <a:solidFill>
                  <a:srgbClr val="7030A0"/>
                </a:solidFill>
              </a:ln>
              <a:solidFill>
                <a:sysClr val="windowText" lastClr="000000"/>
              </a:solidFill>
            </a:endParaRPr>
          </a:p>
        </p:txBody>
      </p:sp>
      <p:sp>
        <p:nvSpPr>
          <p:cNvPr id="76" name="Rounded Rectangle 75"/>
          <p:cNvSpPr/>
          <p:nvPr/>
        </p:nvSpPr>
        <p:spPr>
          <a:xfrm>
            <a:off x="2019312" y="3052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ولِیّ</a:t>
            </a:r>
            <a:r>
              <a:rPr lang="fa-IR" sz="3200" b="1" dirty="0" smtClean="0">
                <a:ln w="1905">
                  <a:solidFill>
                    <a:srgbClr val="7030A0"/>
                  </a:solidFill>
                </a:ln>
                <a:solidFill>
                  <a:sysClr val="windowText" lastClr="000000"/>
                </a:solidFill>
                <a:cs typeface="B Badr" pitchFamily="2" charset="-78"/>
              </a:rPr>
              <a:t> : </a:t>
            </a:r>
            <a:r>
              <a:rPr lang="fa-IR" sz="2800" b="1" dirty="0" smtClean="0">
                <a:ln w="1905">
                  <a:solidFill>
                    <a:srgbClr val="7030A0"/>
                  </a:solidFill>
                </a:ln>
                <a:solidFill>
                  <a:sysClr val="windowText" lastClr="000000"/>
                </a:solidFill>
                <a:cs typeface="B Badr" pitchFamily="2" charset="-78"/>
              </a:rPr>
              <a:t>أولیا</a:t>
            </a:r>
            <a:endParaRPr lang="fa-IR" sz="3200" dirty="0">
              <a:ln w="1905">
                <a:solidFill>
                  <a:srgbClr val="7030A0"/>
                </a:solidFill>
              </a:ln>
              <a:solidFill>
                <a:sysClr val="windowText" lastClr="000000"/>
              </a:solidFill>
            </a:endParaRPr>
          </a:p>
        </p:txBody>
      </p:sp>
      <p:sp>
        <p:nvSpPr>
          <p:cNvPr id="77" name="Rounded Rectangle 76"/>
          <p:cNvSpPr/>
          <p:nvPr/>
        </p:nvSpPr>
        <p:spPr>
          <a:xfrm>
            <a:off x="261926" y="3052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بِمَ</a:t>
            </a:r>
            <a:r>
              <a:rPr lang="fa-IR" sz="3000" b="1" dirty="0" smtClean="0">
                <a:ln w="1905">
                  <a:solidFill>
                    <a:srgbClr val="7030A0"/>
                  </a:solidFill>
                </a:ln>
                <a:solidFill>
                  <a:sysClr val="windowText" lastClr="000000"/>
                </a:solidFill>
                <a:cs typeface="B Badr" pitchFamily="2" charset="-78"/>
              </a:rPr>
              <a:t> : </a:t>
            </a:r>
            <a:r>
              <a:rPr lang="fa-IR" sz="2600" b="1" dirty="0" smtClean="0">
                <a:ln w="1905">
                  <a:solidFill>
                    <a:srgbClr val="7030A0"/>
                  </a:solidFill>
                </a:ln>
                <a:solidFill>
                  <a:sysClr val="windowText" lastClr="000000"/>
                </a:solidFill>
                <a:cs typeface="B Badr" pitchFamily="2" charset="-78"/>
              </a:rPr>
              <a:t>بـ + ما</a:t>
            </a:r>
            <a:endParaRPr lang="fa-IR" sz="2600" dirty="0">
              <a:ln w="1905">
                <a:solidFill>
                  <a:srgbClr val="7030A0"/>
                </a:solidFill>
              </a:ln>
              <a:solidFill>
                <a:sysClr val="windowText" lastClr="000000"/>
              </a:solidFill>
            </a:endParaRPr>
          </a:p>
        </p:txBody>
      </p:sp>
      <p:sp>
        <p:nvSpPr>
          <p:cNvPr id="78" name="Rounded Rectangle 77"/>
          <p:cNvSpPr/>
          <p:nvPr/>
        </p:nvSpPr>
        <p:spPr>
          <a:xfrm>
            <a:off x="7272326" y="24388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تَهَیئَـۀ</a:t>
            </a:r>
            <a:endParaRPr lang="fa-IR" sz="3600" dirty="0">
              <a:ln w="1905">
                <a:solidFill>
                  <a:srgbClr val="7030A0"/>
                </a:solidFill>
              </a:ln>
              <a:solidFill>
                <a:sysClr val="windowText" lastClr="000000"/>
              </a:solidFill>
            </a:endParaRPr>
          </a:p>
        </p:txBody>
      </p:sp>
      <p:sp>
        <p:nvSpPr>
          <p:cNvPr id="79" name="Rectangle 78"/>
          <p:cNvSpPr/>
          <p:nvPr/>
        </p:nvSpPr>
        <p:spPr>
          <a:xfrm>
            <a:off x="5448336"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00B050"/>
                  </a:solidFill>
                </a:ln>
                <a:solidFill>
                  <a:srgbClr val="002E15"/>
                </a:solidFill>
                <a:cs typeface="B Koodak" pitchFamily="2" charset="-78"/>
              </a:rPr>
              <a:t>نیکو ـ نیکوتر</a:t>
            </a:r>
            <a:endParaRPr lang="fa-IR" sz="2400" dirty="0">
              <a:ln w="1905">
                <a:solidFill>
                  <a:srgbClr val="00B050"/>
                </a:solidFill>
              </a:ln>
              <a:solidFill>
                <a:srgbClr val="002E15"/>
              </a:solidFill>
              <a:cs typeface="B Koodak" pitchFamily="2" charset="-78"/>
            </a:endParaRPr>
          </a:p>
        </p:txBody>
      </p:sp>
      <p:sp>
        <p:nvSpPr>
          <p:cNvPr id="80" name="Rectangle 79"/>
          <p:cNvSpPr/>
          <p:nvPr/>
        </p:nvSpPr>
        <p:spPr>
          <a:xfrm>
            <a:off x="3767126" y="3505200"/>
            <a:ext cx="1643074" cy="976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00B050"/>
                  </a:solidFill>
                </a:ln>
                <a:solidFill>
                  <a:srgbClr val="002E15"/>
                </a:solidFill>
                <a:cs typeface="B Koodak" pitchFamily="2" charset="-78"/>
              </a:rPr>
              <a:t>نام های نیکو</a:t>
            </a:r>
            <a:endParaRPr lang="fa-IR" sz="2400" dirty="0">
              <a:ln w="1905">
                <a:solidFill>
                  <a:srgbClr val="00B050"/>
                </a:solidFill>
              </a:ln>
              <a:solidFill>
                <a:srgbClr val="002E15"/>
              </a:solidFill>
              <a:cs typeface="B Koodak" pitchFamily="2" charset="-78"/>
            </a:endParaRPr>
          </a:p>
        </p:txBody>
      </p:sp>
      <p:sp>
        <p:nvSpPr>
          <p:cNvPr id="81" name="Rectangle 80"/>
          <p:cNvSpPr/>
          <p:nvPr/>
        </p:nvSpPr>
        <p:spPr>
          <a:xfrm>
            <a:off x="2014526"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600" b="1" dirty="0" smtClean="0">
                <a:ln w="1905">
                  <a:solidFill>
                    <a:srgbClr val="00B050"/>
                  </a:solidFill>
                </a:ln>
                <a:solidFill>
                  <a:srgbClr val="002E15"/>
                </a:solidFill>
                <a:cs typeface="B Koodak" pitchFamily="2" charset="-78"/>
              </a:rPr>
              <a:t>گناه ـ گناهان</a:t>
            </a:r>
            <a:endParaRPr lang="fa-IR" sz="2600" dirty="0">
              <a:ln w="1905">
                <a:solidFill>
                  <a:srgbClr val="00B050"/>
                </a:solidFill>
              </a:ln>
              <a:solidFill>
                <a:srgbClr val="002E15"/>
              </a:solidFill>
              <a:cs typeface="B Koodak" pitchFamily="2" charset="-78"/>
            </a:endParaRPr>
          </a:p>
        </p:txBody>
      </p:sp>
      <p:sp>
        <p:nvSpPr>
          <p:cNvPr id="82" name="Rectangle 81"/>
          <p:cNvSpPr/>
          <p:nvPr/>
        </p:nvSpPr>
        <p:spPr>
          <a:xfrm>
            <a:off x="261926"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ln w="1905">
                  <a:solidFill>
                    <a:srgbClr val="00B050"/>
                  </a:solidFill>
                </a:ln>
                <a:solidFill>
                  <a:srgbClr val="002E15"/>
                </a:solidFill>
                <a:cs typeface="B Koodak" pitchFamily="2" charset="-78"/>
              </a:rPr>
              <a:t> </a:t>
            </a:r>
            <a:r>
              <a:rPr lang="fa-IR" sz="2800" b="1" dirty="0" smtClean="0">
                <a:ln w="1905">
                  <a:solidFill>
                    <a:srgbClr val="00B050"/>
                  </a:solidFill>
                </a:ln>
                <a:solidFill>
                  <a:srgbClr val="002E15"/>
                </a:solidFill>
                <a:cs typeface="B Koodak" pitchFamily="2" charset="-78"/>
              </a:rPr>
              <a:t> ششم</a:t>
            </a:r>
            <a:endParaRPr lang="fa-IR" sz="2800" dirty="0">
              <a:ln w="1905">
                <a:solidFill>
                  <a:srgbClr val="00B050"/>
                </a:solidFill>
              </a:ln>
              <a:solidFill>
                <a:srgbClr val="002E15"/>
              </a:solidFill>
              <a:cs typeface="B Koodak" pitchFamily="2" charset="-78"/>
            </a:endParaRPr>
          </a:p>
        </p:txBody>
      </p:sp>
      <p:sp>
        <p:nvSpPr>
          <p:cNvPr id="83" name="Rectangle 82"/>
          <p:cNvSpPr/>
          <p:nvPr/>
        </p:nvSpPr>
        <p:spPr>
          <a:xfrm>
            <a:off x="7162848" y="56388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هفتم</a:t>
            </a:r>
            <a:endParaRPr lang="fa-IR" sz="2800" dirty="0">
              <a:ln w="1905">
                <a:solidFill>
                  <a:srgbClr val="00B050"/>
                </a:solidFill>
              </a:ln>
              <a:solidFill>
                <a:srgbClr val="002E15"/>
              </a:solidFill>
              <a:cs typeface="B Koodak" pitchFamily="2" charset="-78"/>
            </a:endParaRPr>
          </a:p>
        </p:txBody>
      </p:sp>
      <p:sp>
        <p:nvSpPr>
          <p:cNvPr id="84" name="Rectangle 83"/>
          <p:cNvSpPr/>
          <p:nvPr/>
        </p:nvSpPr>
        <p:spPr>
          <a:xfrm>
            <a:off x="5519726" y="56388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هشتم</a:t>
            </a:r>
            <a:endParaRPr lang="fa-IR" sz="2800" dirty="0">
              <a:ln w="1905">
                <a:solidFill>
                  <a:srgbClr val="00B050"/>
                </a:solidFill>
              </a:ln>
              <a:solidFill>
                <a:srgbClr val="002E15"/>
              </a:solidFill>
              <a:cs typeface="B Koodak" pitchFamily="2" charset="-78"/>
            </a:endParaRPr>
          </a:p>
        </p:txBody>
      </p:sp>
      <p:sp>
        <p:nvSpPr>
          <p:cNvPr id="85" name="Rounded Rectangle 84"/>
          <p:cNvSpPr/>
          <p:nvPr/>
        </p:nvSpPr>
        <p:spPr>
          <a:xfrm>
            <a:off x="5448336" y="24388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حُسنَی</a:t>
            </a:r>
            <a:endParaRPr lang="fa-IR" sz="3600" dirty="0">
              <a:ln w="1905">
                <a:solidFill>
                  <a:srgbClr val="7030A0"/>
                </a:solidFill>
              </a:ln>
              <a:solidFill>
                <a:sysClr val="windowText" lastClr="000000"/>
              </a:solidFill>
            </a:endParaRPr>
          </a:p>
        </p:txBody>
      </p:sp>
      <p:sp>
        <p:nvSpPr>
          <p:cNvPr id="86" name="Rounded Rectangle 85"/>
          <p:cNvSpPr/>
          <p:nvPr/>
        </p:nvSpPr>
        <p:spPr>
          <a:xfrm>
            <a:off x="3690926" y="24388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7030A0"/>
                  </a:solidFill>
                </a:ln>
                <a:solidFill>
                  <a:sysClr val="windowText" lastClr="000000"/>
                </a:solidFill>
                <a:cs typeface="B Badr" pitchFamily="2" charset="-78"/>
              </a:rPr>
              <a:t>اَلأسماءُ </a:t>
            </a:r>
          </a:p>
          <a:p>
            <a:pPr algn="ctr"/>
            <a:r>
              <a:rPr lang="fa-IR" sz="2800" b="1" dirty="0" smtClean="0">
                <a:ln w="1905">
                  <a:solidFill>
                    <a:srgbClr val="7030A0"/>
                  </a:solidFill>
                </a:ln>
                <a:solidFill>
                  <a:sysClr val="windowText" lastClr="000000"/>
                </a:solidFill>
                <a:cs typeface="B Badr" pitchFamily="2" charset="-78"/>
              </a:rPr>
              <a:t>الحُسنی</a:t>
            </a:r>
            <a:endParaRPr lang="fa-IR" sz="2400" dirty="0">
              <a:ln w="1905">
                <a:solidFill>
                  <a:srgbClr val="7030A0"/>
                </a:solidFill>
              </a:ln>
              <a:solidFill>
                <a:sysClr val="windowText" lastClr="000000"/>
              </a:solidFill>
            </a:endParaRPr>
          </a:p>
        </p:txBody>
      </p:sp>
      <p:sp>
        <p:nvSpPr>
          <p:cNvPr id="87" name="Rounded Rectangle 86"/>
          <p:cNvSpPr/>
          <p:nvPr/>
        </p:nvSpPr>
        <p:spPr>
          <a:xfrm>
            <a:off x="1981200" y="24388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ذَنب</a:t>
            </a:r>
            <a:r>
              <a:rPr lang="fa-IR" sz="3000" b="1" dirty="0" smtClean="0">
                <a:ln w="1905">
                  <a:solidFill>
                    <a:srgbClr val="7030A0"/>
                  </a:solidFill>
                </a:ln>
                <a:solidFill>
                  <a:sysClr val="windowText" lastClr="000000"/>
                </a:solidFill>
                <a:cs typeface="B Badr" pitchFamily="2" charset="-78"/>
              </a:rPr>
              <a:t> </a:t>
            </a:r>
            <a:r>
              <a:rPr lang="fa-IR" sz="2400" b="1" dirty="0" smtClean="0">
                <a:ln w="1905">
                  <a:solidFill>
                    <a:srgbClr val="7030A0"/>
                  </a:solidFill>
                </a:ln>
                <a:solidFill>
                  <a:sysClr val="windowText" lastClr="000000"/>
                </a:solidFill>
                <a:cs typeface="B Badr" pitchFamily="2" charset="-78"/>
              </a:rPr>
              <a:t>: ذُنوب</a:t>
            </a:r>
            <a:endParaRPr lang="fa-IR" sz="3000" dirty="0">
              <a:ln w="1905">
                <a:solidFill>
                  <a:srgbClr val="7030A0"/>
                </a:solidFill>
              </a:ln>
              <a:solidFill>
                <a:sysClr val="windowText" lastClr="000000"/>
              </a:solidFill>
            </a:endParaRPr>
          </a:p>
        </p:txBody>
      </p:sp>
      <p:sp>
        <p:nvSpPr>
          <p:cNvPr id="88" name="Rounded Rectangle 87"/>
          <p:cNvSpPr/>
          <p:nvPr/>
        </p:nvSpPr>
        <p:spPr>
          <a:xfrm>
            <a:off x="304800" y="23626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smtClean="0">
                <a:ln w="1905">
                  <a:solidFill>
                    <a:srgbClr val="7030A0"/>
                  </a:solidFill>
                </a:ln>
                <a:solidFill>
                  <a:sysClr val="windowText" lastClr="000000"/>
                </a:solidFill>
                <a:cs typeface="B Badr" pitchFamily="2" charset="-78"/>
              </a:rPr>
              <a:t>سادِس ـ ـۀ</a:t>
            </a:r>
            <a:endParaRPr lang="fa-IR" sz="3200" dirty="0">
              <a:ln w="1905">
                <a:solidFill>
                  <a:srgbClr val="7030A0"/>
                </a:solidFill>
              </a:ln>
              <a:solidFill>
                <a:sysClr val="windowText" lastClr="000000"/>
              </a:solidFill>
            </a:endParaRPr>
          </a:p>
        </p:txBody>
      </p:sp>
      <p:sp>
        <p:nvSpPr>
          <p:cNvPr id="89" name="Rounded Rectangle 88"/>
          <p:cNvSpPr/>
          <p:nvPr/>
        </p:nvSpPr>
        <p:spPr>
          <a:xfrm>
            <a:off x="7162848" y="4572000"/>
            <a:ext cx="1752552"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سابِع ـ ـۀ</a:t>
            </a:r>
            <a:endParaRPr lang="fa-IR" sz="3600" dirty="0">
              <a:ln w="1905">
                <a:solidFill>
                  <a:srgbClr val="7030A0"/>
                </a:solidFill>
              </a:ln>
              <a:solidFill>
                <a:sysClr val="windowText" lastClr="000000"/>
              </a:solidFill>
            </a:endParaRPr>
          </a:p>
        </p:txBody>
      </p:sp>
      <p:sp>
        <p:nvSpPr>
          <p:cNvPr id="90" name="Rounded Rectangle 89"/>
          <p:cNvSpPr/>
          <p:nvPr/>
        </p:nvSpPr>
        <p:spPr>
          <a:xfrm>
            <a:off x="5519726" y="4572000"/>
            <a:ext cx="1643074"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ثامِن ـ ـۀ</a:t>
            </a:r>
            <a:endParaRPr lang="fa-IR" sz="3600" dirty="0">
              <a:ln w="1905">
                <a:solidFill>
                  <a:srgbClr val="7030A0"/>
                </a:solidFill>
              </a:ln>
              <a:solidFill>
                <a:sysClr val="windowText" lastClr="000000"/>
              </a:solidFill>
            </a:endParaRPr>
          </a:p>
        </p:txBody>
      </p:sp>
      <p:sp>
        <p:nvSpPr>
          <p:cNvPr id="91" name="Rectangle 90"/>
          <p:cNvSpPr/>
          <p:nvPr/>
        </p:nvSpPr>
        <p:spPr>
          <a:xfrm>
            <a:off x="3733824" y="56388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سجده کرد</a:t>
            </a:r>
            <a:endParaRPr lang="fa-IR" sz="2800" dirty="0">
              <a:ln w="1905">
                <a:solidFill>
                  <a:srgbClr val="00B050"/>
                </a:solidFill>
              </a:ln>
              <a:solidFill>
                <a:srgbClr val="002E15"/>
              </a:solidFill>
              <a:cs typeface="B Koodak" pitchFamily="2" charset="-78"/>
            </a:endParaRPr>
          </a:p>
        </p:txBody>
      </p:sp>
      <p:sp>
        <p:nvSpPr>
          <p:cNvPr id="92" name="Rectangle 91"/>
          <p:cNvSpPr/>
          <p:nvPr/>
        </p:nvSpPr>
        <p:spPr>
          <a:xfrm>
            <a:off x="2019312" y="5711284"/>
            <a:ext cx="1662130" cy="918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00B050"/>
                  </a:solidFill>
                </a:ln>
                <a:solidFill>
                  <a:srgbClr val="002E15"/>
                </a:solidFill>
                <a:cs typeface="B Koodak" pitchFamily="2" charset="-78"/>
              </a:rPr>
              <a:t>سجده می کند</a:t>
            </a:r>
            <a:endParaRPr lang="fa-IR" sz="2400" dirty="0">
              <a:ln w="1905">
                <a:solidFill>
                  <a:srgbClr val="00B050"/>
                </a:solidFill>
              </a:ln>
              <a:solidFill>
                <a:srgbClr val="002E15"/>
              </a:solidFill>
              <a:cs typeface="B Koodak" pitchFamily="2" charset="-78"/>
            </a:endParaRPr>
          </a:p>
        </p:txBody>
      </p:sp>
      <p:sp>
        <p:nvSpPr>
          <p:cNvPr id="93" name="Rectangle 92"/>
          <p:cNvSpPr/>
          <p:nvPr/>
        </p:nvSpPr>
        <p:spPr>
          <a:xfrm>
            <a:off x="304800" y="56388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ln w="1905">
                  <a:solidFill>
                    <a:srgbClr val="00B050"/>
                  </a:solidFill>
                </a:ln>
                <a:solidFill>
                  <a:srgbClr val="002E15"/>
                </a:solidFill>
                <a:cs typeface="B Koodak" pitchFamily="2" charset="-78"/>
              </a:rPr>
              <a:t>گردش علمی</a:t>
            </a:r>
            <a:endParaRPr lang="fa-IR" sz="2400" dirty="0">
              <a:ln w="1905">
                <a:solidFill>
                  <a:srgbClr val="00B050"/>
                </a:solidFill>
              </a:ln>
              <a:solidFill>
                <a:srgbClr val="002E15"/>
              </a:solidFill>
              <a:cs typeface="B Koodak" pitchFamily="2" charset="-78"/>
            </a:endParaRPr>
          </a:p>
        </p:txBody>
      </p:sp>
      <p:sp>
        <p:nvSpPr>
          <p:cNvPr id="94" name="Rounded Rectangle 93"/>
          <p:cNvSpPr/>
          <p:nvPr/>
        </p:nvSpPr>
        <p:spPr>
          <a:xfrm>
            <a:off x="3657600" y="4495800"/>
            <a:ext cx="1643074" cy="1066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سَجَدَ</a:t>
            </a:r>
            <a:endParaRPr lang="fa-IR" sz="2800" dirty="0">
              <a:ln w="1905">
                <a:solidFill>
                  <a:srgbClr val="7030A0"/>
                </a:solidFill>
              </a:ln>
              <a:solidFill>
                <a:sysClr val="windowText" lastClr="000000"/>
              </a:solidFill>
            </a:endParaRPr>
          </a:p>
        </p:txBody>
      </p:sp>
      <p:sp>
        <p:nvSpPr>
          <p:cNvPr id="95" name="Rounded Rectangle 94"/>
          <p:cNvSpPr/>
          <p:nvPr/>
        </p:nvSpPr>
        <p:spPr>
          <a:xfrm>
            <a:off x="2014526" y="4495800"/>
            <a:ext cx="1643074" cy="1066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یَسجُدُ</a:t>
            </a:r>
            <a:endParaRPr lang="fa-IR" sz="3600" dirty="0">
              <a:ln w="1905">
                <a:solidFill>
                  <a:srgbClr val="7030A0"/>
                </a:solidFill>
              </a:ln>
              <a:solidFill>
                <a:sysClr val="windowText" lastClr="000000"/>
              </a:solidFill>
            </a:endParaRPr>
          </a:p>
        </p:txBody>
      </p:sp>
      <p:sp>
        <p:nvSpPr>
          <p:cNvPr id="96" name="Rounded Rectangle 95"/>
          <p:cNvSpPr/>
          <p:nvPr/>
        </p:nvSpPr>
        <p:spPr>
          <a:xfrm>
            <a:off x="304800" y="4572000"/>
            <a:ext cx="1643074"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000" b="1" dirty="0" smtClean="0">
                <a:ln w="1905">
                  <a:solidFill>
                    <a:srgbClr val="7030A0"/>
                  </a:solidFill>
                </a:ln>
                <a:solidFill>
                  <a:sysClr val="windowText" lastClr="000000"/>
                </a:solidFill>
                <a:cs typeface="B Badr" pitchFamily="2" charset="-78"/>
              </a:rPr>
              <a:t>سفرۀ علمیّۀ</a:t>
            </a:r>
            <a:endParaRPr lang="fa-IR" sz="3000" dirty="0">
              <a:ln w="1905">
                <a:solidFill>
                  <a:srgbClr val="7030A0"/>
                </a:solidFill>
              </a:ln>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nodePh="1">
                                  <p:stCondLst>
                                    <p:cond delay="0"/>
                                  </p:stCondLst>
                                  <p:endCondLst>
                                    <p:cond evt="begin" delay="0">
                                      <p:tn val="5"/>
                                    </p:cond>
                                  </p:endCondLst>
                                  <p:childTnLst>
                                    <p:animEffect transition="out" filter="fade">
                                      <p:cBhvr>
                                        <p:cTn id="6" dur="500" tmFilter="0, 0; .2, .5; .8, .5; 1, 0"/>
                                        <p:tgtEl>
                                          <p:spTgt spid="37"/>
                                        </p:tgtEl>
                                      </p:cBhvr>
                                    </p:animEffect>
                                    <p:animScale>
                                      <p:cBhvr>
                                        <p:cTn id="7" dur="250" autoRev="1" fill="hold"/>
                                        <p:tgtEl>
                                          <p:spTgt spid="37"/>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73"/>
                                        </p:tgtEl>
                                      </p:cBhvr>
                                    </p:animEffect>
                                    <p:animScale>
                                      <p:cBhvr>
                                        <p:cTn id="10" dur="250" autoRev="1" fill="hold"/>
                                        <p:tgtEl>
                                          <p:spTgt spid="7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nodePh="1">
                                  <p:stCondLst>
                                    <p:cond delay="0"/>
                                  </p:stCondLst>
                                  <p:endCondLst>
                                    <p:cond evt="begin" delay="0">
                                      <p:tn val="13"/>
                                    </p:cond>
                                  </p:endCondLst>
                                  <p:childTnLst>
                                    <p:set>
                                      <p:cBhvr>
                                        <p:cTn id="14" dur="1" fill="hold">
                                          <p:stCondLst>
                                            <p:cond delay="0"/>
                                          </p:stCondLst>
                                        </p:cTn>
                                        <p:tgtEl>
                                          <p:spTgt spid="42"/>
                                        </p:tgtEl>
                                        <p:attrNameLst>
                                          <p:attrName>style.visibility</p:attrName>
                                        </p:attrNameLst>
                                      </p:cBhvr>
                                      <p:to>
                                        <p:strVal val="visible"/>
                                      </p:to>
                                    </p:set>
                                    <p:animEffect transition="in" filter="blinds(horizontal)">
                                      <p:cBhvr>
                                        <p:cTn id="15" dur="500"/>
                                        <p:tgtEl>
                                          <p:spTgt spid="4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linds(horizont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nodePh="1">
                                  <p:stCondLst>
                                    <p:cond delay="0"/>
                                  </p:stCondLst>
                                  <p:endCondLst>
                                    <p:cond evt="begin" delay="0">
                                      <p:tn val="21"/>
                                    </p:cond>
                                  </p:endCondLst>
                                  <p:childTnLst>
                                    <p:anim calcmode="discrete" valueType="str">
                                      <p:cBhvr>
                                        <p:cTn id="22" dur="1000" fill="hold"/>
                                        <p:tgtEl>
                                          <p:spTgt spid="38"/>
                                        </p:tgtEl>
                                        <p:attrNameLst>
                                          <p:attrName>style.visibility</p:attrName>
                                        </p:attrNameLst>
                                      </p:cBhvr>
                                      <p:tavLst>
                                        <p:tav tm="0">
                                          <p:val>
                                            <p:strVal val="hidden"/>
                                          </p:val>
                                        </p:tav>
                                        <p:tav tm="50000">
                                          <p:val>
                                            <p:strVal val="visible"/>
                                          </p:val>
                                        </p:tav>
                                      </p:tavLst>
                                    </p:anim>
                                  </p:childTnLst>
                                </p:cTn>
                              </p:par>
                              <p:par>
                                <p:cTn id="23" presetID="35" presetClass="emph" presetSubtype="0" fill="hold" grpId="0" nodeType="withEffect">
                                  <p:stCondLst>
                                    <p:cond delay="0"/>
                                  </p:stCondLst>
                                  <p:childTnLst>
                                    <p:anim calcmode="discrete" valueType="str">
                                      <p:cBhvr>
                                        <p:cTn id="24" dur="1000" fill="hold"/>
                                        <p:tgtEl>
                                          <p:spTgt spid="74"/>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nodePh="1">
                                  <p:stCondLst>
                                    <p:cond delay="0"/>
                                  </p:stCondLst>
                                  <p:endCondLst>
                                    <p:cond evt="begin" delay="0">
                                      <p:tn val="27"/>
                                    </p:cond>
                                  </p:end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ppt_x</p:attrName>
                                        </p:attrNameLst>
                                      </p:cBhvr>
                                      <p:tavLst>
                                        <p:tav tm="0">
                                          <p:val>
                                            <p:strVal val="#ppt_x-.2"/>
                                          </p:val>
                                        </p:tav>
                                        <p:tav tm="100000">
                                          <p:val>
                                            <p:strVal val="#ppt_x"/>
                                          </p:val>
                                        </p:tav>
                                      </p:tavLst>
                                    </p:anim>
                                    <p:anim calcmode="lin" valueType="num">
                                      <p:cBhvr>
                                        <p:cTn id="30"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3"/>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p:cTn id="34" dur="1000" fill="hold"/>
                                        <p:tgtEl>
                                          <p:spTgt spid="68"/>
                                        </p:tgtEl>
                                        <p:attrNameLst>
                                          <p:attrName>ppt_x</p:attrName>
                                        </p:attrNameLst>
                                      </p:cBhvr>
                                      <p:tavLst>
                                        <p:tav tm="0">
                                          <p:val>
                                            <p:strVal val="#ppt_x-.2"/>
                                          </p:val>
                                        </p:tav>
                                        <p:tav tm="100000">
                                          <p:val>
                                            <p:strVal val="#ppt_x"/>
                                          </p:val>
                                        </p:tav>
                                      </p:tavLst>
                                    </p:anim>
                                    <p:anim calcmode="lin" valueType="num">
                                      <p:cBhvr>
                                        <p:cTn id="35" dur="1000" fill="hold"/>
                                        <p:tgtEl>
                                          <p:spTgt spid="6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68"/>
                                        </p:tgtEl>
                                      </p:cBhvr>
                                    </p:animEffect>
                                  </p:childTnLst>
                                </p:cTn>
                              </p:par>
                            </p:childTnLst>
                          </p:cTn>
                        </p:par>
                      </p:childTnLst>
                    </p:cTn>
                  </p:par>
                  <p:par>
                    <p:cTn id="37" fill="hold">
                      <p:stCondLst>
                        <p:cond delay="indefinite"/>
                      </p:stCondLst>
                      <p:childTnLst>
                        <p:par>
                          <p:cTn id="38" fill="hold">
                            <p:stCondLst>
                              <p:cond delay="0"/>
                            </p:stCondLst>
                            <p:childTnLst>
                              <p:par>
                                <p:cTn id="39" presetID="35" presetClass="emph" presetSubtype="0" fill="hold" grpId="0" nodeType="clickEffect" nodePh="1">
                                  <p:stCondLst>
                                    <p:cond delay="0"/>
                                  </p:stCondLst>
                                  <p:endCondLst>
                                    <p:cond evt="begin" delay="0">
                                      <p:tn val="39"/>
                                    </p:cond>
                                  </p:endCondLst>
                                  <p:childTnLst>
                                    <p:anim calcmode="discrete" valueType="str">
                                      <p:cBhvr>
                                        <p:cTn id="40" dur="1000" fill="hold"/>
                                        <p:tgtEl>
                                          <p:spTgt spid="39"/>
                                        </p:tgtEl>
                                        <p:attrNameLst>
                                          <p:attrName>style.visibility</p:attrName>
                                        </p:attrNameLst>
                                      </p:cBhvr>
                                      <p:tavLst>
                                        <p:tav tm="0">
                                          <p:val>
                                            <p:strVal val="hidden"/>
                                          </p:val>
                                        </p:tav>
                                        <p:tav tm="50000">
                                          <p:val>
                                            <p:strVal val="visible"/>
                                          </p:val>
                                        </p:tav>
                                      </p:tavLst>
                                    </p:anim>
                                  </p:childTnLst>
                                </p:cTn>
                              </p:par>
                              <p:par>
                                <p:cTn id="41" presetID="35" presetClass="emph" presetSubtype="0" fill="hold" grpId="0" nodeType="withEffect">
                                  <p:stCondLst>
                                    <p:cond delay="0"/>
                                  </p:stCondLst>
                                  <p:childTnLst>
                                    <p:anim calcmode="discrete" valueType="str">
                                      <p:cBhvr>
                                        <p:cTn id="4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nodePh="1">
                                  <p:stCondLst>
                                    <p:cond delay="0"/>
                                  </p:stCondLst>
                                  <p:endCondLst>
                                    <p:cond evt="begin" delay="0">
                                      <p:tn val="45"/>
                                    </p:cond>
                                  </p:endCondLst>
                                  <p:childTnLst>
                                    <p:set>
                                      <p:cBhvr>
                                        <p:cTn id="46" dur="1" fill="hold">
                                          <p:stCondLst>
                                            <p:cond delay="0"/>
                                          </p:stCondLst>
                                        </p:cTn>
                                        <p:tgtEl>
                                          <p:spTgt spid="44"/>
                                        </p:tgtEl>
                                        <p:attrNameLst>
                                          <p:attrName>style.visibility</p:attrName>
                                        </p:attrNameLst>
                                      </p:cBhvr>
                                      <p:to>
                                        <p:strVal val="visible"/>
                                      </p:to>
                                    </p:set>
                                    <p:animEffect transition="in" filter="slide(fromBottom)">
                                      <p:cBhvr>
                                        <p:cTn id="47" dur="500"/>
                                        <p:tgtEl>
                                          <p:spTgt spid="44"/>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slide(fromBottom)">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0" nodeType="clickEffect" nodePh="1">
                                  <p:stCondLst>
                                    <p:cond delay="0"/>
                                  </p:stCondLst>
                                  <p:endCondLst>
                                    <p:cond evt="begin" delay="0">
                                      <p:tn val="53"/>
                                    </p:cond>
                                  </p:endCondLst>
                                  <p:childTnLst>
                                    <p:anim calcmode="discrete" valueType="str">
                                      <p:cBhvr>
                                        <p:cTn id="54" dur="1000" fill="hold"/>
                                        <p:tgtEl>
                                          <p:spTgt spid="40"/>
                                        </p:tgtEl>
                                        <p:attrNameLst>
                                          <p:attrName>style.visibility</p:attrName>
                                        </p:attrNameLst>
                                      </p:cBhvr>
                                      <p:tavLst>
                                        <p:tav tm="0">
                                          <p:val>
                                            <p:strVal val="hidden"/>
                                          </p:val>
                                        </p:tav>
                                        <p:tav tm="50000">
                                          <p:val>
                                            <p:strVal val="visible"/>
                                          </p:val>
                                        </p:tav>
                                      </p:tavLst>
                                    </p:anim>
                                  </p:childTnLst>
                                </p:cTn>
                              </p:par>
                              <p:par>
                                <p:cTn id="55" presetID="35" presetClass="emph" presetSubtype="0" fill="hold" grpId="0" nodeType="withEffect">
                                  <p:stCondLst>
                                    <p:cond delay="0"/>
                                  </p:stCondLst>
                                  <p:childTnLst>
                                    <p:anim calcmode="discrete" valueType="str">
                                      <p:cBhvr>
                                        <p:cTn id="56" dur="1000" fill="hold"/>
                                        <p:tgtEl>
                                          <p:spTgt spid="76"/>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nodePh="1">
                                  <p:stCondLst>
                                    <p:cond delay="0"/>
                                  </p:stCondLst>
                                  <p:endCondLst>
                                    <p:cond evt="begin" delay="0">
                                      <p:tn val="59"/>
                                    </p:cond>
                                  </p:endCondLst>
                                  <p:childTnLst>
                                    <p:set>
                                      <p:cBhvr>
                                        <p:cTn id="60" dur="1" fill="hold">
                                          <p:stCondLst>
                                            <p:cond delay="0"/>
                                          </p:stCondLst>
                                        </p:cTn>
                                        <p:tgtEl>
                                          <p:spTgt spid="45"/>
                                        </p:tgtEl>
                                        <p:attrNameLst>
                                          <p:attrName>style.visibility</p:attrName>
                                        </p:attrNameLst>
                                      </p:cBhvr>
                                      <p:to>
                                        <p:strVal val="visible"/>
                                      </p:to>
                                    </p:set>
                                    <p:animEffect transition="in" filter="dissolve">
                                      <p:cBhvr>
                                        <p:cTn id="61" dur="500"/>
                                        <p:tgtEl>
                                          <p:spTgt spid="45"/>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dissolve">
                                      <p:cBhvr>
                                        <p:cTn id="64" dur="500"/>
                                        <p:tgtEl>
                                          <p:spTgt spid="70"/>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grpId="0" nodeType="clickEffect" nodePh="1">
                                  <p:stCondLst>
                                    <p:cond delay="0"/>
                                  </p:stCondLst>
                                  <p:endCondLst>
                                    <p:cond evt="begin" delay="0">
                                      <p:tn val="67"/>
                                    </p:cond>
                                  </p:endCondLst>
                                  <p:childTnLst>
                                    <p:animEffect transition="out" filter="fade">
                                      <p:cBhvr>
                                        <p:cTn id="68" dur="500" tmFilter="0, 0; .2, .5; .8, .5; 1, 0"/>
                                        <p:tgtEl>
                                          <p:spTgt spid="41"/>
                                        </p:tgtEl>
                                      </p:cBhvr>
                                    </p:animEffect>
                                    <p:animScale>
                                      <p:cBhvr>
                                        <p:cTn id="69" dur="250" autoRev="1" fill="hold"/>
                                        <p:tgtEl>
                                          <p:spTgt spid="41"/>
                                        </p:tgtEl>
                                      </p:cBhvr>
                                      <p:by x="105000" y="105000"/>
                                    </p:animScale>
                                  </p:childTnLst>
                                </p:cTn>
                              </p:par>
                              <p:par>
                                <p:cTn id="70" presetID="26" presetClass="emph" presetSubtype="0" fill="hold" grpId="0" nodeType="withEffect">
                                  <p:stCondLst>
                                    <p:cond delay="0"/>
                                  </p:stCondLst>
                                  <p:childTnLst>
                                    <p:animEffect transition="out" filter="fade">
                                      <p:cBhvr>
                                        <p:cTn id="71" dur="500" tmFilter="0, 0; .2, .5; .8, .5; 1, 0"/>
                                        <p:tgtEl>
                                          <p:spTgt spid="77"/>
                                        </p:tgtEl>
                                      </p:cBhvr>
                                    </p:animEffect>
                                    <p:animScale>
                                      <p:cBhvr>
                                        <p:cTn id="72" dur="250" autoRev="1" fill="hold"/>
                                        <p:tgtEl>
                                          <p:spTgt spid="77"/>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nodePh="1">
                                  <p:stCondLst>
                                    <p:cond delay="0"/>
                                  </p:stCondLst>
                                  <p:endCondLst>
                                    <p:cond evt="begin" delay="0">
                                      <p:tn val="75"/>
                                    </p:cond>
                                  </p:end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fill="hold"/>
                                        <p:tgtEl>
                                          <p:spTgt spid="46"/>
                                        </p:tgtEl>
                                        <p:attrNameLst>
                                          <p:attrName>ppt_x</p:attrName>
                                        </p:attrNameLst>
                                      </p:cBhvr>
                                      <p:tavLst>
                                        <p:tav tm="0">
                                          <p:val>
                                            <p:strVal val="#ppt_x"/>
                                          </p:val>
                                        </p:tav>
                                        <p:tav tm="100000">
                                          <p:val>
                                            <p:strVal val="#ppt_x"/>
                                          </p:val>
                                        </p:tav>
                                      </p:tavLst>
                                    </p:anim>
                                    <p:anim calcmode="lin" valueType="num">
                                      <p:cBhvr additive="base">
                                        <p:cTn id="78" dur="500" fill="hold"/>
                                        <p:tgtEl>
                                          <p:spTgt spid="4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anim calcmode="lin" valueType="num">
                                      <p:cBhvr additive="base">
                                        <p:cTn id="81" dur="500" fill="hold"/>
                                        <p:tgtEl>
                                          <p:spTgt spid="71"/>
                                        </p:tgtEl>
                                        <p:attrNameLst>
                                          <p:attrName>ppt_x</p:attrName>
                                        </p:attrNameLst>
                                      </p:cBhvr>
                                      <p:tavLst>
                                        <p:tav tm="0">
                                          <p:val>
                                            <p:strVal val="#ppt_x"/>
                                          </p:val>
                                        </p:tav>
                                        <p:tav tm="100000">
                                          <p:val>
                                            <p:strVal val="#ppt_x"/>
                                          </p:val>
                                        </p:tav>
                                      </p:tavLst>
                                    </p:anim>
                                    <p:anim calcmode="lin" valueType="num">
                                      <p:cBhvr additive="base">
                                        <p:cTn id="8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5" presetClass="emph" presetSubtype="0" fill="hold" grpId="0" nodeType="clickEffect" nodePh="1">
                                  <p:stCondLst>
                                    <p:cond delay="0"/>
                                  </p:stCondLst>
                                  <p:endCondLst>
                                    <p:cond evt="begin" delay="0">
                                      <p:tn val="85"/>
                                    </p:cond>
                                  </p:endCondLst>
                                  <p:childTnLst>
                                    <p:anim calcmode="discrete" valueType="str">
                                      <p:cBhvr>
                                        <p:cTn id="86" dur="1000" fill="hold"/>
                                        <p:tgtEl>
                                          <p:spTgt spid="47"/>
                                        </p:tgtEl>
                                        <p:attrNameLst>
                                          <p:attrName>style.visibility</p:attrName>
                                        </p:attrNameLst>
                                      </p:cBhvr>
                                      <p:tavLst>
                                        <p:tav tm="0">
                                          <p:val>
                                            <p:strVal val="hidden"/>
                                          </p:val>
                                        </p:tav>
                                        <p:tav tm="50000">
                                          <p:val>
                                            <p:strVal val="visible"/>
                                          </p:val>
                                        </p:tav>
                                      </p:tavLst>
                                    </p:anim>
                                  </p:childTnLst>
                                </p:cTn>
                              </p:par>
                              <p:par>
                                <p:cTn id="87" presetID="35" presetClass="emph" presetSubtype="0" fill="hold" grpId="0" nodeType="withEffect">
                                  <p:stCondLst>
                                    <p:cond delay="0"/>
                                  </p:stCondLst>
                                  <p:childTnLst>
                                    <p:anim calcmode="discrete" valueType="str">
                                      <p:cBhvr>
                                        <p:cTn id="88" dur="1000" fill="hold"/>
                                        <p:tgtEl>
                                          <p:spTgt spid="78"/>
                                        </p:tgtEl>
                                        <p:attrNameLst>
                                          <p:attrName>style.visibility</p:attrName>
                                        </p:attrNameLst>
                                      </p:cBhvr>
                                      <p:tavLst>
                                        <p:tav tm="0">
                                          <p:val>
                                            <p:strVal val="hidden"/>
                                          </p:val>
                                        </p:tav>
                                        <p:tav tm="50000">
                                          <p:val>
                                            <p:strVal val="visible"/>
                                          </p:val>
                                        </p:tav>
                                      </p:tavLst>
                                    </p:anim>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nodePh="1">
                                  <p:stCondLst>
                                    <p:cond delay="0"/>
                                  </p:stCondLst>
                                  <p:endCondLst>
                                    <p:cond evt="begin" delay="0">
                                      <p:tn val="91"/>
                                    </p:cond>
                                  </p:endCondLst>
                                  <p:childTnLst>
                                    <p:set>
                                      <p:cBhvr>
                                        <p:cTn id="92" dur="1" fill="hold">
                                          <p:stCondLst>
                                            <p:cond delay="0"/>
                                          </p:stCondLst>
                                        </p:cTn>
                                        <p:tgtEl>
                                          <p:spTgt spid="52"/>
                                        </p:tgtEl>
                                        <p:attrNameLst>
                                          <p:attrName>style.visibility</p:attrName>
                                        </p:attrNameLst>
                                      </p:cBhvr>
                                      <p:to>
                                        <p:strVal val="visible"/>
                                      </p:to>
                                    </p:set>
                                    <p:animEffect transition="in" filter="blinds(horizontal)">
                                      <p:cBhvr>
                                        <p:cTn id="93" dur="500"/>
                                        <p:tgtEl>
                                          <p:spTgt spid="52"/>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blinds(horizontal)">
                                      <p:cBhvr>
                                        <p:cTn id="96" dur="500"/>
                                        <p:tgtEl>
                                          <p:spTgt spid="72"/>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mph" presetSubtype="0" fill="hold" grpId="0" nodeType="clickEffect" nodePh="1">
                                  <p:stCondLst>
                                    <p:cond delay="0"/>
                                  </p:stCondLst>
                                  <p:endCondLst>
                                    <p:cond evt="begin" delay="0">
                                      <p:tn val="99"/>
                                    </p:cond>
                                  </p:endCondLst>
                                  <p:childTnLst>
                                    <p:animEffect transition="out" filter="fade">
                                      <p:cBhvr>
                                        <p:cTn id="100" dur="500" tmFilter="0, 0; .2, .5; .8, .5; 1, 0"/>
                                        <p:tgtEl>
                                          <p:spTgt spid="48"/>
                                        </p:tgtEl>
                                      </p:cBhvr>
                                    </p:animEffect>
                                    <p:animScale>
                                      <p:cBhvr>
                                        <p:cTn id="101" dur="250" autoRev="1" fill="hold"/>
                                        <p:tgtEl>
                                          <p:spTgt spid="48"/>
                                        </p:tgtEl>
                                      </p:cBhvr>
                                      <p:by x="105000" y="105000"/>
                                    </p:animScale>
                                  </p:childTnLst>
                                </p:cTn>
                              </p:par>
                              <p:par>
                                <p:cTn id="102" presetID="26" presetClass="emph" presetSubtype="0" fill="hold" grpId="0" nodeType="withEffect">
                                  <p:stCondLst>
                                    <p:cond delay="0"/>
                                  </p:stCondLst>
                                  <p:childTnLst>
                                    <p:animEffect transition="out" filter="fade">
                                      <p:cBhvr>
                                        <p:cTn id="103" dur="500" tmFilter="0, 0; .2, .5; .8, .5; 1, 0"/>
                                        <p:tgtEl>
                                          <p:spTgt spid="85"/>
                                        </p:tgtEl>
                                      </p:cBhvr>
                                    </p:animEffect>
                                    <p:animScale>
                                      <p:cBhvr>
                                        <p:cTn id="104" dur="250" autoRev="1" fill="hold"/>
                                        <p:tgtEl>
                                          <p:spTgt spid="85"/>
                                        </p:tgtEl>
                                      </p:cBhvr>
                                      <p:by x="105000" y="105000"/>
                                    </p:animScale>
                                  </p:childTnLst>
                                </p:cTn>
                              </p:par>
                            </p:childTnLst>
                          </p:cTn>
                        </p:par>
                      </p:childTnLst>
                    </p:cTn>
                  </p:par>
                  <p:par>
                    <p:cTn id="105" fill="hold">
                      <p:stCondLst>
                        <p:cond delay="indefinite"/>
                      </p:stCondLst>
                      <p:childTnLst>
                        <p:par>
                          <p:cTn id="106" fill="hold">
                            <p:stCondLst>
                              <p:cond delay="0"/>
                            </p:stCondLst>
                            <p:childTnLst>
                              <p:par>
                                <p:cTn id="107" presetID="5" presetClass="entr" presetSubtype="10" fill="hold" grpId="0" nodeType="clickEffect" nodePh="1">
                                  <p:stCondLst>
                                    <p:cond delay="0"/>
                                  </p:stCondLst>
                                  <p:endCondLst>
                                    <p:cond evt="begin" delay="0">
                                      <p:tn val="107"/>
                                    </p:cond>
                                  </p:endCondLst>
                                  <p:childTnLst>
                                    <p:set>
                                      <p:cBhvr>
                                        <p:cTn id="108" dur="1" fill="hold">
                                          <p:stCondLst>
                                            <p:cond delay="0"/>
                                          </p:stCondLst>
                                        </p:cTn>
                                        <p:tgtEl>
                                          <p:spTgt spid="53"/>
                                        </p:tgtEl>
                                        <p:attrNameLst>
                                          <p:attrName>style.visibility</p:attrName>
                                        </p:attrNameLst>
                                      </p:cBhvr>
                                      <p:to>
                                        <p:strVal val="visible"/>
                                      </p:to>
                                    </p:set>
                                    <p:animEffect transition="in" filter="checkerboard(across)">
                                      <p:cBhvr>
                                        <p:cTn id="109" dur="500"/>
                                        <p:tgtEl>
                                          <p:spTgt spid="53"/>
                                        </p:tgtEl>
                                      </p:cBhvr>
                                    </p:animEffect>
                                  </p:childTnLst>
                                </p:cTn>
                              </p:par>
                              <p:par>
                                <p:cTn id="110" presetID="5" presetClass="entr" presetSubtype="10" fill="hold" grpId="0" nodeType="with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checkerboard(across)">
                                      <p:cBhvr>
                                        <p:cTn id="112" dur="500"/>
                                        <p:tgtEl>
                                          <p:spTgt spid="79"/>
                                        </p:tgtEl>
                                      </p:cBhvr>
                                    </p:animEffect>
                                  </p:childTnLst>
                                </p:cTn>
                              </p:par>
                            </p:childTnLst>
                          </p:cTn>
                        </p:par>
                      </p:childTnLst>
                    </p:cTn>
                  </p:par>
                  <p:par>
                    <p:cTn id="113" fill="hold">
                      <p:stCondLst>
                        <p:cond delay="indefinite"/>
                      </p:stCondLst>
                      <p:childTnLst>
                        <p:par>
                          <p:cTn id="114" fill="hold">
                            <p:stCondLst>
                              <p:cond delay="0"/>
                            </p:stCondLst>
                            <p:childTnLst>
                              <p:par>
                                <p:cTn id="115" presetID="26" presetClass="emph" presetSubtype="0" fill="hold" grpId="0" nodeType="clickEffect" nodePh="1">
                                  <p:stCondLst>
                                    <p:cond delay="0"/>
                                  </p:stCondLst>
                                  <p:endCondLst>
                                    <p:cond evt="begin" delay="0">
                                      <p:tn val="115"/>
                                    </p:cond>
                                  </p:endCondLst>
                                  <p:childTnLst>
                                    <p:animEffect transition="out" filter="fade">
                                      <p:cBhvr>
                                        <p:cTn id="116" dur="500" tmFilter="0, 0; .2, .5; .8, .5; 1, 0"/>
                                        <p:tgtEl>
                                          <p:spTgt spid="49"/>
                                        </p:tgtEl>
                                      </p:cBhvr>
                                    </p:animEffect>
                                    <p:animScale>
                                      <p:cBhvr>
                                        <p:cTn id="117" dur="250" autoRev="1" fill="hold"/>
                                        <p:tgtEl>
                                          <p:spTgt spid="49"/>
                                        </p:tgtEl>
                                      </p:cBhvr>
                                      <p:by x="105000" y="105000"/>
                                    </p:animScale>
                                  </p:childTnLst>
                                </p:cTn>
                              </p:par>
                              <p:par>
                                <p:cTn id="118" presetID="26" presetClass="emph" presetSubtype="0" fill="hold" grpId="0" nodeType="withEffect">
                                  <p:stCondLst>
                                    <p:cond delay="0"/>
                                  </p:stCondLst>
                                  <p:childTnLst>
                                    <p:animEffect transition="out" filter="fade">
                                      <p:cBhvr>
                                        <p:cTn id="119" dur="500" tmFilter="0, 0; .2, .5; .8, .5; 1, 0"/>
                                        <p:tgtEl>
                                          <p:spTgt spid="86"/>
                                        </p:tgtEl>
                                      </p:cBhvr>
                                    </p:animEffect>
                                    <p:animScale>
                                      <p:cBhvr>
                                        <p:cTn id="120" dur="250" autoRev="1" fill="hold"/>
                                        <p:tgtEl>
                                          <p:spTgt spid="86"/>
                                        </p:tgtEl>
                                      </p:cBhvr>
                                      <p:by x="105000" y="105000"/>
                                    </p:animScale>
                                  </p:childTnLst>
                                </p:cTn>
                              </p:par>
                            </p:childTnLst>
                          </p:cTn>
                        </p:par>
                      </p:childTnLst>
                    </p:cTn>
                  </p:par>
                  <p:par>
                    <p:cTn id="121" fill="hold">
                      <p:stCondLst>
                        <p:cond delay="indefinite"/>
                      </p:stCondLst>
                      <p:childTnLst>
                        <p:par>
                          <p:cTn id="122" fill="hold">
                            <p:stCondLst>
                              <p:cond delay="0"/>
                            </p:stCondLst>
                            <p:childTnLst>
                              <p:par>
                                <p:cTn id="123" presetID="29" presetClass="entr" presetSubtype="0" fill="hold" grpId="0" nodeType="clickEffect" nodePh="1">
                                  <p:stCondLst>
                                    <p:cond delay="0"/>
                                  </p:stCondLst>
                                  <p:endCondLst>
                                    <p:cond evt="begin" delay="0">
                                      <p:tn val="123"/>
                                    </p:cond>
                                  </p:endCondLst>
                                  <p:childTnLst>
                                    <p:set>
                                      <p:cBhvr>
                                        <p:cTn id="124" dur="1" fill="hold">
                                          <p:stCondLst>
                                            <p:cond delay="0"/>
                                          </p:stCondLst>
                                        </p:cTn>
                                        <p:tgtEl>
                                          <p:spTgt spid="54"/>
                                        </p:tgtEl>
                                        <p:attrNameLst>
                                          <p:attrName>style.visibility</p:attrName>
                                        </p:attrNameLst>
                                      </p:cBhvr>
                                      <p:to>
                                        <p:strVal val="visible"/>
                                      </p:to>
                                    </p:set>
                                    <p:anim calcmode="lin" valueType="num">
                                      <p:cBhvr>
                                        <p:cTn id="125" dur="1000" fill="hold"/>
                                        <p:tgtEl>
                                          <p:spTgt spid="54"/>
                                        </p:tgtEl>
                                        <p:attrNameLst>
                                          <p:attrName>ppt_x</p:attrName>
                                        </p:attrNameLst>
                                      </p:cBhvr>
                                      <p:tavLst>
                                        <p:tav tm="0">
                                          <p:val>
                                            <p:strVal val="#ppt_x-.2"/>
                                          </p:val>
                                        </p:tav>
                                        <p:tav tm="100000">
                                          <p:val>
                                            <p:strVal val="#ppt_x"/>
                                          </p:val>
                                        </p:tav>
                                      </p:tavLst>
                                    </p:anim>
                                    <p:anim calcmode="lin" valueType="num">
                                      <p:cBhvr>
                                        <p:cTn id="126"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127" dur="1000"/>
                                        <p:tgtEl>
                                          <p:spTgt spid="54"/>
                                        </p:tgtEl>
                                      </p:cBhvr>
                                    </p:animEffect>
                                  </p:childTnLst>
                                </p:cTn>
                              </p:par>
                              <p:par>
                                <p:cTn id="128" presetID="29" presetClass="entr" presetSubtype="0"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 calcmode="lin" valueType="num">
                                      <p:cBhvr>
                                        <p:cTn id="130" dur="1000" fill="hold"/>
                                        <p:tgtEl>
                                          <p:spTgt spid="80"/>
                                        </p:tgtEl>
                                        <p:attrNameLst>
                                          <p:attrName>ppt_x</p:attrName>
                                        </p:attrNameLst>
                                      </p:cBhvr>
                                      <p:tavLst>
                                        <p:tav tm="0">
                                          <p:val>
                                            <p:strVal val="#ppt_x-.2"/>
                                          </p:val>
                                        </p:tav>
                                        <p:tav tm="100000">
                                          <p:val>
                                            <p:strVal val="#ppt_x"/>
                                          </p:val>
                                        </p:tav>
                                      </p:tavLst>
                                    </p:anim>
                                    <p:anim calcmode="lin" valueType="num">
                                      <p:cBhvr>
                                        <p:cTn id="131"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132" dur="1000"/>
                                        <p:tgtEl>
                                          <p:spTgt spid="80"/>
                                        </p:tgtEl>
                                      </p:cBhvr>
                                    </p:animEffect>
                                  </p:childTnLst>
                                </p:cTn>
                              </p:par>
                            </p:childTnLst>
                          </p:cTn>
                        </p:par>
                      </p:childTnLst>
                    </p:cTn>
                  </p:par>
                  <p:par>
                    <p:cTn id="133" fill="hold">
                      <p:stCondLst>
                        <p:cond delay="indefinite"/>
                      </p:stCondLst>
                      <p:childTnLst>
                        <p:par>
                          <p:cTn id="134" fill="hold">
                            <p:stCondLst>
                              <p:cond delay="0"/>
                            </p:stCondLst>
                            <p:childTnLst>
                              <p:par>
                                <p:cTn id="135" presetID="35" presetClass="emph" presetSubtype="0" fill="hold" grpId="0" nodeType="clickEffect" nodePh="1">
                                  <p:stCondLst>
                                    <p:cond delay="0"/>
                                  </p:stCondLst>
                                  <p:endCondLst>
                                    <p:cond evt="begin" delay="0">
                                      <p:tn val="135"/>
                                    </p:cond>
                                  </p:endCondLst>
                                  <p:childTnLst>
                                    <p:anim calcmode="discrete" valueType="str">
                                      <p:cBhvr>
                                        <p:cTn id="136" dur="1000" fill="hold"/>
                                        <p:tgtEl>
                                          <p:spTgt spid="50"/>
                                        </p:tgtEl>
                                        <p:attrNameLst>
                                          <p:attrName>style.visibility</p:attrName>
                                        </p:attrNameLst>
                                      </p:cBhvr>
                                      <p:tavLst>
                                        <p:tav tm="0">
                                          <p:val>
                                            <p:strVal val="hidden"/>
                                          </p:val>
                                        </p:tav>
                                        <p:tav tm="50000">
                                          <p:val>
                                            <p:strVal val="visible"/>
                                          </p:val>
                                        </p:tav>
                                      </p:tavLst>
                                    </p:anim>
                                  </p:childTnLst>
                                </p:cTn>
                              </p:par>
                              <p:par>
                                <p:cTn id="137" presetID="35" presetClass="emph" presetSubtype="0" fill="hold" grpId="0" nodeType="withEffect">
                                  <p:stCondLst>
                                    <p:cond delay="0"/>
                                  </p:stCondLst>
                                  <p:childTnLst>
                                    <p:anim calcmode="discrete" valueType="str">
                                      <p:cBhvr>
                                        <p:cTn id="138" dur="1000" fill="hold"/>
                                        <p:tgtEl>
                                          <p:spTgt spid="87"/>
                                        </p:tgtEl>
                                        <p:attrNameLst>
                                          <p:attrName>style.visibility</p:attrName>
                                        </p:attrNameLst>
                                      </p:cBhvr>
                                      <p:tavLst>
                                        <p:tav tm="0">
                                          <p:val>
                                            <p:strVal val="hidden"/>
                                          </p:val>
                                        </p:tav>
                                        <p:tav tm="50000">
                                          <p:val>
                                            <p:strVal val="visible"/>
                                          </p:val>
                                        </p:tav>
                                      </p:tavLst>
                                    </p:anim>
                                  </p:childTnLst>
                                </p:cTn>
                              </p:par>
                            </p:childTnLst>
                          </p:cTn>
                        </p:par>
                      </p:childTnLst>
                    </p:cTn>
                  </p:par>
                  <p:par>
                    <p:cTn id="139" fill="hold">
                      <p:stCondLst>
                        <p:cond delay="indefinite"/>
                      </p:stCondLst>
                      <p:childTnLst>
                        <p:par>
                          <p:cTn id="140" fill="hold">
                            <p:stCondLst>
                              <p:cond delay="0"/>
                            </p:stCondLst>
                            <p:childTnLst>
                              <p:par>
                                <p:cTn id="141" presetID="9" presetClass="entr" presetSubtype="0" fill="hold" grpId="0" nodeType="clickEffect" nodePh="1">
                                  <p:stCondLst>
                                    <p:cond delay="0"/>
                                  </p:stCondLst>
                                  <p:endCondLst>
                                    <p:cond evt="begin" delay="0">
                                      <p:tn val="141"/>
                                    </p:cond>
                                  </p:endCondLst>
                                  <p:childTnLst>
                                    <p:set>
                                      <p:cBhvr>
                                        <p:cTn id="142" dur="1" fill="hold">
                                          <p:stCondLst>
                                            <p:cond delay="0"/>
                                          </p:stCondLst>
                                        </p:cTn>
                                        <p:tgtEl>
                                          <p:spTgt spid="55"/>
                                        </p:tgtEl>
                                        <p:attrNameLst>
                                          <p:attrName>style.visibility</p:attrName>
                                        </p:attrNameLst>
                                      </p:cBhvr>
                                      <p:to>
                                        <p:strVal val="visible"/>
                                      </p:to>
                                    </p:set>
                                    <p:animEffect transition="in" filter="dissolve">
                                      <p:cBhvr>
                                        <p:cTn id="143" dur="500"/>
                                        <p:tgtEl>
                                          <p:spTgt spid="55"/>
                                        </p:tgtEl>
                                      </p:cBhvr>
                                    </p:animEffect>
                                  </p:childTnLst>
                                </p:cTn>
                              </p:par>
                              <p:par>
                                <p:cTn id="144" presetID="9" presetClass="entr" presetSubtype="0" fill="hold" grpId="0" nodeType="with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dissolve">
                                      <p:cBhvr>
                                        <p:cTn id="146" dur="500"/>
                                        <p:tgtEl>
                                          <p:spTgt spid="81"/>
                                        </p:tgtEl>
                                      </p:cBhvr>
                                    </p:animEffect>
                                  </p:childTnLst>
                                </p:cTn>
                              </p:par>
                            </p:childTnLst>
                          </p:cTn>
                        </p:par>
                      </p:childTnLst>
                    </p:cTn>
                  </p:par>
                  <p:par>
                    <p:cTn id="147" fill="hold">
                      <p:stCondLst>
                        <p:cond delay="indefinite"/>
                      </p:stCondLst>
                      <p:childTnLst>
                        <p:par>
                          <p:cTn id="148" fill="hold">
                            <p:stCondLst>
                              <p:cond delay="0"/>
                            </p:stCondLst>
                            <p:childTnLst>
                              <p:par>
                                <p:cTn id="149" presetID="26" presetClass="emph" presetSubtype="0" fill="hold" grpId="0" nodeType="clickEffect" nodePh="1">
                                  <p:stCondLst>
                                    <p:cond delay="0"/>
                                  </p:stCondLst>
                                  <p:endCondLst>
                                    <p:cond evt="begin" delay="0">
                                      <p:tn val="149"/>
                                    </p:cond>
                                  </p:endCondLst>
                                  <p:childTnLst>
                                    <p:animEffect transition="out" filter="fade">
                                      <p:cBhvr>
                                        <p:cTn id="150" dur="500" tmFilter="0, 0; .2, .5; .8, .5; 1, 0"/>
                                        <p:tgtEl>
                                          <p:spTgt spid="51"/>
                                        </p:tgtEl>
                                      </p:cBhvr>
                                    </p:animEffect>
                                    <p:animScale>
                                      <p:cBhvr>
                                        <p:cTn id="151" dur="250" autoRev="1" fill="hold"/>
                                        <p:tgtEl>
                                          <p:spTgt spid="51"/>
                                        </p:tgtEl>
                                      </p:cBhvr>
                                      <p:by x="105000" y="105000"/>
                                    </p:animScale>
                                  </p:childTnLst>
                                </p:cTn>
                              </p:par>
                              <p:par>
                                <p:cTn id="152" presetID="26" presetClass="emph" presetSubtype="0" fill="hold" grpId="0" nodeType="withEffect">
                                  <p:stCondLst>
                                    <p:cond delay="0"/>
                                  </p:stCondLst>
                                  <p:childTnLst>
                                    <p:animEffect transition="out" filter="fade">
                                      <p:cBhvr>
                                        <p:cTn id="153" dur="500" tmFilter="0, 0; .2, .5; .8, .5; 1, 0"/>
                                        <p:tgtEl>
                                          <p:spTgt spid="88"/>
                                        </p:tgtEl>
                                      </p:cBhvr>
                                    </p:animEffect>
                                    <p:animScale>
                                      <p:cBhvr>
                                        <p:cTn id="154" dur="250" autoRev="1" fill="hold"/>
                                        <p:tgtEl>
                                          <p:spTgt spid="88"/>
                                        </p:tgtEl>
                                      </p:cBhvr>
                                      <p:by x="105000" y="105000"/>
                                    </p:animScale>
                                  </p:childTnLst>
                                </p:cTn>
                              </p:par>
                            </p:childTnLst>
                          </p:cTn>
                        </p:par>
                      </p:childTnLst>
                    </p:cTn>
                  </p:par>
                  <p:par>
                    <p:cTn id="155" fill="hold">
                      <p:stCondLst>
                        <p:cond delay="indefinite"/>
                      </p:stCondLst>
                      <p:childTnLst>
                        <p:par>
                          <p:cTn id="156" fill="hold">
                            <p:stCondLst>
                              <p:cond delay="0"/>
                            </p:stCondLst>
                            <p:childTnLst>
                              <p:par>
                                <p:cTn id="157" presetID="3" presetClass="entr" presetSubtype="10" fill="hold" grpId="0" nodeType="clickEffect" nodePh="1">
                                  <p:stCondLst>
                                    <p:cond delay="0"/>
                                  </p:stCondLst>
                                  <p:endCondLst>
                                    <p:cond evt="begin" delay="0">
                                      <p:tn val="157"/>
                                    </p:cond>
                                  </p:endCondLst>
                                  <p:childTnLst>
                                    <p:set>
                                      <p:cBhvr>
                                        <p:cTn id="158" dur="1" fill="hold">
                                          <p:stCondLst>
                                            <p:cond delay="0"/>
                                          </p:stCondLst>
                                        </p:cTn>
                                        <p:tgtEl>
                                          <p:spTgt spid="56"/>
                                        </p:tgtEl>
                                        <p:attrNameLst>
                                          <p:attrName>style.visibility</p:attrName>
                                        </p:attrNameLst>
                                      </p:cBhvr>
                                      <p:to>
                                        <p:strVal val="visible"/>
                                      </p:to>
                                    </p:set>
                                    <p:animEffect transition="in" filter="blinds(horizontal)">
                                      <p:cBhvr>
                                        <p:cTn id="159" dur="500"/>
                                        <p:tgtEl>
                                          <p:spTgt spid="56"/>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82"/>
                                        </p:tgtEl>
                                        <p:attrNameLst>
                                          <p:attrName>style.visibility</p:attrName>
                                        </p:attrNameLst>
                                      </p:cBhvr>
                                      <p:to>
                                        <p:strVal val="visible"/>
                                      </p:to>
                                    </p:set>
                                    <p:animEffect transition="in" filter="blinds(horizontal)">
                                      <p:cBhvr>
                                        <p:cTn id="162" dur="500"/>
                                        <p:tgtEl>
                                          <p:spTgt spid="82"/>
                                        </p:tgtEl>
                                      </p:cBhvr>
                                    </p:animEffect>
                                  </p:childTnLst>
                                </p:cTn>
                              </p:par>
                            </p:childTnLst>
                          </p:cTn>
                        </p:par>
                      </p:childTnLst>
                    </p:cTn>
                  </p:par>
                  <p:par>
                    <p:cTn id="163" fill="hold">
                      <p:stCondLst>
                        <p:cond delay="indefinite"/>
                      </p:stCondLst>
                      <p:childTnLst>
                        <p:par>
                          <p:cTn id="164" fill="hold">
                            <p:stCondLst>
                              <p:cond delay="0"/>
                            </p:stCondLst>
                            <p:childTnLst>
                              <p:par>
                                <p:cTn id="165" presetID="35" presetClass="emph" presetSubtype="0" fill="hold" grpId="0" nodeType="clickEffect" nodePh="1">
                                  <p:stCondLst>
                                    <p:cond delay="0"/>
                                  </p:stCondLst>
                                  <p:endCondLst>
                                    <p:cond evt="begin" delay="0">
                                      <p:tn val="165"/>
                                    </p:cond>
                                  </p:endCondLst>
                                  <p:childTnLst>
                                    <p:anim calcmode="discrete" valueType="str">
                                      <p:cBhvr>
                                        <p:cTn id="166" dur="1000" fill="hold"/>
                                        <p:tgtEl>
                                          <p:spTgt spid="57"/>
                                        </p:tgtEl>
                                        <p:attrNameLst>
                                          <p:attrName>style.visibility</p:attrName>
                                        </p:attrNameLst>
                                      </p:cBhvr>
                                      <p:tavLst>
                                        <p:tav tm="0">
                                          <p:val>
                                            <p:strVal val="hidden"/>
                                          </p:val>
                                        </p:tav>
                                        <p:tav tm="50000">
                                          <p:val>
                                            <p:strVal val="visible"/>
                                          </p:val>
                                        </p:tav>
                                      </p:tavLst>
                                    </p:anim>
                                  </p:childTnLst>
                                </p:cTn>
                              </p:par>
                              <p:par>
                                <p:cTn id="167" presetID="35" presetClass="emph" presetSubtype="0" fill="hold" grpId="0" nodeType="withEffect">
                                  <p:stCondLst>
                                    <p:cond delay="0"/>
                                  </p:stCondLst>
                                  <p:childTnLst>
                                    <p:anim calcmode="discrete" valueType="str">
                                      <p:cBhvr>
                                        <p:cTn id="168" dur="1000" fill="hold"/>
                                        <p:tgtEl>
                                          <p:spTgt spid="89"/>
                                        </p:tgtEl>
                                        <p:attrNameLst>
                                          <p:attrName>style.visibility</p:attrName>
                                        </p:attrNameLst>
                                      </p:cBhvr>
                                      <p:tavLst>
                                        <p:tav tm="0">
                                          <p:val>
                                            <p:strVal val="hidden"/>
                                          </p:val>
                                        </p:tav>
                                        <p:tav tm="50000">
                                          <p:val>
                                            <p:strVal val="visible"/>
                                          </p:val>
                                        </p:tav>
                                      </p:tavLst>
                                    </p:anim>
                                  </p:childTnLst>
                                </p:cTn>
                              </p:par>
                            </p:childTnLst>
                          </p:cTn>
                        </p:par>
                      </p:childTnLst>
                    </p:cTn>
                  </p:par>
                  <p:par>
                    <p:cTn id="169" fill="hold">
                      <p:stCondLst>
                        <p:cond delay="indefinite"/>
                      </p:stCondLst>
                      <p:childTnLst>
                        <p:par>
                          <p:cTn id="170" fill="hold">
                            <p:stCondLst>
                              <p:cond delay="0"/>
                            </p:stCondLst>
                            <p:childTnLst>
                              <p:par>
                                <p:cTn id="171" presetID="3" presetClass="entr" presetSubtype="10" fill="hold" grpId="0" nodeType="clickEffect" nodePh="1">
                                  <p:stCondLst>
                                    <p:cond delay="0"/>
                                  </p:stCondLst>
                                  <p:endCondLst>
                                    <p:cond evt="begin" delay="0">
                                      <p:tn val="171"/>
                                    </p:cond>
                                  </p:endCondLst>
                                  <p:childTnLst>
                                    <p:set>
                                      <p:cBhvr>
                                        <p:cTn id="172" dur="1" fill="hold">
                                          <p:stCondLst>
                                            <p:cond delay="0"/>
                                          </p:stCondLst>
                                        </p:cTn>
                                        <p:tgtEl>
                                          <p:spTgt spid="62"/>
                                        </p:tgtEl>
                                        <p:attrNameLst>
                                          <p:attrName>style.visibility</p:attrName>
                                        </p:attrNameLst>
                                      </p:cBhvr>
                                      <p:to>
                                        <p:strVal val="visible"/>
                                      </p:to>
                                    </p:set>
                                    <p:animEffect transition="in" filter="blinds(horizontal)">
                                      <p:cBhvr>
                                        <p:cTn id="173" dur="500"/>
                                        <p:tgtEl>
                                          <p:spTgt spid="62"/>
                                        </p:tgtEl>
                                      </p:cBhvr>
                                    </p:animEffect>
                                  </p:childTnLst>
                                </p:cTn>
                              </p:par>
                              <p:par>
                                <p:cTn id="174" presetID="3" presetClass="entr" presetSubtype="10" fill="hold" grpId="0" nodeType="withEffect">
                                  <p:stCondLst>
                                    <p:cond delay="0"/>
                                  </p:stCondLst>
                                  <p:childTnLst>
                                    <p:set>
                                      <p:cBhvr>
                                        <p:cTn id="175" dur="1" fill="hold">
                                          <p:stCondLst>
                                            <p:cond delay="0"/>
                                          </p:stCondLst>
                                        </p:cTn>
                                        <p:tgtEl>
                                          <p:spTgt spid="83"/>
                                        </p:tgtEl>
                                        <p:attrNameLst>
                                          <p:attrName>style.visibility</p:attrName>
                                        </p:attrNameLst>
                                      </p:cBhvr>
                                      <p:to>
                                        <p:strVal val="visible"/>
                                      </p:to>
                                    </p:set>
                                    <p:animEffect transition="in" filter="blinds(horizontal)">
                                      <p:cBhvr>
                                        <p:cTn id="176" dur="500"/>
                                        <p:tgtEl>
                                          <p:spTgt spid="83"/>
                                        </p:tgtEl>
                                      </p:cBhvr>
                                    </p:animEffect>
                                  </p:childTnLst>
                                </p:cTn>
                              </p:par>
                            </p:childTnLst>
                          </p:cTn>
                        </p:par>
                      </p:childTnLst>
                    </p:cTn>
                  </p:par>
                  <p:par>
                    <p:cTn id="177" fill="hold">
                      <p:stCondLst>
                        <p:cond delay="indefinite"/>
                      </p:stCondLst>
                      <p:childTnLst>
                        <p:par>
                          <p:cTn id="178" fill="hold">
                            <p:stCondLst>
                              <p:cond delay="0"/>
                            </p:stCondLst>
                            <p:childTnLst>
                              <p:par>
                                <p:cTn id="179" presetID="26" presetClass="emph" presetSubtype="0" fill="hold" grpId="0" nodeType="clickEffect" nodePh="1">
                                  <p:stCondLst>
                                    <p:cond delay="0"/>
                                  </p:stCondLst>
                                  <p:endCondLst>
                                    <p:cond evt="begin" delay="0">
                                      <p:tn val="179"/>
                                    </p:cond>
                                  </p:endCondLst>
                                  <p:childTnLst>
                                    <p:animEffect transition="out" filter="fade">
                                      <p:cBhvr>
                                        <p:cTn id="180" dur="500" tmFilter="0, 0; .2, .5; .8, .5; 1, 0"/>
                                        <p:tgtEl>
                                          <p:spTgt spid="58"/>
                                        </p:tgtEl>
                                      </p:cBhvr>
                                    </p:animEffect>
                                    <p:animScale>
                                      <p:cBhvr>
                                        <p:cTn id="181" dur="250" autoRev="1" fill="hold"/>
                                        <p:tgtEl>
                                          <p:spTgt spid="58"/>
                                        </p:tgtEl>
                                      </p:cBhvr>
                                      <p:by x="105000" y="105000"/>
                                    </p:animScale>
                                  </p:childTnLst>
                                </p:cTn>
                              </p:par>
                              <p:par>
                                <p:cTn id="182" presetID="26" presetClass="emph" presetSubtype="0" fill="hold" grpId="0" nodeType="withEffect">
                                  <p:stCondLst>
                                    <p:cond delay="0"/>
                                  </p:stCondLst>
                                  <p:childTnLst>
                                    <p:animEffect transition="out" filter="fade">
                                      <p:cBhvr>
                                        <p:cTn id="183" dur="500" tmFilter="0, 0; .2, .5; .8, .5; 1, 0"/>
                                        <p:tgtEl>
                                          <p:spTgt spid="90"/>
                                        </p:tgtEl>
                                      </p:cBhvr>
                                    </p:animEffect>
                                    <p:animScale>
                                      <p:cBhvr>
                                        <p:cTn id="184" dur="250" autoRev="1" fill="hold"/>
                                        <p:tgtEl>
                                          <p:spTgt spid="90"/>
                                        </p:tgtEl>
                                      </p:cBhvr>
                                      <p:by x="105000" y="105000"/>
                                    </p:animScale>
                                  </p:childTnLst>
                                </p:cTn>
                              </p:par>
                            </p:childTnLst>
                          </p:cTn>
                        </p:par>
                      </p:childTnLst>
                    </p:cTn>
                  </p:par>
                  <p:par>
                    <p:cTn id="185" fill="hold">
                      <p:stCondLst>
                        <p:cond delay="indefinite"/>
                      </p:stCondLst>
                      <p:childTnLst>
                        <p:par>
                          <p:cTn id="186" fill="hold">
                            <p:stCondLst>
                              <p:cond delay="0"/>
                            </p:stCondLst>
                            <p:childTnLst>
                              <p:par>
                                <p:cTn id="187" presetID="29" presetClass="entr" presetSubtype="0" fill="hold" grpId="0" nodeType="clickEffect" nodePh="1">
                                  <p:stCondLst>
                                    <p:cond delay="0"/>
                                  </p:stCondLst>
                                  <p:endCondLst>
                                    <p:cond evt="begin" delay="0">
                                      <p:tn val="187"/>
                                    </p:cond>
                                  </p:endCondLst>
                                  <p:childTnLst>
                                    <p:set>
                                      <p:cBhvr>
                                        <p:cTn id="188" dur="1" fill="hold">
                                          <p:stCondLst>
                                            <p:cond delay="0"/>
                                          </p:stCondLst>
                                        </p:cTn>
                                        <p:tgtEl>
                                          <p:spTgt spid="63"/>
                                        </p:tgtEl>
                                        <p:attrNameLst>
                                          <p:attrName>style.visibility</p:attrName>
                                        </p:attrNameLst>
                                      </p:cBhvr>
                                      <p:to>
                                        <p:strVal val="visible"/>
                                      </p:to>
                                    </p:set>
                                    <p:anim calcmode="lin" valueType="num">
                                      <p:cBhvr>
                                        <p:cTn id="189" dur="1000" fill="hold"/>
                                        <p:tgtEl>
                                          <p:spTgt spid="63"/>
                                        </p:tgtEl>
                                        <p:attrNameLst>
                                          <p:attrName>ppt_x</p:attrName>
                                        </p:attrNameLst>
                                      </p:cBhvr>
                                      <p:tavLst>
                                        <p:tav tm="0">
                                          <p:val>
                                            <p:strVal val="#ppt_x-.2"/>
                                          </p:val>
                                        </p:tav>
                                        <p:tav tm="100000">
                                          <p:val>
                                            <p:strVal val="#ppt_x"/>
                                          </p:val>
                                        </p:tav>
                                      </p:tavLst>
                                    </p:anim>
                                    <p:anim calcmode="lin" valueType="num">
                                      <p:cBhvr>
                                        <p:cTn id="190" dur="1000" fill="hold"/>
                                        <p:tgtEl>
                                          <p:spTgt spid="63"/>
                                        </p:tgtEl>
                                        <p:attrNameLst>
                                          <p:attrName>ppt_y</p:attrName>
                                        </p:attrNameLst>
                                      </p:cBhvr>
                                      <p:tavLst>
                                        <p:tav tm="0">
                                          <p:val>
                                            <p:strVal val="#ppt_y"/>
                                          </p:val>
                                        </p:tav>
                                        <p:tav tm="100000">
                                          <p:val>
                                            <p:strVal val="#ppt_y"/>
                                          </p:val>
                                        </p:tav>
                                      </p:tavLst>
                                    </p:anim>
                                    <p:animEffect transition="in" filter="wipe(right)" prLst="gradientSize: 0.1">
                                      <p:cBhvr>
                                        <p:cTn id="191" dur="1000"/>
                                        <p:tgtEl>
                                          <p:spTgt spid="63"/>
                                        </p:tgtEl>
                                      </p:cBhvr>
                                    </p:animEffect>
                                  </p:childTnLst>
                                </p:cTn>
                              </p:par>
                              <p:par>
                                <p:cTn id="192" presetID="29" presetClass="entr" presetSubtype="0" fill="hold" grpId="0" nodeType="withEffect">
                                  <p:stCondLst>
                                    <p:cond delay="0"/>
                                  </p:stCondLst>
                                  <p:childTnLst>
                                    <p:set>
                                      <p:cBhvr>
                                        <p:cTn id="193" dur="1" fill="hold">
                                          <p:stCondLst>
                                            <p:cond delay="0"/>
                                          </p:stCondLst>
                                        </p:cTn>
                                        <p:tgtEl>
                                          <p:spTgt spid="84"/>
                                        </p:tgtEl>
                                        <p:attrNameLst>
                                          <p:attrName>style.visibility</p:attrName>
                                        </p:attrNameLst>
                                      </p:cBhvr>
                                      <p:to>
                                        <p:strVal val="visible"/>
                                      </p:to>
                                    </p:set>
                                    <p:anim calcmode="lin" valueType="num">
                                      <p:cBhvr>
                                        <p:cTn id="194" dur="1000" fill="hold"/>
                                        <p:tgtEl>
                                          <p:spTgt spid="84"/>
                                        </p:tgtEl>
                                        <p:attrNameLst>
                                          <p:attrName>ppt_x</p:attrName>
                                        </p:attrNameLst>
                                      </p:cBhvr>
                                      <p:tavLst>
                                        <p:tav tm="0">
                                          <p:val>
                                            <p:strVal val="#ppt_x-.2"/>
                                          </p:val>
                                        </p:tav>
                                        <p:tav tm="100000">
                                          <p:val>
                                            <p:strVal val="#ppt_x"/>
                                          </p:val>
                                        </p:tav>
                                      </p:tavLst>
                                    </p:anim>
                                    <p:anim calcmode="lin" valueType="num">
                                      <p:cBhvr>
                                        <p:cTn id="195"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196" dur="1000"/>
                                        <p:tgtEl>
                                          <p:spTgt spid="84"/>
                                        </p:tgtEl>
                                      </p:cBhvr>
                                    </p:animEffect>
                                  </p:childTnLst>
                                </p:cTn>
                              </p:par>
                            </p:childTnLst>
                          </p:cTn>
                        </p:par>
                      </p:childTnLst>
                    </p:cTn>
                  </p:par>
                  <p:par>
                    <p:cTn id="197" fill="hold">
                      <p:stCondLst>
                        <p:cond delay="indefinite"/>
                      </p:stCondLst>
                      <p:childTnLst>
                        <p:par>
                          <p:cTn id="198" fill="hold">
                            <p:stCondLst>
                              <p:cond delay="0"/>
                            </p:stCondLst>
                            <p:childTnLst>
                              <p:par>
                                <p:cTn id="199" presetID="35" presetClass="emph" presetSubtype="0" fill="hold" grpId="0" nodeType="clickEffect" nodePh="1">
                                  <p:stCondLst>
                                    <p:cond delay="0"/>
                                  </p:stCondLst>
                                  <p:endCondLst>
                                    <p:cond evt="begin" delay="0">
                                      <p:tn val="199"/>
                                    </p:cond>
                                  </p:endCondLst>
                                  <p:childTnLst>
                                    <p:anim calcmode="discrete" valueType="str">
                                      <p:cBhvr>
                                        <p:cTn id="200" dur="1000" fill="hold"/>
                                        <p:tgtEl>
                                          <p:spTgt spid="59"/>
                                        </p:tgtEl>
                                        <p:attrNameLst>
                                          <p:attrName>style.visibility</p:attrName>
                                        </p:attrNameLst>
                                      </p:cBhvr>
                                      <p:tavLst>
                                        <p:tav tm="0">
                                          <p:val>
                                            <p:strVal val="hidden"/>
                                          </p:val>
                                        </p:tav>
                                        <p:tav tm="50000">
                                          <p:val>
                                            <p:strVal val="visible"/>
                                          </p:val>
                                        </p:tav>
                                      </p:tavLst>
                                    </p:anim>
                                  </p:childTnLst>
                                </p:cTn>
                              </p:par>
                              <p:par>
                                <p:cTn id="201" presetID="35" presetClass="emph" presetSubtype="0" fill="hold" grpId="0" nodeType="withEffect">
                                  <p:stCondLst>
                                    <p:cond delay="0"/>
                                  </p:stCondLst>
                                  <p:childTnLst>
                                    <p:anim calcmode="discrete" valueType="str">
                                      <p:cBhvr>
                                        <p:cTn id="202" dur="1000" fill="hold"/>
                                        <p:tgtEl>
                                          <p:spTgt spid="94"/>
                                        </p:tgtEl>
                                        <p:attrNameLst>
                                          <p:attrName>style.visibility</p:attrName>
                                        </p:attrNameLst>
                                      </p:cBhvr>
                                      <p:tavLst>
                                        <p:tav tm="0">
                                          <p:val>
                                            <p:strVal val="hidden"/>
                                          </p:val>
                                        </p:tav>
                                        <p:tav tm="50000">
                                          <p:val>
                                            <p:strVal val="visible"/>
                                          </p:val>
                                        </p:tav>
                                      </p:tavLst>
                                    </p:anim>
                                  </p:childTnLst>
                                </p:cTn>
                              </p:par>
                            </p:childTnLst>
                          </p:cTn>
                        </p:par>
                      </p:childTnLst>
                    </p:cTn>
                  </p:par>
                  <p:par>
                    <p:cTn id="203" fill="hold">
                      <p:stCondLst>
                        <p:cond delay="indefinite"/>
                      </p:stCondLst>
                      <p:childTnLst>
                        <p:par>
                          <p:cTn id="204" fill="hold">
                            <p:stCondLst>
                              <p:cond delay="0"/>
                            </p:stCondLst>
                            <p:childTnLst>
                              <p:par>
                                <p:cTn id="205" presetID="29" presetClass="entr" presetSubtype="0" fill="hold" grpId="0" nodeType="clickEffect" nodePh="1">
                                  <p:stCondLst>
                                    <p:cond delay="0"/>
                                  </p:stCondLst>
                                  <p:endCondLst>
                                    <p:cond evt="begin" delay="0">
                                      <p:tn val="205"/>
                                    </p:cond>
                                  </p:endCondLst>
                                  <p:childTnLst>
                                    <p:set>
                                      <p:cBhvr>
                                        <p:cTn id="206" dur="1" fill="hold">
                                          <p:stCondLst>
                                            <p:cond delay="0"/>
                                          </p:stCondLst>
                                        </p:cTn>
                                        <p:tgtEl>
                                          <p:spTgt spid="64"/>
                                        </p:tgtEl>
                                        <p:attrNameLst>
                                          <p:attrName>style.visibility</p:attrName>
                                        </p:attrNameLst>
                                      </p:cBhvr>
                                      <p:to>
                                        <p:strVal val="visible"/>
                                      </p:to>
                                    </p:set>
                                    <p:anim calcmode="lin" valueType="num">
                                      <p:cBhvr>
                                        <p:cTn id="207" dur="1000" fill="hold"/>
                                        <p:tgtEl>
                                          <p:spTgt spid="64"/>
                                        </p:tgtEl>
                                        <p:attrNameLst>
                                          <p:attrName>ppt_x</p:attrName>
                                        </p:attrNameLst>
                                      </p:cBhvr>
                                      <p:tavLst>
                                        <p:tav tm="0">
                                          <p:val>
                                            <p:strVal val="#ppt_x-.2"/>
                                          </p:val>
                                        </p:tav>
                                        <p:tav tm="100000">
                                          <p:val>
                                            <p:strVal val="#ppt_x"/>
                                          </p:val>
                                        </p:tav>
                                      </p:tavLst>
                                    </p:anim>
                                    <p:anim calcmode="lin" valueType="num">
                                      <p:cBhvr>
                                        <p:cTn id="208" dur="1000" fill="hold"/>
                                        <p:tgtEl>
                                          <p:spTgt spid="64"/>
                                        </p:tgtEl>
                                        <p:attrNameLst>
                                          <p:attrName>ppt_y</p:attrName>
                                        </p:attrNameLst>
                                      </p:cBhvr>
                                      <p:tavLst>
                                        <p:tav tm="0">
                                          <p:val>
                                            <p:strVal val="#ppt_y"/>
                                          </p:val>
                                        </p:tav>
                                        <p:tav tm="100000">
                                          <p:val>
                                            <p:strVal val="#ppt_y"/>
                                          </p:val>
                                        </p:tav>
                                      </p:tavLst>
                                    </p:anim>
                                    <p:animEffect transition="in" filter="wipe(right)" prLst="gradientSize: 0.1">
                                      <p:cBhvr>
                                        <p:cTn id="209" dur="1000"/>
                                        <p:tgtEl>
                                          <p:spTgt spid="64"/>
                                        </p:tgtEl>
                                      </p:cBhvr>
                                    </p:animEffect>
                                  </p:childTnLst>
                                </p:cTn>
                              </p:par>
                              <p:par>
                                <p:cTn id="210" presetID="29" presetClass="entr" presetSubtype="0" fill="hold" grpId="0" nodeType="withEffect">
                                  <p:stCondLst>
                                    <p:cond delay="0"/>
                                  </p:stCondLst>
                                  <p:childTnLst>
                                    <p:set>
                                      <p:cBhvr>
                                        <p:cTn id="211" dur="1" fill="hold">
                                          <p:stCondLst>
                                            <p:cond delay="0"/>
                                          </p:stCondLst>
                                        </p:cTn>
                                        <p:tgtEl>
                                          <p:spTgt spid="91"/>
                                        </p:tgtEl>
                                        <p:attrNameLst>
                                          <p:attrName>style.visibility</p:attrName>
                                        </p:attrNameLst>
                                      </p:cBhvr>
                                      <p:to>
                                        <p:strVal val="visible"/>
                                      </p:to>
                                    </p:set>
                                    <p:anim calcmode="lin" valueType="num">
                                      <p:cBhvr>
                                        <p:cTn id="212" dur="1000" fill="hold"/>
                                        <p:tgtEl>
                                          <p:spTgt spid="91"/>
                                        </p:tgtEl>
                                        <p:attrNameLst>
                                          <p:attrName>ppt_x</p:attrName>
                                        </p:attrNameLst>
                                      </p:cBhvr>
                                      <p:tavLst>
                                        <p:tav tm="0">
                                          <p:val>
                                            <p:strVal val="#ppt_x-.2"/>
                                          </p:val>
                                        </p:tav>
                                        <p:tav tm="100000">
                                          <p:val>
                                            <p:strVal val="#ppt_x"/>
                                          </p:val>
                                        </p:tav>
                                      </p:tavLst>
                                    </p:anim>
                                    <p:anim calcmode="lin" valueType="num">
                                      <p:cBhvr>
                                        <p:cTn id="213"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214" dur="1000"/>
                                        <p:tgtEl>
                                          <p:spTgt spid="91"/>
                                        </p:tgtEl>
                                      </p:cBhvr>
                                    </p:animEffect>
                                  </p:childTnLst>
                                </p:cTn>
                              </p:par>
                            </p:childTnLst>
                          </p:cTn>
                        </p:par>
                      </p:childTnLst>
                    </p:cTn>
                  </p:par>
                  <p:par>
                    <p:cTn id="215" fill="hold">
                      <p:stCondLst>
                        <p:cond delay="indefinite"/>
                      </p:stCondLst>
                      <p:childTnLst>
                        <p:par>
                          <p:cTn id="216" fill="hold">
                            <p:stCondLst>
                              <p:cond delay="0"/>
                            </p:stCondLst>
                            <p:childTnLst>
                              <p:par>
                                <p:cTn id="217" presetID="26" presetClass="emph" presetSubtype="0" fill="hold" grpId="0" nodeType="clickEffect" nodePh="1">
                                  <p:stCondLst>
                                    <p:cond delay="0"/>
                                  </p:stCondLst>
                                  <p:endCondLst>
                                    <p:cond evt="begin" delay="0">
                                      <p:tn val="217"/>
                                    </p:cond>
                                  </p:endCondLst>
                                  <p:childTnLst>
                                    <p:animEffect transition="out" filter="fade">
                                      <p:cBhvr>
                                        <p:cTn id="218" dur="500" tmFilter="0, 0; .2, .5; .8, .5; 1, 0"/>
                                        <p:tgtEl>
                                          <p:spTgt spid="60"/>
                                        </p:tgtEl>
                                      </p:cBhvr>
                                    </p:animEffect>
                                    <p:animScale>
                                      <p:cBhvr>
                                        <p:cTn id="219" dur="250" autoRev="1" fill="hold"/>
                                        <p:tgtEl>
                                          <p:spTgt spid="60"/>
                                        </p:tgtEl>
                                      </p:cBhvr>
                                      <p:by x="105000" y="105000"/>
                                    </p:animScale>
                                  </p:childTnLst>
                                </p:cTn>
                              </p:par>
                              <p:par>
                                <p:cTn id="220" presetID="26" presetClass="emph" presetSubtype="0" fill="hold" grpId="0" nodeType="withEffect">
                                  <p:stCondLst>
                                    <p:cond delay="0"/>
                                  </p:stCondLst>
                                  <p:childTnLst>
                                    <p:animEffect transition="out" filter="fade">
                                      <p:cBhvr>
                                        <p:cTn id="221" dur="500" tmFilter="0, 0; .2, .5; .8, .5; 1, 0"/>
                                        <p:tgtEl>
                                          <p:spTgt spid="95"/>
                                        </p:tgtEl>
                                      </p:cBhvr>
                                    </p:animEffect>
                                    <p:animScale>
                                      <p:cBhvr>
                                        <p:cTn id="222" dur="250" autoRev="1" fill="hold"/>
                                        <p:tgtEl>
                                          <p:spTgt spid="95"/>
                                        </p:tgtEl>
                                      </p:cBhvr>
                                      <p:by x="105000" y="105000"/>
                                    </p:animScale>
                                  </p:childTnLst>
                                </p:cTn>
                              </p:par>
                            </p:childTnLst>
                          </p:cTn>
                        </p:par>
                      </p:childTnLst>
                    </p:cTn>
                  </p:par>
                  <p:par>
                    <p:cTn id="223" fill="hold">
                      <p:stCondLst>
                        <p:cond delay="indefinite"/>
                      </p:stCondLst>
                      <p:childTnLst>
                        <p:par>
                          <p:cTn id="224" fill="hold">
                            <p:stCondLst>
                              <p:cond delay="0"/>
                            </p:stCondLst>
                            <p:childTnLst>
                              <p:par>
                                <p:cTn id="225" presetID="29" presetClass="entr" presetSubtype="0" fill="hold" grpId="0" nodeType="clickEffect" nodePh="1">
                                  <p:stCondLst>
                                    <p:cond delay="0"/>
                                  </p:stCondLst>
                                  <p:endCondLst>
                                    <p:cond evt="begin" delay="0">
                                      <p:tn val="225"/>
                                    </p:cond>
                                  </p:endCondLst>
                                  <p:childTnLst>
                                    <p:set>
                                      <p:cBhvr>
                                        <p:cTn id="226" dur="1" fill="hold">
                                          <p:stCondLst>
                                            <p:cond delay="0"/>
                                          </p:stCondLst>
                                        </p:cTn>
                                        <p:tgtEl>
                                          <p:spTgt spid="65"/>
                                        </p:tgtEl>
                                        <p:attrNameLst>
                                          <p:attrName>style.visibility</p:attrName>
                                        </p:attrNameLst>
                                      </p:cBhvr>
                                      <p:to>
                                        <p:strVal val="visible"/>
                                      </p:to>
                                    </p:set>
                                    <p:anim calcmode="lin" valueType="num">
                                      <p:cBhvr>
                                        <p:cTn id="227" dur="1000" fill="hold"/>
                                        <p:tgtEl>
                                          <p:spTgt spid="65"/>
                                        </p:tgtEl>
                                        <p:attrNameLst>
                                          <p:attrName>ppt_x</p:attrName>
                                        </p:attrNameLst>
                                      </p:cBhvr>
                                      <p:tavLst>
                                        <p:tav tm="0">
                                          <p:val>
                                            <p:strVal val="#ppt_x-.2"/>
                                          </p:val>
                                        </p:tav>
                                        <p:tav tm="100000">
                                          <p:val>
                                            <p:strVal val="#ppt_x"/>
                                          </p:val>
                                        </p:tav>
                                      </p:tavLst>
                                    </p:anim>
                                    <p:anim calcmode="lin" valueType="num">
                                      <p:cBhvr>
                                        <p:cTn id="228" dur="1000" fill="hold"/>
                                        <p:tgtEl>
                                          <p:spTgt spid="65"/>
                                        </p:tgtEl>
                                        <p:attrNameLst>
                                          <p:attrName>ppt_y</p:attrName>
                                        </p:attrNameLst>
                                      </p:cBhvr>
                                      <p:tavLst>
                                        <p:tav tm="0">
                                          <p:val>
                                            <p:strVal val="#ppt_y"/>
                                          </p:val>
                                        </p:tav>
                                        <p:tav tm="100000">
                                          <p:val>
                                            <p:strVal val="#ppt_y"/>
                                          </p:val>
                                        </p:tav>
                                      </p:tavLst>
                                    </p:anim>
                                    <p:animEffect transition="in" filter="wipe(right)" prLst="gradientSize: 0.1">
                                      <p:cBhvr>
                                        <p:cTn id="229" dur="1000"/>
                                        <p:tgtEl>
                                          <p:spTgt spid="65"/>
                                        </p:tgtEl>
                                      </p:cBhvr>
                                    </p:animEffect>
                                  </p:childTnLst>
                                </p:cTn>
                              </p:par>
                              <p:par>
                                <p:cTn id="230" presetID="29" presetClass="entr" presetSubtype="0" fill="hold" grpId="0" nodeType="withEffect">
                                  <p:stCondLst>
                                    <p:cond delay="0"/>
                                  </p:stCondLst>
                                  <p:childTnLst>
                                    <p:set>
                                      <p:cBhvr>
                                        <p:cTn id="231" dur="1" fill="hold">
                                          <p:stCondLst>
                                            <p:cond delay="0"/>
                                          </p:stCondLst>
                                        </p:cTn>
                                        <p:tgtEl>
                                          <p:spTgt spid="92"/>
                                        </p:tgtEl>
                                        <p:attrNameLst>
                                          <p:attrName>style.visibility</p:attrName>
                                        </p:attrNameLst>
                                      </p:cBhvr>
                                      <p:to>
                                        <p:strVal val="visible"/>
                                      </p:to>
                                    </p:set>
                                    <p:anim calcmode="lin" valueType="num">
                                      <p:cBhvr>
                                        <p:cTn id="232" dur="1000" fill="hold"/>
                                        <p:tgtEl>
                                          <p:spTgt spid="92"/>
                                        </p:tgtEl>
                                        <p:attrNameLst>
                                          <p:attrName>ppt_x</p:attrName>
                                        </p:attrNameLst>
                                      </p:cBhvr>
                                      <p:tavLst>
                                        <p:tav tm="0">
                                          <p:val>
                                            <p:strVal val="#ppt_x-.2"/>
                                          </p:val>
                                        </p:tav>
                                        <p:tav tm="100000">
                                          <p:val>
                                            <p:strVal val="#ppt_x"/>
                                          </p:val>
                                        </p:tav>
                                      </p:tavLst>
                                    </p:anim>
                                    <p:anim calcmode="lin" valueType="num">
                                      <p:cBhvr>
                                        <p:cTn id="233" dur="1000" fill="hold"/>
                                        <p:tgtEl>
                                          <p:spTgt spid="92"/>
                                        </p:tgtEl>
                                        <p:attrNameLst>
                                          <p:attrName>ppt_y</p:attrName>
                                        </p:attrNameLst>
                                      </p:cBhvr>
                                      <p:tavLst>
                                        <p:tav tm="0">
                                          <p:val>
                                            <p:strVal val="#ppt_y"/>
                                          </p:val>
                                        </p:tav>
                                        <p:tav tm="100000">
                                          <p:val>
                                            <p:strVal val="#ppt_y"/>
                                          </p:val>
                                        </p:tav>
                                      </p:tavLst>
                                    </p:anim>
                                    <p:animEffect transition="in" filter="wipe(right)" prLst="gradientSize: 0.1">
                                      <p:cBhvr>
                                        <p:cTn id="234" dur="1000"/>
                                        <p:tgtEl>
                                          <p:spTgt spid="92"/>
                                        </p:tgtEl>
                                      </p:cBhvr>
                                    </p:animEffect>
                                  </p:childTnLst>
                                </p:cTn>
                              </p:par>
                            </p:childTnLst>
                          </p:cTn>
                        </p:par>
                      </p:childTnLst>
                    </p:cTn>
                  </p:par>
                  <p:par>
                    <p:cTn id="235" fill="hold">
                      <p:stCondLst>
                        <p:cond delay="indefinite"/>
                      </p:stCondLst>
                      <p:childTnLst>
                        <p:par>
                          <p:cTn id="236" fill="hold">
                            <p:stCondLst>
                              <p:cond delay="0"/>
                            </p:stCondLst>
                            <p:childTnLst>
                              <p:par>
                                <p:cTn id="237" presetID="35" presetClass="emph" presetSubtype="0" fill="hold" grpId="0" nodeType="clickEffect" nodePh="1">
                                  <p:stCondLst>
                                    <p:cond delay="0"/>
                                  </p:stCondLst>
                                  <p:endCondLst>
                                    <p:cond evt="begin" delay="0">
                                      <p:tn val="237"/>
                                    </p:cond>
                                  </p:endCondLst>
                                  <p:childTnLst>
                                    <p:anim calcmode="discrete" valueType="str">
                                      <p:cBhvr>
                                        <p:cTn id="238" dur="1000" fill="hold"/>
                                        <p:tgtEl>
                                          <p:spTgt spid="61"/>
                                        </p:tgtEl>
                                        <p:attrNameLst>
                                          <p:attrName>style.visibility</p:attrName>
                                        </p:attrNameLst>
                                      </p:cBhvr>
                                      <p:tavLst>
                                        <p:tav tm="0">
                                          <p:val>
                                            <p:strVal val="hidden"/>
                                          </p:val>
                                        </p:tav>
                                        <p:tav tm="50000">
                                          <p:val>
                                            <p:strVal val="visible"/>
                                          </p:val>
                                        </p:tav>
                                      </p:tavLst>
                                    </p:anim>
                                  </p:childTnLst>
                                </p:cTn>
                              </p:par>
                              <p:par>
                                <p:cTn id="239" presetID="35" presetClass="emph" presetSubtype="0" fill="hold" grpId="0" nodeType="withEffect">
                                  <p:stCondLst>
                                    <p:cond delay="0"/>
                                  </p:stCondLst>
                                  <p:childTnLst>
                                    <p:anim calcmode="discrete" valueType="str">
                                      <p:cBhvr>
                                        <p:cTn id="240"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241" fill="hold">
                      <p:stCondLst>
                        <p:cond delay="indefinite"/>
                      </p:stCondLst>
                      <p:childTnLst>
                        <p:par>
                          <p:cTn id="242" fill="hold">
                            <p:stCondLst>
                              <p:cond delay="0"/>
                            </p:stCondLst>
                            <p:childTnLst>
                              <p:par>
                                <p:cTn id="243" presetID="5" presetClass="entr" presetSubtype="10" fill="hold" grpId="0" nodeType="clickEffect" nodePh="1">
                                  <p:stCondLst>
                                    <p:cond delay="0"/>
                                  </p:stCondLst>
                                  <p:endCondLst>
                                    <p:cond evt="begin" delay="0">
                                      <p:tn val="243"/>
                                    </p:cond>
                                  </p:endCondLst>
                                  <p:childTnLst>
                                    <p:set>
                                      <p:cBhvr>
                                        <p:cTn id="244" dur="1" fill="hold">
                                          <p:stCondLst>
                                            <p:cond delay="0"/>
                                          </p:stCondLst>
                                        </p:cTn>
                                        <p:tgtEl>
                                          <p:spTgt spid="66"/>
                                        </p:tgtEl>
                                        <p:attrNameLst>
                                          <p:attrName>style.visibility</p:attrName>
                                        </p:attrNameLst>
                                      </p:cBhvr>
                                      <p:to>
                                        <p:strVal val="visible"/>
                                      </p:to>
                                    </p:set>
                                    <p:animEffect transition="in" filter="checkerboard(across)">
                                      <p:cBhvr>
                                        <p:cTn id="245" dur="500"/>
                                        <p:tgtEl>
                                          <p:spTgt spid="66"/>
                                        </p:tgtEl>
                                      </p:cBhvr>
                                    </p:animEffect>
                                  </p:childTnLst>
                                </p:cTn>
                              </p:par>
                              <p:par>
                                <p:cTn id="246" presetID="5" presetClass="entr" presetSubtype="10" fill="hold" grpId="0" nodeType="withEffect">
                                  <p:stCondLst>
                                    <p:cond delay="0"/>
                                  </p:stCondLst>
                                  <p:childTnLst>
                                    <p:set>
                                      <p:cBhvr>
                                        <p:cTn id="247" dur="1" fill="hold">
                                          <p:stCondLst>
                                            <p:cond delay="0"/>
                                          </p:stCondLst>
                                        </p:cTn>
                                        <p:tgtEl>
                                          <p:spTgt spid="93"/>
                                        </p:tgtEl>
                                        <p:attrNameLst>
                                          <p:attrName>style.visibility</p:attrName>
                                        </p:attrNameLst>
                                      </p:cBhvr>
                                      <p:to>
                                        <p:strVal val="visible"/>
                                      </p:to>
                                    </p:set>
                                    <p:animEffect transition="in" filter="checkerboard(across)">
                                      <p:cBhvr>
                                        <p:cTn id="248" dur="500"/>
                                        <p:tgtEl>
                                          <p:spTgt spid="93"/>
                                        </p:tgtEl>
                                      </p:cBhvr>
                                    </p:animEffect>
                                  </p:childTnLst>
                                </p:cTn>
                              </p:par>
                            </p:childTnLst>
                          </p:cTn>
                        </p:par>
                      </p:childTnLst>
                    </p:cTn>
                  </p:par>
                  <p:par>
                    <p:cTn id="249" fill="hold">
                      <p:stCondLst>
                        <p:cond delay="indefinite"/>
                      </p:stCondLst>
                      <p:childTnLst>
                        <p:par>
                          <p:cTn id="250" fill="hold">
                            <p:stCondLst>
                              <p:cond delay="0"/>
                            </p:stCondLst>
                            <p:childTnLst>
                              <p:par>
                                <p:cTn id="251" presetID="18" presetClass="exit" presetSubtype="12" fill="hold" grpId="1" nodeType="clickEffect" nodePh="1">
                                  <p:stCondLst>
                                    <p:cond delay="0"/>
                                  </p:stCondLst>
                                  <p:endCondLst>
                                    <p:cond evt="begin" delay="0">
                                      <p:tn val="251"/>
                                    </p:cond>
                                  </p:endCondLst>
                                  <p:childTnLst>
                                    <p:animEffect transition="out" filter="strips(downLeft)">
                                      <p:cBhvr>
                                        <p:cTn id="252" dur="500"/>
                                        <p:tgtEl>
                                          <p:spTgt spid="37"/>
                                        </p:tgtEl>
                                      </p:cBhvr>
                                    </p:animEffect>
                                    <p:set>
                                      <p:cBhvr>
                                        <p:cTn id="253" dur="1" fill="hold">
                                          <p:stCondLst>
                                            <p:cond delay="499"/>
                                          </p:stCondLst>
                                        </p:cTn>
                                        <p:tgtEl>
                                          <p:spTgt spid="37"/>
                                        </p:tgtEl>
                                        <p:attrNameLst>
                                          <p:attrName>style.visibility</p:attrName>
                                        </p:attrNameLst>
                                      </p:cBhvr>
                                      <p:to>
                                        <p:strVal val="hidden"/>
                                      </p:to>
                                    </p:set>
                                  </p:childTnLst>
                                </p:cTn>
                              </p:par>
                              <p:par>
                                <p:cTn id="254" presetID="18" presetClass="exit" presetSubtype="12" fill="hold" grpId="1" nodeType="withEffect" nodePh="1">
                                  <p:stCondLst>
                                    <p:cond delay="0"/>
                                  </p:stCondLst>
                                  <p:endCondLst>
                                    <p:cond evt="begin" delay="0">
                                      <p:tn val="254"/>
                                    </p:cond>
                                  </p:endCondLst>
                                  <p:childTnLst>
                                    <p:animEffect transition="out" filter="strips(downLeft)">
                                      <p:cBhvr>
                                        <p:cTn id="255" dur="500"/>
                                        <p:tgtEl>
                                          <p:spTgt spid="38"/>
                                        </p:tgtEl>
                                      </p:cBhvr>
                                    </p:animEffect>
                                    <p:set>
                                      <p:cBhvr>
                                        <p:cTn id="256" dur="1" fill="hold">
                                          <p:stCondLst>
                                            <p:cond delay="499"/>
                                          </p:stCondLst>
                                        </p:cTn>
                                        <p:tgtEl>
                                          <p:spTgt spid="38"/>
                                        </p:tgtEl>
                                        <p:attrNameLst>
                                          <p:attrName>style.visibility</p:attrName>
                                        </p:attrNameLst>
                                      </p:cBhvr>
                                      <p:to>
                                        <p:strVal val="hidden"/>
                                      </p:to>
                                    </p:set>
                                  </p:childTnLst>
                                </p:cTn>
                              </p:par>
                              <p:par>
                                <p:cTn id="257" presetID="18" presetClass="exit" presetSubtype="12" fill="hold" grpId="1" nodeType="withEffect" nodePh="1">
                                  <p:stCondLst>
                                    <p:cond delay="0"/>
                                  </p:stCondLst>
                                  <p:endCondLst>
                                    <p:cond evt="begin" delay="0">
                                      <p:tn val="257"/>
                                    </p:cond>
                                  </p:endCondLst>
                                  <p:childTnLst>
                                    <p:animEffect transition="out" filter="strips(downLeft)">
                                      <p:cBhvr>
                                        <p:cTn id="258" dur="500"/>
                                        <p:tgtEl>
                                          <p:spTgt spid="39"/>
                                        </p:tgtEl>
                                      </p:cBhvr>
                                    </p:animEffect>
                                    <p:set>
                                      <p:cBhvr>
                                        <p:cTn id="259" dur="1" fill="hold">
                                          <p:stCondLst>
                                            <p:cond delay="499"/>
                                          </p:stCondLst>
                                        </p:cTn>
                                        <p:tgtEl>
                                          <p:spTgt spid="39"/>
                                        </p:tgtEl>
                                        <p:attrNameLst>
                                          <p:attrName>style.visibility</p:attrName>
                                        </p:attrNameLst>
                                      </p:cBhvr>
                                      <p:to>
                                        <p:strVal val="hidden"/>
                                      </p:to>
                                    </p:set>
                                  </p:childTnLst>
                                </p:cTn>
                              </p:par>
                              <p:par>
                                <p:cTn id="260" presetID="18" presetClass="exit" presetSubtype="12" fill="hold" grpId="1" nodeType="withEffect" nodePh="1">
                                  <p:stCondLst>
                                    <p:cond delay="0"/>
                                  </p:stCondLst>
                                  <p:endCondLst>
                                    <p:cond evt="begin" delay="0">
                                      <p:tn val="260"/>
                                    </p:cond>
                                  </p:endCondLst>
                                  <p:childTnLst>
                                    <p:animEffect transition="out" filter="strips(downLeft)">
                                      <p:cBhvr>
                                        <p:cTn id="261" dur="500"/>
                                        <p:tgtEl>
                                          <p:spTgt spid="40"/>
                                        </p:tgtEl>
                                      </p:cBhvr>
                                    </p:animEffect>
                                    <p:set>
                                      <p:cBhvr>
                                        <p:cTn id="262" dur="1" fill="hold">
                                          <p:stCondLst>
                                            <p:cond delay="499"/>
                                          </p:stCondLst>
                                        </p:cTn>
                                        <p:tgtEl>
                                          <p:spTgt spid="40"/>
                                        </p:tgtEl>
                                        <p:attrNameLst>
                                          <p:attrName>style.visibility</p:attrName>
                                        </p:attrNameLst>
                                      </p:cBhvr>
                                      <p:to>
                                        <p:strVal val="hidden"/>
                                      </p:to>
                                    </p:set>
                                  </p:childTnLst>
                                </p:cTn>
                              </p:par>
                              <p:par>
                                <p:cTn id="263" presetID="18" presetClass="exit" presetSubtype="12" fill="hold" grpId="1" nodeType="withEffect" nodePh="1">
                                  <p:stCondLst>
                                    <p:cond delay="0"/>
                                  </p:stCondLst>
                                  <p:endCondLst>
                                    <p:cond evt="begin" delay="0">
                                      <p:tn val="263"/>
                                    </p:cond>
                                  </p:endCondLst>
                                  <p:childTnLst>
                                    <p:animEffect transition="out" filter="strips(downLeft)">
                                      <p:cBhvr>
                                        <p:cTn id="264" dur="500"/>
                                        <p:tgtEl>
                                          <p:spTgt spid="41"/>
                                        </p:tgtEl>
                                      </p:cBhvr>
                                    </p:animEffect>
                                    <p:set>
                                      <p:cBhvr>
                                        <p:cTn id="265" dur="1" fill="hold">
                                          <p:stCondLst>
                                            <p:cond delay="499"/>
                                          </p:stCondLst>
                                        </p:cTn>
                                        <p:tgtEl>
                                          <p:spTgt spid="41"/>
                                        </p:tgtEl>
                                        <p:attrNameLst>
                                          <p:attrName>style.visibility</p:attrName>
                                        </p:attrNameLst>
                                      </p:cBhvr>
                                      <p:to>
                                        <p:strVal val="hidden"/>
                                      </p:to>
                                    </p:set>
                                  </p:childTnLst>
                                </p:cTn>
                              </p:par>
                              <p:par>
                                <p:cTn id="266" presetID="18" presetClass="exit" presetSubtype="12" fill="hold" grpId="1" nodeType="withEffect" nodePh="1">
                                  <p:stCondLst>
                                    <p:cond delay="0"/>
                                  </p:stCondLst>
                                  <p:endCondLst>
                                    <p:cond evt="begin" delay="0">
                                      <p:tn val="266"/>
                                    </p:cond>
                                  </p:endCondLst>
                                  <p:childTnLst>
                                    <p:animEffect transition="out" filter="strips(downLeft)">
                                      <p:cBhvr>
                                        <p:cTn id="267" dur="500"/>
                                        <p:tgtEl>
                                          <p:spTgt spid="42"/>
                                        </p:tgtEl>
                                      </p:cBhvr>
                                    </p:animEffect>
                                    <p:set>
                                      <p:cBhvr>
                                        <p:cTn id="268" dur="1" fill="hold">
                                          <p:stCondLst>
                                            <p:cond delay="499"/>
                                          </p:stCondLst>
                                        </p:cTn>
                                        <p:tgtEl>
                                          <p:spTgt spid="42"/>
                                        </p:tgtEl>
                                        <p:attrNameLst>
                                          <p:attrName>style.visibility</p:attrName>
                                        </p:attrNameLst>
                                      </p:cBhvr>
                                      <p:to>
                                        <p:strVal val="hidden"/>
                                      </p:to>
                                    </p:set>
                                  </p:childTnLst>
                                </p:cTn>
                              </p:par>
                              <p:par>
                                <p:cTn id="269" presetID="18" presetClass="exit" presetSubtype="12" fill="hold" grpId="1" nodeType="withEffect" nodePh="1">
                                  <p:stCondLst>
                                    <p:cond delay="0"/>
                                  </p:stCondLst>
                                  <p:endCondLst>
                                    <p:cond evt="begin" delay="0">
                                      <p:tn val="269"/>
                                    </p:cond>
                                  </p:endCondLst>
                                  <p:childTnLst>
                                    <p:animEffect transition="out" filter="strips(downLeft)">
                                      <p:cBhvr>
                                        <p:cTn id="270" dur="500"/>
                                        <p:tgtEl>
                                          <p:spTgt spid="43"/>
                                        </p:tgtEl>
                                      </p:cBhvr>
                                    </p:animEffect>
                                    <p:set>
                                      <p:cBhvr>
                                        <p:cTn id="271" dur="1" fill="hold">
                                          <p:stCondLst>
                                            <p:cond delay="499"/>
                                          </p:stCondLst>
                                        </p:cTn>
                                        <p:tgtEl>
                                          <p:spTgt spid="43"/>
                                        </p:tgtEl>
                                        <p:attrNameLst>
                                          <p:attrName>style.visibility</p:attrName>
                                        </p:attrNameLst>
                                      </p:cBhvr>
                                      <p:to>
                                        <p:strVal val="hidden"/>
                                      </p:to>
                                    </p:set>
                                  </p:childTnLst>
                                </p:cTn>
                              </p:par>
                              <p:par>
                                <p:cTn id="272" presetID="18" presetClass="exit" presetSubtype="12" fill="hold" grpId="1" nodeType="withEffect" nodePh="1">
                                  <p:stCondLst>
                                    <p:cond delay="0"/>
                                  </p:stCondLst>
                                  <p:endCondLst>
                                    <p:cond evt="begin" delay="0">
                                      <p:tn val="272"/>
                                    </p:cond>
                                  </p:endCondLst>
                                  <p:childTnLst>
                                    <p:animEffect transition="out" filter="strips(downLeft)">
                                      <p:cBhvr>
                                        <p:cTn id="273" dur="500"/>
                                        <p:tgtEl>
                                          <p:spTgt spid="44"/>
                                        </p:tgtEl>
                                      </p:cBhvr>
                                    </p:animEffect>
                                    <p:set>
                                      <p:cBhvr>
                                        <p:cTn id="274" dur="1" fill="hold">
                                          <p:stCondLst>
                                            <p:cond delay="499"/>
                                          </p:stCondLst>
                                        </p:cTn>
                                        <p:tgtEl>
                                          <p:spTgt spid="44"/>
                                        </p:tgtEl>
                                        <p:attrNameLst>
                                          <p:attrName>style.visibility</p:attrName>
                                        </p:attrNameLst>
                                      </p:cBhvr>
                                      <p:to>
                                        <p:strVal val="hidden"/>
                                      </p:to>
                                    </p:set>
                                  </p:childTnLst>
                                </p:cTn>
                              </p:par>
                              <p:par>
                                <p:cTn id="275" presetID="18" presetClass="exit" presetSubtype="12" fill="hold" grpId="1" nodeType="withEffect" nodePh="1">
                                  <p:stCondLst>
                                    <p:cond delay="0"/>
                                  </p:stCondLst>
                                  <p:endCondLst>
                                    <p:cond evt="begin" delay="0">
                                      <p:tn val="275"/>
                                    </p:cond>
                                  </p:endCondLst>
                                  <p:childTnLst>
                                    <p:animEffect transition="out" filter="strips(downLeft)">
                                      <p:cBhvr>
                                        <p:cTn id="276" dur="500"/>
                                        <p:tgtEl>
                                          <p:spTgt spid="45"/>
                                        </p:tgtEl>
                                      </p:cBhvr>
                                    </p:animEffect>
                                    <p:set>
                                      <p:cBhvr>
                                        <p:cTn id="277" dur="1" fill="hold">
                                          <p:stCondLst>
                                            <p:cond delay="499"/>
                                          </p:stCondLst>
                                        </p:cTn>
                                        <p:tgtEl>
                                          <p:spTgt spid="45"/>
                                        </p:tgtEl>
                                        <p:attrNameLst>
                                          <p:attrName>style.visibility</p:attrName>
                                        </p:attrNameLst>
                                      </p:cBhvr>
                                      <p:to>
                                        <p:strVal val="hidden"/>
                                      </p:to>
                                    </p:set>
                                  </p:childTnLst>
                                </p:cTn>
                              </p:par>
                              <p:par>
                                <p:cTn id="278" presetID="18" presetClass="exit" presetSubtype="12" fill="hold" grpId="1" nodeType="withEffect" nodePh="1">
                                  <p:stCondLst>
                                    <p:cond delay="0"/>
                                  </p:stCondLst>
                                  <p:endCondLst>
                                    <p:cond evt="begin" delay="0">
                                      <p:tn val="278"/>
                                    </p:cond>
                                  </p:endCondLst>
                                  <p:childTnLst>
                                    <p:animEffect transition="out" filter="strips(downLeft)">
                                      <p:cBhvr>
                                        <p:cTn id="279" dur="500"/>
                                        <p:tgtEl>
                                          <p:spTgt spid="46"/>
                                        </p:tgtEl>
                                      </p:cBhvr>
                                    </p:animEffect>
                                    <p:set>
                                      <p:cBhvr>
                                        <p:cTn id="280" dur="1" fill="hold">
                                          <p:stCondLst>
                                            <p:cond delay="499"/>
                                          </p:stCondLst>
                                        </p:cTn>
                                        <p:tgtEl>
                                          <p:spTgt spid="46"/>
                                        </p:tgtEl>
                                        <p:attrNameLst>
                                          <p:attrName>style.visibility</p:attrName>
                                        </p:attrNameLst>
                                      </p:cBhvr>
                                      <p:to>
                                        <p:strVal val="hidden"/>
                                      </p:to>
                                    </p:set>
                                  </p:childTnLst>
                                </p:cTn>
                              </p:par>
                              <p:par>
                                <p:cTn id="281" presetID="18" presetClass="exit" presetSubtype="12" fill="hold" grpId="1" nodeType="withEffect" nodePh="1">
                                  <p:stCondLst>
                                    <p:cond delay="0"/>
                                  </p:stCondLst>
                                  <p:endCondLst>
                                    <p:cond evt="begin" delay="0">
                                      <p:tn val="281"/>
                                    </p:cond>
                                  </p:endCondLst>
                                  <p:childTnLst>
                                    <p:animEffect transition="out" filter="strips(downLeft)">
                                      <p:cBhvr>
                                        <p:cTn id="282" dur="500"/>
                                        <p:tgtEl>
                                          <p:spTgt spid="47"/>
                                        </p:tgtEl>
                                      </p:cBhvr>
                                    </p:animEffect>
                                    <p:set>
                                      <p:cBhvr>
                                        <p:cTn id="283" dur="1" fill="hold">
                                          <p:stCondLst>
                                            <p:cond delay="499"/>
                                          </p:stCondLst>
                                        </p:cTn>
                                        <p:tgtEl>
                                          <p:spTgt spid="47"/>
                                        </p:tgtEl>
                                        <p:attrNameLst>
                                          <p:attrName>style.visibility</p:attrName>
                                        </p:attrNameLst>
                                      </p:cBhvr>
                                      <p:to>
                                        <p:strVal val="hidden"/>
                                      </p:to>
                                    </p:set>
                                  </p:childTnLst>
                                </p:cTn>
                              </p:par>
                              <p:par>
                                <p:cTn id="284" presetID="18" presetClass="exit" presetSubtype="12" fill="hold" grpId="1" nodeType="withEffect" nodePh="1">
                                  <p:stCondLst>
                                    <p:cond delay="0"/>
                                  </p:stCondLst>
                                  <p:endCondLst>
                                    <p:cond evt="begin" delay="0">
                                      <p:tn val="284"/>
                                    </p:cond>
                                  </p:endCondLst>
                                  <p:childTnLst>
                                    <p:animEffect transition="out" filter="strips(downLeft)">
                                      <p:cBhvr>
                                        <p:cTn id="285" dur="500"/>
                                        <p:tgtEl>
                                          <p:spTgt spid="48"/>
                                        </p:tgtEl>
                                      </p:cBhvr>
                                    </p:animEffect>
                                    <p:set>
                                      <p:cBhvr>
                                        <p:cTn id="286" dur="1" fill="hold">
                                          <p:stCondLst>
                                            <p:cond delay="499"/>
                                          </p:stCondLst>
                                        </p:cTn>
                                        <p:tgtEl>
                                          <p:spTgt spid="48"/>
                                        </p:tgtEl>
                                        <p:attrNameLst>
                                          <p:attrName>style.visibility</p:attrName>
                                        </p:attrNameLst>
                                      </p:cBhvr>
                                      <p:to>
                                        <p:strVal val="hidden"/>
                                      </p:to>
                                    </p:set>
                                  </p:childTnLst>
                                </p:cTn>
                              </p:par>
                              <p:par>
                                <p:cTn id="287" presetID="18" presetClass="exit" presetSubtype="12" fill="hold" grpId="1" nodeType="withEffect" nodePh="1">
                                  <p:stCondLst>
                                    <p:cond delay="0"/>
                                  </p:stCondLst>
                                  <p:endCondLst>
                                    <p:cond evt="begin" delay="0">
                                      <p:tn val="287"/>
                                    </p:cond>
                                  </p:endCondLst>
                                  <p:childTnLst>
                                    <p:animEffect transition="out" filter="strips(downLeft)">
                                      <p:cBhvr>
                                        <p:cTn id="288" dur="500"/>
                                        <p:tgtEl>
                                          <p:spTgt spid="49"/>
                                        </p:tgtEl>
                                      </p:cBhvr>
                                    </p:animEffect>
                                    <p:set>
                                      <p:cBhvr>
                                        <p:cTn id="289" dur="1" fill="hold">
                                          <p:stCondLst>
                                            <p:cond delay="499"/>
                                          </p:stCondLst>
                                        </p:cTn>
                                        <p:tgtEl>
                                          <p:spTgt spid="49"/>
                                        </p:tgtEl>
                                        <p:attrNameLst>
                                          <p:attrName>style.visibility</p:attrName>
                                        </p:attrNameLst>
                                      </p:cBhvr>
                                      <p:to>
                                        <p:strVal val="hidden"/>
                                      </p:to>
                                    </p:set>
                                  </p:childTnLst>
                                </p:cTn>
                              </p:par>
                              <p:par>
                                <p:cTn id="290" presetID="18" presetClass="exit" presetSubtype="12" fill="hold" grpId="1" nodeType="withEffect" nodePh="1">
                                  <p:stCondLst>
                                    <p:cond delay="0"/>
                                  </p:stCondLst>
                                  <p:endCondLst>
                                    <p:cond evt="begin" delay="0">
                                      <p:tn val="290"/>
                                    </p:cond>
                                  </p:endCondLst>
                                  <p:childTnLst>
                                    <p:animEffect transition="out" filter="strips(downLeft)">
                                      <p:cBhvr>
                                        <p:cTn id="291" dur="500"/>
                                        <p:tgtEl>
                                          <p:spTgt spid="50"/>
                                        </p:tgtEl>
                                      </p:cBhvr>
                                    </p:animEffect>
                                    <p:set>
                                      <p:cBhvr>
                                        <p:cTn id="292" dur="1" fill="hold">
                                          <p:stCondLst>
                                            <p:cond delay="499"/>
                                          </p:stCondLst>
                                        </p:cTn>
                                        <p:tgtEl>
                                          <p:spTgt spid="50"/>
                                        </p:tgtEl>
                                        <p:attrNameLst>
                                          <p:attrName>style.visibility</p:attrName>
                                        </p:attrNameLst>
                                      </p:cBhvr>
                                      <p:to>
                                        <p:strVal val="hidden"/>
                                      </p:to>
                                    </p:set>
                                  </p:childTnLst>
                                </p:cTn>
                              </p:par>
                              <p:par>
                                <p:cTn id="293" presetID="18" presetClass="exit" presetSubtype="12" fill="hold" grpId="1" nodeType="withEffect" nodePh="1">
                                  <p:stCondLst>
                                    <p:cond delay="0"/>
                                  </p:stCondLst>
                                  <p:endCondLst>
                                    <p:cond evt="begin" delay="0">
                                      <p:tn val="293"/>
                                    </p:cond>
                                  </p:endCondLst>
                                  <p:childTnLst>
                                    <p:animEffect transition="out" filter="strips(downLeft)">
                                      <p:cBhvr>
                                        <p:cTn id="294" dur="500"/>
                                        <p:tgtEl>
                                          <p:spTgt spid="51"/>
                                        </p:tgtEl>
                                      </p:cBhvr>
                                    </p:animEffect>
                                    <p:set>
                                      <p:cBhvr>
                                        <p:cTn id="295" dur="1" fill="hold">
                                          <p:stCondLst>
                                            <p:cond delay="499"/>
                                          </p:stCondLst>
                                        </p:cTn>
                                        <p:tgtEl>
                                          <p:spTgt spid="51"/>
                                        </p:tgtEl>
                                        <p:attrNameLst>
                                          <p:attrName>style.visibility</p:attrName>
                                        </p:attrNameLst>
                                      </p:cBhvr>
                                      <p:to>
                                        <p:strVal val="hidden"/>
                                      </p:to>
                                    </p:set>
                                  </p:childTnLst>
                                </p:cTn>
                              </p:par>
                              <p:par>
                                <p:cTn id="296" presetID="18" presetClass="exit" presetSubtype="12" fill="hold" grpId="1" nodeType="withEffect" nodePh="1">
                                  <p:stCondLst>
                                    <p:cond delay="0"/>
                                  </p:stCondLst>
                                  <p:endCondLst>
                                    <p:cond evt="begin" delay="0">
                                      <p:tn val="296"/>
                                    </p:cond>
                                  </p:endCondLst>
                                  <p:childTnLst>
                                    <p:animEffect transition="out" filter="strips(downLeft)">
                                      <p:cBhvr>
                                        <p:cTn id="297" dur="500"/>
                                        <p:tgtEl>
                                          <p:spTgt spid="52"/>
                                        </p:tgtEl>
                                      </p:cBhvr>
                                    </p:animEffect>
                                    <p:set>
                                      <p:cBhvr>
                                        <p:cTn id="298" dur="1" fill="hold">
                                          <p:stCondLst>
                                            <p:cond delay="499"/>
                                          </p:stCondLst>
                                        </p:cTn>
                                        <p:tgtEl>
                                          <p:spTgt spid="52"/>
                                        </p:tgtEl>
                                        <p:attrNameLst>
                                          <p:attrName>style.visibility</p:attrName>
                                        </p:attrNameLst>
                                      </p:cBhvr>
                                      <p:to>
                                        <p:strVal val="hidden"/>
                                      </p:to>
                                    </p:set>
                                  </p:childTnLst>
                                </p:cTn>
                              </p:par>
                              <p:par>
                                <p:cTn id="299" presetID="18" presetClass="exit" presetSubtype="12" fill="hold" grpId="1" nodeType="withEffect" nodePh="1">
                                  <p:stCondLst>
                                    <p:cond delay="0"/>
                                  </p:stCondLst>
                                  <p:endCondLst>
                                    <p:cond evt="begin" delay="0">
                                      <p:tn val="299"/>
                                    </p:cond>
                                  </p:endCondLst>
                                  <p:childTnLst>
                                    <p:animEffect transition="out" filter="strips(downLeft)">
                                      <p:cBhvr>
                                        <p:cTn id="300" dur="500"/>
                                        <p:tgtEl>
                                          <p:spTgt spid="53"/>
                                        </p:tgtEl>
                                      </p:cBhvr>
                                    </p:animEffect>
                                    <p:set>
                                      <p:cBhvr>
                                        <p:cTn id="301" dur="1" fill="hold">
                                          <p:stCondLst>
                                            <p:cond delay="499"/>
                                          </p:stCondLst>
                                        </p:cTn>
                                        <p:tgtEl>
                                          <p:spTgt spid="53"/>
                                        </p:tgtEl>
                                        <p:attrNameLst>
                                          <p:attrName>style.visibility</p:attrName>
                                        </p:attrNameLst>
                                      </p:cBhvr>
                                      <p:to>
                                        <p:strVal val="hidden"/>
                                      </p:to>
                                    </p:set>
                                  </p:childTnLst>
                                </p:cTn>
                              </p:par>
                              <p:par>
                                <p:cTn id="302" presetID="18" presetClass="exit" presetSubtype="12" fill="hold" grpId="1" nodeType="withEffect" nodePh="1">
                                  <p:stCondLst>
                                    <p:cond delay="0"/>
                                  </p:stCondLst>
                                  <p:endCondLst>
                                    <p:cond evt="begin" delay="0">
                                      <p:tn val="302"/>
                                    </p:cond>
                                  </p:endCondLst>
                                  <p:childTnLst>
                                    <p:animEffect transition="out" filter="strips(downLeft)">
                                      <p:cBhvr>
                                        <p:cTn id="303" dur="500"/>
                                        <p:tgtEl>
                                          <p:spTgt spid="54"/>
                                        </p:tgtEl>
                                      </p:cBhvr>
                                    </p:animEffect>
                                    <p:set>
                                      <p:cBhvr>
                                        <p:cTn id="304" dur="1" fill="hold">
                                          <p:stCondLst>
                                            <p:cond delay="499"/>
                                          </p:stCondLst>
                                        </p:cTn>
                                        <p:tgtEl>
                                          <p:spTgt spid="54"/>
                                        </p:tgtEl>
                                        <p:attrNameLst>
                                          <p:attrName>style.visibility</p:attrName>
                                        </p:attrNameLst>
                                      </p:cBhvr>
                                      <p:to>
                                        <p:strVal val="hidden"/>
                                      </p:to>
                                    </p:set>
                                  </p:childTnLst>
                                </p:cTn>
                              </p:par>
                              <p:par>
                                <p:cTn id="305" presetID="18" presetClass="exit" presetSubtype="12" fill="hold" grpId="1" nodeType="withEffect" nodePh="1">
                                  <p:stCondLst>
                                    <p:cond delay="0"/>
                                  </p:stCondLst>
                                  <p:endCondLst>
                                    <p:cond evt="begin" delay="0">
                                      <p:tn val="305"/>
                                    </p:cond>
                                  </p:endCondLst>
                                  <p:childTnLst>
                                    <p:animEffect transition="out" filter="strips(downLeft)">
                                      <p:cBhvr>
                                        <p:cTn id="306" dur="500"/>
                                        <p:tgtEl>
                                          <p:spTgt spid="55"/>
                                        </p:tgtEl>
                                      </p:cBhvr>
                                    </p:animEffect>
                                    <p:set>
                                      <p:cBhvr>
                                        <p:cTn id="307" dur="1" fill="hold">
                                          <p:stCondLst>
                                            <p:cond delay="499"/>
                                          </p:stCondLst>
                                        </p:cTn>
                                        <p:tgtEl>
                                          <p:spTgt spid="55"/>
                                        </p:tgtEl>
                                        <p:attrNameLst>
                                          <p:attrName>style.visibility</p:attrName>
                                        </p:attrNameLst>
                                      </p:cBhvr>
                                      <p:to>
                                        <p:strVal val="hidden"/>
                                      </p:to>
                                    </p:set>
                                  </p:childTnLst>
                                </p:cTn>
                              </p:par>
                              <p:par>
                                <p:cTn id="308" presetID="18" presetClass="exit" presetSubtype="12" fill="hold" grpId="1" nodeType="withEffect" nodePh="1">
                                  <p:stCondLst>
                                    <p:cond delay="0"/>
                                  </p:stCondLst>
                                  <p:endCondLst>
                                    <p:cond evt="begin" delay="0">
                                      <p:tn val="308"/>
                                    </p:cond>
                                  </p:endCondLst>
                                  <p:childTnLst>
                                    <p:animEffect transition="out" filter="strips(downLeft)">
                                      <p:cBhvr>
                                        <p:cTn id="309" dur="500"/>
                                        <p:tgtEl>
                                          <p:spTgt spid="56"/>
                                        </p:tgtEl>
                                      </p:cBhvr>
                                    </p:animEffect>
                                    <p:set>
                                      <p:cBhvr>
                                        <p:cTn id="310" dur="1" fill="hold">
                                          <p:stCondLst>
                                            <p:cond delay="499"/>
                                          </p:stCondLst>
                                        </p:cTn>
                                        <p:tgtEl>
                                          <p:spTgt spid="56"/>
                                        </p:tgtEl>
                                        <p:attrNameLst>
                                          <p:attrName>style.visibility</p:attrName>
                                        </p:attrNameLst>
                                      </p:cBhvr>
                                      <p:to>
                                        <p:strVal val="hidden"/>
                                      </p:to>
                                    </p:set>
                                  </p:childTnLst>
                                </p:cTn>
                              </p:par>
                              <p:par>
                                <p:cTn id="311" presetID="18" presetClass="exit" presetSubtype="12" fill="hold" grpId="1" nodeType="withEffect" nodePh="1">
                                  <p:stCondLst>
                                    <p:cond delay="0"/>
                                  </p:stCondLst>
                                  <p:endCondLst>
                                    <p:cond evt="begin" delay="0">
                                      <p:tn val="311"/>
                                    </p:cond>
                                  </p:endCondLst>
                                  <p:childTnLst>
                                    <p:animEffect transition="out" filter="strips(downLeft)">
                                      <p:cBhvr>
                                        <p:cTn id="312" dur="500"/>
                                        <p:tgtEl>
                                          <p:spTgt spid="57"/>
                                        </p:tgtEl>
                                      </p:cBhvr>
                                    </p:animEffect>
                                    <p:set>
                                      <p:cBhvr>
                                        <p:cTn id="313" dur="1" fill="hold">
                                          <p:stCondLst>
                                            <p:cond delay="499"/>
                                          </p:stCondLst>
                                        </p:cTn>
                                        <p:tgtEl>
                                          <p:spTgt spid="57"/>
                                        </p:tgtEl>
                                        <p:attrNameLst>
                                          <p:attrName>style.visibility</p:attrName>
                                        </p:attrNameLst>
                                      </p:cBhvr>
                                      <p:to>
                                        <p:strVal val="hidden"/>
                                      </p:to>
                                    </p:set>
                                  </p:childTnLst>
                                </p:cTn>
                              </p:par>
                              <p:par>
                                <p:cTn id="314" presetID="18" presetClass="exit" presetSubtype="12" fill="hold" grpId="1" nodeType="withEffect" nodePh="1">
                                  <p:stCondLst>
                                    <p:cond delay="0"/>
                                  </p:stCondLst>
                                  <p:endCondLst>
                                    <p:cond evt="begin" delay="0">
                                      <p:tn val="314"/>
                                    </p:cond>
                                  </p:endCondLst>
                                  <p:childTnLst>
                                    <p:animEffect transition="out" filter="strips(downLeft)">
                                      <p:cBhvr>
                                        <p:cTn id="315" dur="500"/>
                                        <p:tgtEl>
                                          <p:spTgt spid="58"/>
                                        </p:tgtEl>
                                      </p:cBhvr>
                                    </p:animEffect>
                                    <p:set>
                                      <p:cBhvr>
                                        <p:cTn id="316" dur="1" fill="hold">
                                          <p:stCondLst>
                                            <p:cond delay="499"/>
                                          </p:stCondLst>
                                        </p:cTn>
                                        <p:tgtEl>
                                          <p:spTgt spid="58"/>
                                        </p:tgtEl>
                                        <p:attrNameLst>
                                          <p:attrName>style.visibility</p:attrName>
                                        </p:attrNameLst>
                                      </p:cBhvr>
                                      <p:to>
                                        <p:strVal val="hidden"/>
                                      </p:to>
                                    </p:set>
                                  </p:childTnLst>
                                </p:cTn>
                              </p:par>
                              <p:par>
                                <p:cTn id="317" presetID="18" presetClass="exit" presetSubtype="12" fill="hold" grpId="1" nodeType="withEffect" nodePh="1">
                                  <p:stCondLst>
                                    <p:cond delay="0"/>
                                  </p:stCondLst>
                                  <p:endCondLst>
                                    <p:cond evt="begin" delay="0">
                                      <p:tn val="317"/>
                                    </p:cond>
                                  </p:endCondLst>
                                  <p:childTnLst>
                                    <p:animEffect transition="out" filter="strips(downLeft)">
                                      <p:cBhvr>
                                        <p:cTn id="318" dur="500"/>
                                        <p:tgtEl>
                                          <p:spTgt spid="59"/>
                                        </p:tgtEl>
                                      </p:cBhvr>
                                    </p:animEffect>
                                    <p:set>
                                      <p:cBhvr>
                                        <p:cTn id="319" dur="1" fill="hold">
                                          <p:stCondLst>
                                            <p:cond delay="499"/>
                                          </p:stCondLst>
                                        </p:cTn>
                                        <p:tgtEl>
                                          <p:spTgt spid="59"/>
                                        </p:tgtEl>
                                        <p:attrNameLst>
                                          <p:attrName>style.visibility</p:attrName>
                                        </p:attrNameLst>
                                      </p:cBhvr>
                                      <p:to>
                                        <p:strVal val="hidden"/>
                                      </p:to>
                                    </p:set>
                                  </p:childTnLst>
                                </p:cTn>
                              </p:par>
                              <p:par>
                                <p:cTn id="320" presetID="18" presetClass="exit" presetSubtype="12" fill="hold" grpId="1" nodeType="withEffect" nodePh="1">
                                  <p:stCondLst>
                                    <p:cond delay="0"/>
                                  </p:stCondLst>
                                  <p:endCondLst>
                                    <p:cond evt="begin" delay="0">
                                      <p:tn val="320"/>
                                    </p:cond>
                                  </p:endCondLst>
                                  <p:childTnLst>
                                    <p:animEffect transition="out" filter="strips(downLeft)">
                                      <p:cBhvr>
                                        <p:cTn id="321" dur="500"/>
                                        <p:tgtEl>
                                          <p:spTgt spid="60"/>
                                        </p:tgtEl>
                                      </p:cBhvr>
                                    </p:animEffect>
                                    <p:set>
                                      <p:cBhvr>
                                        <p:cTn id="322" dur="1" fill="hold">
                                          <p:stCondLst>
                                            <p:cond delay="499"/>
                                          </p:stCondLst>
                                        </p:cTn>
                                        <p:tgtEl>
                                          <p:spTgt spid="60"/>
                                        </p:tgtEl>
                                        <p:attrNameLst>
                                          <p:attrName>style.visibility</p:attrName>
                                        </p:attrNameLst>
                                      </p:cBhvr>
                                      <p:to>
                                        <p:strVal val="hidden"/>
                                      </p:to>
                                    </p:set>
                                  </p:childTnLst>
                                </p:cTn>
                              </p:par>
                              <p:par>
                                <p:cTn id="323" presetID="18" presetClass="exit" presetSubtype="12" fill="hold" grpId="1" nodeType="withEffect" nodePh="1">
                                  <p:stCondLst>
                                    <p:cond delay="0"/>
                                  </p:stCondLst>
                                  <p:endCondLst>
                                    <p:cond evt="begin" delay="0">
                                      <p:tn val="323"/>
                                    </p:cond>
                                  </p:endCondLst>
                                  <p:childTnLst>
                                    <p:animEffect transition="out" filter="strips(downLeft)">
                                      <p:cBhvr>
                                        <p:cTn id="324" dur="500"/>
                                        <p:tgtEl>
                                          <p:spTgt spid="61"/>
                                        </p:tgtEl>
                                      </p:cBhvr>
                                    </p:animEffect>
                                    <p:set>
                                      <p:cBhvr>
                                        <p:cTn id="325" dur="1" fill="hold">
                                          <p:stCondLst>
                                            <p:cond delay="499"/>
                                          </p:stCondLst>
                                        </p:cTn>
                                        <p:tgtEl>
                                          <p:spTgt spid="61"/>
                                        </p:tgtEl>
                                        <p:attrNameLst>
                                          <p:attrName>style.visibility</p:attrName>
                                        </p:attrNameLst>
                                      </p:cBhvr>
                                      <p:to>
                                        <p:strVal val="hidden"/>
                                      </p:to>
                                    </p:set>
                                  </p:childTnLst>
                                </p:cTn>
                              </p:par>
                              <p:par>
                                <p:cTn id="326" presetID="18" presetClass="exit" presetSubtype="12" fill="hold" grpId="1" nodeType="withEffect" nodePh="1">
                                  <p:stCondLst>
                                    <p:cond delay="0"/>
                                  </p:stCondLst>
                                  <p:endCondLst>
                                    <p:cond evt="begin" delay="0">
                                      <p:tn val="326"/>
                                    </p:cond>
                                  </p:endCondLst>
                                  <p:childTnLst>
                                    <p:animEffect transition="out" filter="strips(downLeft)">
                                      <p:cBhvr>
                                        <p:cTn id="327" dur="500"/>
                                        <p:tgtEl>
                                          <p:spTgt spid="62"/>
                                        </p:tgtEl>
                                      </p:cBhvr>
                                    </p:animEffect>
                                    <p:set>
                                      <p:cBhvr>
                                        <p:cTn id="328" dur="1" fill="hold">
                                          <p:stCondLst>
                                            <p:cond delay="499"/>
                                          </p:stCondLst>
                                        </p:cTn>
                                        <p:tgtEl>
                                          <p:spTgt spid="62"/>
                                        </p:tgtEl>
                                        <p:attrNameLst>
                                          <p:attrName>style.visibility</p:attrName>
                                        </p:attrNameLst>
                                      </p:cBhvr>
                                      <p:to>
                                        <p:strVal val="hidden"/>
                                      </p:to>
                                    </p:set>
                                  </p:childTnLst>
                                </p:cTn>
                              </p:par>
                              <p:par>
                                <p:cTn id="329" presetID="18" presetClass="exit" presetSubtype="12" fill="hold" grpId="1" nodeType="withEffect" nodePh="1">
                                  <p:stCondLst>
                                    <p:cond delay="0"/>
                                  </p:stCondLst>
                                  <p:endCondLst>
                                    <p:cond evt="begin" delay="0">
                                      <p:tn val="329"/>
                                    </p:cond>
                                  </p:endCondLst>
                                  <p:childTnLst>
                                    <p:animEffect transition="out" filter="strips(downLeft)">
                                      <p:cBhvr>
                                        <p:cTn id="330" dur="500"/>
                                        <p:tgtEl>
                                          <p:spTgt spid="63"/>
                                        </p:tgtEl>
                                      </p:cBhvr>
                                    </p:animEffect>
                                    <p:set>
                                      <p:cBhvr>
                                        <p:cTn id="331" dur="1" fill="hold">
                                          <p:stCondLst>
                                            <p:cond delay="499"/>
                                          </p:stCondLst>
                                        </p:cTn>
                                        <p:tgtEl>
                                          <p:spTgt spid="63"/>
                                        </p:tgtEl>
                                        <p:attrNameLst>
                                          <p:attrName>style.visibility</p:attrName>
                                        </p:attrNameLst>
                                      </p:cBhvr>
                                      <p:to>
                                        <p:strVal val="hidden"/>
                                      </p:to>
                                    </p:set>
                                  </p:childTnLst>
                                </p:cTn>
                              </p:par>
                              <p:par>
                                <p:cTn id="332" presetID="18" presetClass="exit" presetSubtype="12" fill="hold" grpId="1" nodeType="withEffect" nodePh="1">
                                  <p:stCondLst>
                                    <p:cond delay="0"/>
                                  </p:stCondLst>
                                  <p:endCondLst>
                                    <p:cond evt="begin" delay="0">
                                      <p:tn val="332"/>
                                    </p:cond>
                                  </p:endCondLst>
                                  <p:childTnLst>
                                    <p:animEffect transition="out" filter="strips(downLeft)">
                                      <p:cBhvr>
                                        <p:cTn id="333" dur="500"/>
                                        <p:tgtEl>
                                          <p:spTgt spid="64"/>
                                        </p:tgtEl>
                                      </p:cBhvr>
                                    </p:animEffect>
                                    <p:set>
                                      <p:cBhvr>
                                        <p:cTn id="334" dur="1" fill="hold">
                                          <p:stCondLst>
                                            <p:cond delay="499"/>
                                          </p:stCondLst>
                                        </p:cTn>
                                        <p:tgtEl>
                                          <p:spTgt spid="64"/>
                                        </p:tgtEl>
                                        <p:attrNameLst>
                                          <p:attrName>style.visibility</p:attrName>
                                        </p:attrNameLst>
                                      </p:cBhvr>
                                      <p:to>
                                        <p:strVal val="hidden"/>
                                      </p:to>
                                    </p:set>
                                  </p:childTnLst>
                                </p:cTn>
                              </p:par>
                              <p:par>
                                <p:cTn id="335" presetID="18" presetClass="exit" presetSubtype="12" fill="hold" grpId="1" nodeType="withEffect" nodePh="1">
                                  <p:stCondLst>
                                    <p:cond delay="0"/>
                                  </p:stCondLst>
                                  <p:endCondLst>
                                    <p:cond evt="begin" delay="0">
                                      <p:tn val="335"/>
                                    </p:cond>
                                  </p:endCondLst>
                                  <p:childTnLst>
                                    <p:animEffect transition="out" filter="strips(downLeft)">
                                      <p:cBhvr>
                                        <p:cTn id="336" dur="500"/>
                                        <p:tgtEl>
                                          <p:spTgt spid="65"/>
                                        </p:tgtEl>
                                      </p:cBhvr>
                                    </p:animEffect>
                                    <p:set>
                                      <p:cBhvr>
                                        <p:cTn id="337" dur="1" fill="hold">
                                          <p:stCondLst>
                                            <p:cond delay="499"/>
                                          </p:stCondLst>
                                        </p:cTn>
                                        <p:tgtEl>
                                          <p:spTgt spid="65"/>
                                        </p:tgtEl>
                                        <p:attrNameLst>
                                          <p:attrName>style.visibility</p:attrName>
                                        </p:attrNameLst>
                                      </p:cBhvr>
                                      <p:to>
                                        <p:strVal val="hidden"/>
                                      </p:to>
                                    </p:set>
                                  </p:childTnLst>
                                </p:cTn>
                              </p:par>
                              <p:par>
                                <p:cTn id="338" presetID="18" presetClass="exit" presetSubtype="12" fill="hold" grpId="1" nodeType="withEffect" nodePh="1">
                                  <p:stCondLst>
                                    <p:cond delay="0"/>
                                  </p:stCondLst>
                                  <p:endCondLst>
                                    <p:cond evt="begin" delay="0">
                                      <p:tn val="338"/>
                                    </p:cond>
                                  </p:endCondLst>
                                  <p:childTnLst>
                                    <p:animEffect transition="out" filter="strips(downLeft)">
                                      <p:cBhvr>
                                        <p:cTn id="339" dur="500"/>
                                        <p:tgtEl>
                                          <p:spTgt spid="66"/>
                                        </p:tgtEl>
                                      </p:cBhvr>
                                    </p:animEffect>
                                    <p:set>
                                      <p:cBhvr>
                                        <p:cTn id="340" dur="1" fill="hold">
                                          <p:stCondLst>
                                            <p:cond delay="499"/>
                                          </p:stCondLst>
                                        </p:cTn>
                                        <p:tgtEl>
                                          <p:spTgt spid="66"/>
                                        </p:tgtEl>
                                        <p:attrNameLst>
                                          <p:attrName>style.visibility</p:attrName>
                                        </p:attrNameLst>
                                      </p:cBhvr>
                                      <p:to>
                                        <p:strVal val="hidden"/>
                                      </p:to>
                                    </p:set>
                                  </p:childTnLst>
                                </p:cTn>
                              </p:par>
                              <p:par>
                                <p:cTn id="341" presetID="18" presetClass="exit" presetSubtype="12" fill="hold" grpId="1" nodeType="withEffect">
                                  <p:stCondLst>
                                    <p:cond delay="0"/>
                                  </p:stCondLst>
                                  <p:childTnLst>
                                    <p:animEffect transition="out" filter="strips(downLeft)">
                                      <p:cBhvr>
                                        <p:cTn id="342" dur="500"/>
                                        <p:tgtEl>
                                          <p:spTgt spid="67"/>
                                        </p:tgtEl>
                                      </p:cBhvr>
                                    </p:animEffect>
                                    <p:set>
                                      <p:cBhvr>
                                        <p:cTn id="343" dur="1" fill="hold">
                                          <p:stCondLst>
                                            <p:cond delay="499"/>
                                          </p:stCondLst>
                                        </p:cTn>
                                        <p:tgtEl>
                                          <p:spTgt spid="67"/>
                                        </p:tgtEl>
                                        <p:attrNameLst>
                                          <p:attrName>style.visibility</p:attrName>
                                        </p:attrNameLst>
                                      </p:cBhvr>
                                      <p:to>
                                        <p:strVal val="hidden"/>
                                      </p:to>
                                    </p:set>
                                  </p:childTnLst>
                                </p:cTn>
                              </p:par>
                              <p:par>
                                <p:cTn id="344" presetID="18" presetClass="exit" presetSubtype="12" fill="hold" grpId="1" nodeType="withEffect">
                                  <p:stCondLst>
                                    <p:cond delay="0"/>
                                  </p:stCondLst>
                                  <p:childTnLst>
                                    <p:animEffect transition="out" filter="strips(downLeft)">
                                      <p:cBhvr>
                                        <p:cTn id="345" dur="500"/>
                                        <p:tgtEl>
                                          <p:spTgt spid="68"/>
                                        </p:tgtEl>
                                      </p:cBhvr>
                                    </p:animEffect>
                                    <p:set>
                                      <p:cBhvr>
                                        <p:cTn id="346" dur="1" fill="hold">
                                          <p:stCondLst>
                                            <p:cond delay="499"/>
                                          </p:stCondLst>
                                        </p:cTn>
                                        <p:tgtEl>
                                          <p:spTgt spid="68"/>
                                        </p:tgtEl>
                                        <p:attrNameLst>
                                          <p:attrName>style.visibility</p:attrName>
                                        </p:attrNameLst>
                                      </p:cBhvr>
                                      <p:to>
                                        <p:strVal val="hidden"/>
                                      </p:to>
                                    </p:set>
                                  </p:childTnLst>
                                </p:cTn>
                              </p:par>
                              <p:par>
                                <p:cTn id="347" presetID="18" presetClass="exit" presetSubtype="12" fill="hold" grpId="1" nodeType="withEffect">
                                  <p:stCondLst>
                                    <p:cond delay="0"/>
                                  </p:stCondLst>
                                  <p:childTnLst>
                                    <p:animEffect transition="out" filter="strips(downLeft)">
                                      <p:cBhvr>
                                        <p:cTn id="348" dur="500"/>
                                        <p:tgtEl>
                                          <p:spTgt spid="69"/>
                                        </p:tgtEl>
                                      </p:cBhvr>
                                    </p:animEffect>
                                    <p:set>
                                      <p:cBhvr>
                                        <p:cTn id="349" dur="1" fill="hold">
                                          <p:stCondLst>
                                            <p:cond delay="499"/>
                                          </p:stCondLst>
                                        </p:cTn>
                                        <p:tgtEl>
                                          <p:spTgt spid="69"/>
                                        </p:tgtEl>
                                        <p:attrNameLst>
                                          <p:attrName>style.visibility</p:attrName>
                                        </p:attrNameLst>
                                      </p:cBhvr>
                                      <p:to>
                                        <p:strVal val="hidden"/>
                                      </p:to>
                                    </p:set>
                                  </p:childTnLst>
                                </p:cTn>
                              </p:par>
                              <p:par>
                                <p:cTn id="350" presetID="18" presetClass="exit" presetSubtype="12" fill="hold" grpId="1" nodeType="withEffect">
                                  <p:stCondLst>
                                    <p:cond delay="0"/>
                                  </p:stCondLst>
                                  <p:childTnLst>
                                    <p:animEffect transition="out" filter="strips(downLeft)">
                                      <p:cBhvr>
                                        <p:cTn id="351" dur="500"/>
                                        <p:tgtEl>
                                          <p:spTgt spid="70"/>
                                        </p:tgtEl>
                                      </p:cBhvr>
                                    </p:animEffect>
                                    <p:set>
                                      <p:cBhvr>
                                        <p:cTn id="352" dur="1" fill="hold">
                                          <p:stCondLst>
                                            <p:cond delay="499"/>
                                          </p:stCondLst>
                                        </p:cTn>
                                        <p:tgtEl>
                                          <p:spTgt spid="70"/>
                                        </p:tgtEl>
                                        <p:attrNameLst>
                                          <p:attrName>style.visibility</p:attrName>
                                        </p:attrNameLst>
                                      </p:cBhvr>
                                      <p:to>
                                        <p:strVal val="hidden"/>
                                      </p:to>
                                    </p:set>
                                  </p:childTnLst>
                                </p:cTn>
                              </p:par>
                              <p:par>
                                <p:cTn id="353" presetID="18" presetClass="exit" presetSubtype="12" fill="hold" grpId="1" nodeType="withEffect">
                                  <p:stCondLst>
                                    <p:cond delay="0"/>
                                  </p:stCondLst>
                                  <p:childTnLst>
                                    <p:animEffect transition="out" filter="strips(downLeft)">
                                      <p:cBhvr>
                                        <p:cTn id="354" dur="500"/>
                                        <p:tgtEl>
                                          <p:spTgt spid="71"/>
                                        </p:tgtEl>
                                      </p:cBhvr>
                                    </p:animEffect>
                                    <p:set>
                                      <p:cBhvr>
                                        <p:cTn id="355" dur="1" fill="hold">
                                          <p:stCondLst>
                                            <p:cond delay="499"/>
                                          </p:stCondLst>
                                        </p:cTn>
                                        <p:tgtEl>
                                          <p:spTgt spid="71"/>
                                        </p:tgtEl>
                                        <p:attrNameLst>
                                          <p:attrName>style.visibility</p:attrName>
                                        </p:attrNameLst>
                                      </p:cBhvr>
                                      <p:to>
                                        <p:strVal val="hidden"/>
                                      </p:to>
                                    </p:set>
                                  </p:childTnLst>
                                </p:cTn>
                              </p:par>
                              <p:par>
                                <p:cTn id="356" presetID="18" presetClass="exit" presetSubtype="12" fill="hold" grpId="1" nodeType="withEffect">
                                  <p:stCondLst>
                                    <p:cond delay="0"/>
                                  </p:stCondLst>
                                  <p:childTnLst>
                                    <p:animEffect transition="out" filter="strips(downLeft)">
                                      <p:cBhvr>
                                        <p:cTn id="357" dur="500"/>
                                        <p:tgtEl>
                                          <p:spTgt spid="72"/>
                                        </p:tgtEl>
                                      </p:cBhvr>
                                    </p:animEffect>
                                    <p:set>
                                      <p:cBhvr>
                                        <p:cTn id="358" dur="1" fill="hold">
                                          <p:stCondLst>
                                            <p:cond delay="499"/>
                                          </p:stCondLst>
                                        </p:cTn>
                                        <p:tgtEl>
                                          <p:spTgt spid="72"/>
                                        </p:tgtEl>
                                        <p:attrNameLst>
                                          <p:attrName>style.visibility</p:attrName>
                                        </p:attrNameLst>
                                      </p:cBhvr>
                                      <p:to>
                                        <p:strVal val="hidden"/>
                                      </p:to>
                                    </p:set>
                                  </p:childTnLst>
                                </p:cTn>
                              </p:par>
                              <p:par>
                                <p:cTn id="359" presetID="18" presetClass="exit" presetSubtype="12" fill="hold" grpId="1" nodeType="withEffect">
                                  <p:stCondLst>
                                    <p:cond delay="0"/>
                                  </p:stCondLst>
                                  <p:childTnLst>
                                    <p:animEffect transition="out" filter="strips(downLeft)">
                                      <p:cBhvr>
                                        <p:cTn id="360" dur="500"/>
                                        <p:tgtEl>
                                          <p:spTgt spid="73"/>
                                        </p:tgtEl>
                                      </p:cBhvr>
                                    </p:animEffect>
                                    <p:set>
                                      <p:cBhvr>
                                        <p:cTn id="361" dur="1" fill="hold">
                                          <p:stCondLst>
                                            <p:cond delay="499"/>
                                          </p:stCondLst>
                                        </p:cTn>
                                        <p:tgtEl>
                                          <p:spTgt spid="73"/>
                                        </p:tgtEl>
                                        <p:attrNameLst>
                                          <p:attrName>style.visibility</p:attrName>
                                        </p:attrNameLst>
                                      </p:cBhvr>
                                      <p:to>
                                        <p:strVal val="hidden"/>
                                      </p:to>
                                    </p:set>
                                  </p:childTnLst>
                                </p:cTn>
                              </p:par>
                              <p:par>
                                <p:cTn id="362" presetID="18" presetClass="exit" presetSubtype="12" fill="hold" grpId="1" nodeType="withEffect">
                                  <p:stCondLst>
                                    <p:cond delay="0"/>
                                  </p:stCondLst>
                                  <p:childTnLst>
                                    <p:animEffect transition="out" filter="strips(downLeft)">
                                      <p:cBhvr>
                                        <p:cTn id="363" dur="500"/>
                                        <p:tgtEl>
                                          <p:spTgt spid="74"/>
                                        </p:tgtEl>
                                      </p:cBhvr>
                                    </p:animEffect>
                                    <p:set>
                                      <p:cBhvr>
                                        <p:cTn id="364" dur="1" fill="hold">
                                          <p:stCondLst>
                                            <p:cond delay="499"/>
                                          </p:stCondLst>
                                        </p:cTn>
                                        <p:tgtEl>
                                          <p:spTgt spid="74"/>
                                        </p:tgtEl>
                                        <p:attrNameLst>
                                          <p:attrName>style.visibility</p:attrName>
                                        </p:attrNameLst>
                                      </p:cBhvr>
                                      <p:to>
                                        <p:strVal val="hidden"/>
                                      </p:to>
                                    </p:set>
                                  </p:childTnLst>
                                </p:cTn>
                              </p:par>
                              <p:par>
                                <p:cTn id="365" presetID="18" presetClass="exit" presetSubtype="12" fill="hold" grpId="1" nodeType="withEffect">
                                  <p:stCondLst>
                                    <p:cond delay="0"/>
                                  </p:stCondLst>
                                  <p:childTnLst>
                                    <p:animEffect transition="out" filter="strips(downLeft)">
                                      <p:cBhvr>
                                        <p:cTn id="366" dur="500"/>
                                        <p:tgtEl>
                                          <p:spTgt spid="75"/>
                                        </p:tgtEl>
                                      </p:cBhvr>
                                    </p:animEffect>
                                    <p:set>
                                      <p:cBhvr>
                                        <p:cTn id="367" dur="1" fill="hold">
                                          <p:stCondLst>
                                            <p:cond delay="499"/>
                                          </p:stCondLst>
                                        </p:cTn>
                                        <p:tgtEl>
                                          <p:spTgt spid="75"/>
                                        </p:tgtEl>
                                        <p:attrNameLst>
                                          <p:attrName>style.visibility</p:attrName>
                                        </p:attrNameLst>
                                      </p:cBhvr>
                                      <p:to>
                                        <p:strVal val="hidden"/>
                                      </p:to>
                                    </p:set>
                                  </p:childTnLst>
                                </p:cTn>
                              </p:par>
                              <p:par>
                                <p:cTn id="368" presetID="18" presetClass="exit" presetSubtype="12" fill="hold" grpId="1" nodeType="withEffect">
                                  <p:stCondLst>
                                    <p:cond delay="0"/>
                                  </p:stCondLst>
                                  <p:childTnLst>
                                    <p:animEffect transition="out" filter="strips(downLeft)">
                                      <p:cBhvr>
                                        <p:cTn id="369" dur="500"/>
                                        <p:tgtEl>
                                          <p:spTgt spid="76"/>
                                        </p:tgtEl>
                                      </p:cBhvr>
                                    </p:animEffect>
                                    <p:set>
                                      <p:cBhvr>
                                        <p:cTn id="370" dur="1" fill="hold">
                                          <p:stCondLst>
                                            <p:cond delay="499"/>
                                          </p:stCondLst>
                                        </p:cTn>
                                        <p:tgtEl>
                                          <p:spTgt spid="76"/>
                                        </p:tgtEl>
                                        <p:attrNameLst>
                                          <p:attrName>style.visibility</p:attrName>
                                        </p:attrNameLst>
                                      </p:cBhvr>
                                      <p:to>
                                        <p:strVal val="hidden"/>
                                      </p:to>
                                    </p:set>
                                  </p:childTnLst>
                                </p:cTn>
                              </p:par>
                              <p:par>
                                <p:cTn id="371" presetID="18" presetClass="exit" presetSubtype="12" fill="hold" grpId="1" nodeType="withEffect">
                                  <p:stCondLst>
                                    <p:cond delay="0"/>
                                  </p:stCondLst>
                                  <p:childTnLst>
                                    <p:animEffect transition="out" filter="strips(downLeft)">
                                      <p:cBhvr>
                                        <p:cTn id="372" dur="500"/>
                                        <p:tgtEl>
                                          <p:spTgt spid="77"/>
                                        </p:tgtEl>
                                      </p:cBhvr>
                                    </p:animEffect>
                                    <p:set>
                                      <p:cBhvr>
                                        <p:cTn id="373" dur="1" fill="hold">
                                          <p:stCondLst>
                                            <p:cond delay="499"/>
                                          </p:stCondLst>
                                        </p:cTn>
                                        <p:tgtEl>
                                          <p:spTgt spid="77"/>
                                        </p:tgtEl>
                                        <p:attrNameLst>
                                          <p:attrName>style.visibility</p:attrName>
                                        </p:attrNameLst>
                                      </p:cBhvr>
                                      <p:to>
                                        <p:strVal val="hidden"/>
                                      </p:to>
                                    </p:set>
                                  </p:childTnLst>
                                </p:cTn>
                              </p:par>
                              <p:par>
                                <p:cTn id="374" presetID="18" presetClass="exit" presetSubtype="12" fill="hold" grpId="1" nodeType="withEffect">
                                  <p:stCondLst>
                                    <p:cond delay="0"/>
                                  </p:stCondLst>
                                  <p:childTnLst>
                                    <p:animEffect transition="out" filter="strips(downLeft)">
                                      <p:cBhvr>
                                        <p:cTn id="375" dur="500"/>
                                        <p:tgtEl>
                                          <p:spTgt spid="78"/>
                                        </p:tgtEl>
                                      </p:cBhvr>
                                    </p:animEffect>
                                    <p:set>
                                      <p:cBhvr>
                                        <p:cTn id="376" dur="1" fill="hold">
                                          <p:stCondLst>
                                            <p:cond delay="499"/>
                                          </p:stCondLst>
                                        </p:cTn>
                                        <p:tgtEl>
                                          <p:spTgt spid="78"/>
                                        </p:tgtEl>
                                        <p:attrNameLst>
                                          <p:attrName>style.visibility</p:attrName>
                                        </p:attrNameLst>
                                      </p:cBhvr>
                                      <p:to>
                                        <p:strVal val="hidden"/>
                                      </p:to>
                                    </p:set>
                                  </p:childTnLst>
                                </p:cTn>
                              </p:par>
                              <p:par>
                                <p:cTn id="377" presetID="18" presetClass="exit" presetSubtype="12" fill="hold" grpId="1" nodeType="withEffect">
                                  <p:stCondLst>
                                    <p:cond delay="0"/>
                                  </p:stCondLst>
                                  <p:childTnLst>
                                    <p:animEffect transition="out" filter="strips(downLeft)">
                                      <p:cBhvr>
                                        <p:cTn id="378" dur="500"/>
                                        <p:tgtEl>
                                          <p:spTgt spid="79"/>
                                        </p:tgtEl>
                                      </p:cBhvr>
                                    </p:animEffect>
                                    <p:set>
                                      <p:cBhvr>
                                        <p:cTn id="379" dur="1" fill="hold">
                                          <p:stCondLst>
                                            <p:cond delay="499"/>
                                          </p:stCondLst>
                                        </p:cTn>
                                        <p:tgtEl>
                                          <p:spTgt spid="79"/>
                                        </p:tgtEl>
                                        <p:attrNameLst>
                                          <p:attrName>style.visibility</p:attrName>
                                        </p:attrNameLst>
                                      </p:cBhvr>
                                      <p:to>
                                        <p:strVal val="hidden"/>
                                      </p:to>
                                    </p:set>
                                  </p:childTnLst>
                                </p:cTn>
                              </p:par>
                              <p:par>
                                <p:cTn id="380" presetID="18" presetClass="exit" presetSubtype="12" fill="hold" grpId="1" nodeType="withEffect">
                                  <p:stCondLst>
                                    <p:cond delay="0"/>
                                  </p:stCondLst>
                                  <p:childTnLst>
                                    <p:animEffect transition="out" filter="strips(downLeft)">
                                      <p:cBhvr>
                                        <p:cTn id="381" dur="500"/>
                                        <p:tgtEl>
                                          <p:spTgt spid="80"/>
                                        </p:tgtEl>
                                      </p:cBhvr>
                                    </p:animEffect>
                                    <p:set>
                                      <p:cBhvr>
                                        <p:cTn id="382" dur="1" fill="hold">
                                          <p:stCondLst>
                                            <p:cond delay="499"/>
                                          </p:stCondLst>
                                        </p:cTn>
                                        <p:tgtEl>
                                          <p:spTgt spid="80"/>
                                        </p:tgtEl>
                                        <p:attrNameLst>
                                          <p:attrName>style.visibility</p:attrName>
                                        </p:attrNameLst>
                                      </p:cBhvr>
                                      <p:to>
                                        <p:strVal val="hidden"/>
                                      </p:to>
                                    </p:set>
                                  </p:childTnLst>
                                </p:cTn>
                              </p:par>
                              <p:par>
                                <p:cTn id="383" presetID="18" presetClass="exit" presetSubtype="12" fill="hold" grpId="1" nodeType="withEffect">
                                  <p:stCondLst>
                                    <p:cond delay="0"/>
                                  </p:stCondLst>
                                  <p:childTnLst>
                                    <p:animEffect transition="out" filter="strips(downLeft)">
                                      <p:cBhvr>
                                        <p:cTn id="384" dur="500"/>
                                        <p:tgtEl>
                                          <p:spTgt spid="81"/>
                                        </p:tgtEl>
                                      </p:cBhvr>
                                    </p:animEffect>
                                    <p:set>
                                      <p:cBhvr>
                                        <p:cTn id="385" dur="1" fill="hold">
                                          <p:stCondLst>
                                            <p:cond delay="499"/>
                                          </p:stCondLst>
                                        </p:cTn>
                                        <p:tgtEl>
                                          <p:spTgt spid="81"/>
                                        </p:tgtEl>
                                        <p:attrNameLst>
                                          <p:attrName>style.visibility</p:attrName>
                                        </p:attrNameLst>
                                      </p:cBhvr>
                                      <p:to>
                                        <p:strVal val="hidden"/>
                                      </p:to>
                                    </p:set>
                                  </p:childTnLst>
                                </p:cTn>
                              </p:par>
                              <p:par>
                                <p:cTn id="386" presetID="18" presetClass="exit" presetSubtype="12" fill="hold" grpId="1" nodeType="withEffect">
                                  <p:stCondLst>
                                    <p:cond delay="0"/>
                                  </p:stCondLst>
                                  <p:childTnLst>
                                    <p:animEffect transition="out" filter="strips(downLeft)">
                                      <p:cBhvr>
                                        <p:cTn id="387" dur="500"/>
                                        <p:tgtEl>
                                          <p:spTgt spid="82"/>
                                        </p:tgtEl>
                                      </p:cBhvr>
                                    </p:animEffect>
                                    <p:set>
                                      <p:cBhvr>
                                        <p:cTn id="388" dur="1" fill="hold">
                                          <p:stCondLst>
                                            <p:cond delay="499"/>
                                          </p:stCondLst>
                                        </p:cTn>
                                        <p:tgtEl>
                                          <p:spTgt spid="82"/>
                                        </p:tgtEl>
                                        <p:attrNameLst>
                                          <p:attrName>style.visibility</p:attrName>
                                        </p:attrNameLst>
                                      </p:cBhvr>
                                      <p:to>
                                        <p:strVal val="hidden"/>
                                      </p:to>
                                    </p:set>
                                  </p:childTnLst>
                                </p:cTn>
                              </p:par>
                              <p:par>
                                <p:cTn id="389" presetID="18" presetClass="exit" presetSubtype="12" fill="hold" grpId="1" nodeType="withEffect">
                                  <p:stCondLst>
                                    <p:cond delay="0"/>
                                  </p:stCondLst>
                                  <p:childTnLst>
                                    <p:animEffect transition="out" filter="strips(downLeft)">
                                      <p:cBhvr>
                                        <p:cTn id="390" dur="500"/>
                                        <p:tgtEl>
                                          <p:spTgt spid="83"/>
                                        </p:tgtEl>
                                      </p:cBhvr>
                                    </p:animEffect>
                                    <p:set>
                                      <p:cBhvr>
                                        <p:cTn id="391" dur="1" fill="hold">
                                          <p:stCondLst>
                                            <p:cond delay="499"/>
                                          </p:stCondLst>
                                        </p:cTn>
                                        <p:tgtEl>
                                          <p:spTgt spid="83"/>
                                        </p:tgtEl>
                                        <p:attrNameLst>
                                          <p:attrName>style.visibility</p:attrName>
                                        </p:attrNameLst>
                                      </p:cBhvr>
                                      <p:to>
                                        <p:strVal val="hidden"/>
                                      </p:to>
                                    </p:set>
                                  </p:childTnLst>
                                </p:cTn>
                              </p:par>
                              <p:par>
                                <p:cTn id="392" presetID="18" presetClass="exit" presetSubtype="12" fill="hold" grpId="1" nodeType="withEffect">
                                  <p:stCondLst>
                                    <p:cond delay="0"/>
                                  </p:stCondLst>
                                  <p:childTnLst>
                                    <p:animEffect transition="out" filter="strips(downLeft)">
                                      <p:cBhvr>
                                        <p:cTn id="393" dur="500"/>
                                        <p:tgtEl>
                                          <p:spTgt spid="84"/>
                                        </p:tgtEl>
                                      </p:cBhvr>
                                    </p:animEffect>
                                    <p:set>
                                      <p:cBhvr>
                                        <p:cTn id="394" dur="1" fill="hold">
                                          <p:stCondLst>
                                            <p:cond delay="499"/>
                                          </p:stCondLst>
                                        </p:cTn>
                                        <p:tgtEl>
                                          <p:spTgt spid="84"/>
                                        </p:tgtEl>
                                        <p:attrNameLst>
                                          <p:attrName>style.visibility</p:attrName>
                                        </p:attrNameLst>
                                      </p:cBhvr>
                                      <p:to>
                                        <p:strVal val="hidden"/>
                                      </p:to>
                                    </p:set>
                                  </p:childTnLst>
                                </p:cTn>
                              </p:par>
                              <p:par>
                                <p:cTn id="395" presetID="18" presetClass="exit" presetSubtype="12" fill="hold" grpId="1" nodeType="withEffect">
                                  <p:stCondLst>
                                    <p:cond delay="0"/>
                                  </p:stCondLst>
                                  <p:childTnLst>
                                    <p:animEffect transition="out" filter="strips(downLeft)">
                                      <p:cBhvr>
                                        <p:cTn id="396" dur="500"/>
                                        <p:tgtEl>
                                          <p:spTgt spid="85"/>
                                        </p:tgtEl>
                                      </p:cBhvr>
                                    </p:animEffect>
                                    <p:set>
                                      <p:cBhvr>
                                        <p:cTn id="397" dur="1" fill="hold">
                                          <p:stCondLst>
                                            <p:cond delay="499"/>
                                          </p:stCondLst>
                                        </p:cTn>
                                        <p:tgtEl>
                                          <p:spTgt spid="85"/>
                                        </p:tgtEl>
                                        <p:attrNameLst>
                                          <p:attrName>style.visibility</p:attrName>
                                        </p:attrNameLst>
                                      </p:cBhvr>
                                      <p:to>
                                        <p:strVal val="hidden"/>
                                      </p:to>
                                    </p:set>
                                  </p:childTnLst>
                                </p:cTn>
                              </p:par>
                              <p:par>
                                <p:cTn id="398" presetID="18" presetClass="exit" presetSubtype="12" fill="hold" grpId="1" nodeType="withEffect">
                                  <p:stCondLst>
                                    <p:cond delay="0"/>
                                  </p:stCondLst>
                                  <p:childTnLst>
                                    <p:animEffect transition="out" filter="strips(downLeft)">
                                      <p:cBhvr>
                                        <p:cTn id="399" dur="500"/>
                                        <p:tgtEl>
                                          <p:spTgt spid="86"/>
                                        </p:tgtEl>
                                      </p:cBhvr>
                                    </p:animEffect>
                                    <p:set>
                                      <p:cBhvr>
                                        <p:cTn id="400" dur="1" fill="hold">
                                          <p:stCondLst>
                                            <p:cond delay="499"/>
                                          </p:stCondLst>
                                        </p:cTn>
                                        <p:tgtEl>
                                          <p:spTgt spid="86"/>
                                        </p:tgtEl>
                                        <p:attrNameLst>
                                          <p:attrName>style.visibility</p:attrName>
                                        </p:attrNameLst>
                                      </p:cBhvr>
                                      <p:to>
                                        <p:strVal val="hidden"/>
                                      </p:to>
                                    </p:set>
                                  </p:childTnLst>
                                </p:cTn>
                              </p:par>
                              <p:par>
                                <p:cTn id="401" presetID="18" presetClass="exit" presetSubtype="12" fill="hold" grpId="1" nodeType="withEffect">
                                  <p:stCondLst>
                                    <p:cond delay="0"/>
                                  </p:stCondLst>
                                  <p:childTnLst>
                                    <p:animEffect transition="out" filter="strips(downLeft)">
                                      <p:cBhvr>
                                        <p:cTn id="402" dur="500"/>
                                        <p:tgtEl>
                                          <p:spTgt spid="87"/>
                                        </p:tgtEl>
                                      </p:cBhvr>
                                    </p:animEffect>
                                    <p:set>
                                      <p:cBhvr>
                                        <p:cTn id="403" dur="1" fill="hold">
                                          <p:stCondLst>
                                            <p:cond delay="499"/>
                                          </p:stCondLst>
                                        </p:cTn>
                                        <p:tgtEl>
                                          <p:spTgt spid="87"/>
                                        </p:tgtEl>
                                        <p:attrNameLst>
                                          <p:attrName>style.visibility</p:attrName>
                                        </p:attrNameLst>
                                      </p:cBhvr>
                                      <p:to>
                                        <p:strVal val="hidden"/>
                                      </p:to>
                                    </p:set>
                                  </p:childTnLst>
                                </p:cTn>
                              </p:par>
                              <p:par>
                                <p:cTn id="404" presetID="18" presetClass="exit" presetSubtype="12" fill="hold" grpId="1" nodeType="withEffect">
                                  <p:stCondLst>
                                    <p:cond delay="0"/>
                                  </p:stCondLst>
                                  <p:childTnLst>
                                    <p:animEffect transition="out" filter="strips(downLeft)">
                                      <p:cBhvr>
                                        <p:cTn id="405" dur="500"/>
                                        <p:tgtEl>
                                          <p:spTgt spid="88"/>
                                        </p:tgtEl>
                                      </p:cBhvr>
                                    </p:animEffect>
                                    <p:set>
                                      <p:cBhvr>
                                        <p:cTn id="406" dur="1" fill="hold">
                                          <p:stCondLst>
                                            <p:cond delay="499"/>
                                          </p:stCondLst>
                                        </p:cTn>
                                        <p:tgtEl>
                                          <p:spTgt spid="88"/>
                                        </p:tgtEl>
                                        <p:attrNameLst>
                                          <p:attrName>style.visibility</p:attrName>
                                        </p:attrNameLst>
                                      </p:cBhvr>
                                      <p:to>
                                        <p:strVal val="hidden"/>
                                      </p:to>
                                    </p:set>
                                  </p:childTnLst>
                                </p:cTn>
                              </p:par>
                              <p:par>
                                <p:cTn id="407" presetID="18" presetClass="exit" presetSubtype="12" fill="hold" grpId="1" nodeType="withEffect">
                                  <p:stCondLst>
                                    <p:cond delay="0"/>
                                  </p:stCondLst>
                                  <p:childTnLst>
                                    <p:animEffect transition="out" filter="strips(downLeft)">
                                      <p:cBhvr>
                                        <p:cTn id="408" dur="500"/>
                                        <p:tgtEl>
                                          <p:spTgt spid="89"/>
                                        </p:tgtEl>
                                      </p:cBhvr>
                                    </p:animEffect>
                                    <p:set>
                                      <p:cBhvr>
                                        <p:cTn id="409" dur="1" fill="hold">
                                          <p:stCondLst>
                                            <p:cond delay="499"/>
                                          </p:stCondLst>
                                        </p:cTn>
                                        <p:tgtEl>
                                          <p:spTgt spid="89"/>
                                        </p:tgtEl>
                                        <p:attrNameLst>
                                          <p:attrName>style.visibility</p:attrName>
                                        </p:attrNameLst>
                                      </p:cBhvr>
                                      <p:to>
                                        <p:strVal val="hidden"/>
                                      </p:to>
                                    </p:set>
                                  </p:childTnLst>
                                </p:cTn>
                              </p:par>
                              <p:par>
                                <p:cTn id="410" presetID="18" presetClass="exit" presetSubtype="12" fill="hold" grpId="1" nodeType="withEffect">
                                  <p:stCondLst>
                                    <p:cond delay="0"/>
                                  </p:stCondLst>
                                  <p:childTnLst>
                                    <p:animEffect transition="out" filter="strips(downLeft)">
                                      <p:cBhvr>
                                        <p:cTn id="411" dur="500"/>
                                        <p:tgtEl>
                                          <p:spTgt spid="90"/>
                                        </p:tgtEl>
                                      </p:cBhvr>
                                    </p:animEffect>
                                    <p:set>
                                      <p:cBhvr>
                                        <p:cTn id="412" dur="1" fill="hold">
                                          <p:stCondLst>
                                            <p:cond delay="499"/>
                                          </p:stCondLst>
                                        </p:cTn>
                                        <p:tgtEl>
                                          <p:spTgt spid="90"/>
                                        </p:tgtEl>
                                        <p:attrNameLst>
                                          <p:attrName>style.visibility</p:attrName>
                                        </p:attrNameLst>
                                      </p:cBhvr>
                                      <p:to>
                                        <p:strVal val="hidden"/>
                                      </p:to>
                                    </p:set>
                                  </p:childTnLst>
                                </p:cTn>
                              </p:par>
                              <p:par>
                                <p:cTn id="413" presetID="18" presetClass="exit" presetSubtype="12" fill="hold" grpId="1" nodeType="withEffect">
                                  <p:stCondLst>
                                    <p:cond delay="0"/>
                                  </p:stCondLst>
                                  <p:childTnLst>
                                    <p:animEffect transition="out" filter="strips(downLeft)">
                                      <p:cBhvr>
                                        <p:cTn id="414" dur="500"/>
                                        <p:tgtEl>
                                          <p:spTgt spid="91"/>
                                        </p:tgtEl>
                                      </p:cBhvr>
                                    </p:animEffect>
                                    <p:set>
                                      <p:cBhvr>
                                        <p:cTn id="415" dur="1" fill="hold">
                                          <p:stCondLst>
                                            <p:cond delay="499"/>
                                          </p:stCondLst>
                                        </p:cTn>
                                        <p:tgtEl>
                                          <p:spTgt spid="91"/>
                                        </p:tgtEl>
                                        <p:attrNameLst>
                                          <p:attrName>style.visibility</p:attrName>
                                        </p:attrNameLst>
                                      </p:cBhvr>
                                      <p:to>
                                        <p:strVal val="hidden"/>
                                      </p:to>
                                    </p:set>
                                  </p:childTnLst>
                                </p:cTn>
                              </p:par>
                              <p:par>
                                <p:cTn id="416" presetID="18" presetClass="exit" presetSubtype="12" fill="hold" grpId="1" nodeType="withEffect">
                                  <p:stCondLst>
                                    <p:cond delay="0"/>
                                  </p:stCondLst>
                                  <p:childTnLst>
                                    <p:animEffect transition="out" filter="strips(downLeft)">
                                      <p:cBhvr>
                                        <p:cTn id="417" dur="500"/>
                                        <p:tgtEl>
                                          <p:spTgt spid="92"/>
                                        </p:tgtEl>
                                      </p:cBhvr>
                                    </p:animEffect>
                                    <p:set>
                                      <p:cBhvr>
                                        <p:cTn id="418" dur="1" fill="hold">
                                          <p:stCondLst>
                                            <p:cond delay="499"/>
                                          </p:stCondLst>
                                        </p:cTn>
                                        <p:tgtEl>
                                          <p:spTgt spid="92"/>
                                        </p:tgtEl>
                                        <p:attrNameLst>
                                          <p:attrName>style.visibility</p:attrName>
                                        </p:attrNameLst>
                                      </p:cBhvr>
                                      <p:to>
                                        <p:strVal val="hidden"/>
                                      </p:to>
                                    </p:set>
                                  </p:childTnLst>
                                </p:cTn>
                              </p:par>
                              <p:par>
                                <p:cTn id="419" presetID="18" presetClass="exit" presetSubtype="12" fill="hold" grpId="1" nodeType="withEffect">
                                  <p:stCondLst>
                                    <p:cond delay="0"/>
                                  </p:stCondLst>
                                  <p:childTnLst>
                                    <p:animEffect transition="out" filter="strips(downLeft)">
                                      <p:cBhvr>
                                        <p:cTn id="420" dur="500"/>
                                        <p:tgtEl>
                                          <p:spTgt spid="93"/>
                                        </p:tgtEl>
                                      </p:cBhvr>
                                    </p:animEffect>
                                    <p:set>
                                      <p:cBhvr>
                                        <p:cTn id="421" dur="1" fill="hold">
                                          <p:stCondLst>
                                            <p:cond delay="499"/>
                                          </p:stCondLst>
                                        </p:cTn>
                                        <p:tgtEl>
                                          <p:spTgt spid="93"/>
                                        </p:tgtEl>
                                        <p:attrNameLst>
                                          <p:attrName>style.visibility</p:attrName>
                                        </p:attrNameLst>
                                      </p:cBhvr>
                                      <p:to>
                                        <p:strVal val="hidden"/>
                                      </p:to>
                                    </p:set>
                                  </p:childTnLst>
                                </p:cTn>
                              </p:par>
                              <p:par>
                                <p:cTn id="422" presetID="18" presetClass="exit" presetSubtype="12" fill="hold" grpId="1" nodeType="withEffect">
                                  <p:stCondLst>
                                    <p:cond delay="0"/>
                                  </p:stCondLst>
                                  <p:childTnLst>
                                    <p:animEffect transition="out" filter="strips(downLeft)">
                                      <p:cBhvr>
                                        <p:cTn id="423" dur="500"/>
                                        <p:tgtEl>
                                          <p:spTgt spid="94"/>
                                        </p:tgtEl>
                                      </p:cBhvr>
                                    </p:animEffect>
                                    <p:set>
                                      <p:cBhvr>
                                        <p:cTn id="424" dur="1" fill="hold">
                                          <p:stCondLst>
                                            <p:cond delay="499"/>
                                          </p:stCondLst>
                                        </p:cTn>
                                        <p:tgtEl>
                                          <p:spTgt spid="94"/>
                                        </p:tgtEl>
                                        <p:attrNameLst>
                                          <p:attrName>style.visibility</p:attrName>
                                        </p:attrNameLst>
                                      </p:cBhvr>
                                      <p:to>
                                        <p:strVal val="hidden"/>
                                      </p:to>
                                    </p:set>
                                  </p:childTnLst>
                                </p:cTn>
                              </p:par>
                              <p:par>
                                <p:cTn id="425" presetID="18" presetClass="exit" presetSubtype="12" fill="hold" grpId="1" nodeType="withEffect">
                                  <p:stCondLst>
                                    <p:cond delay="0"/>
                                  </p:stCondLst>
                                  <p:childTnLst>
                                    <p:animEffect transition="out" filter="strips(downLeft)">
                                      <p:cBhvr>
                                        <p:cTn id="426" dur="500"/>
                                        <p:tgtEl>
                                          <p:spTgt spid="95"/>
                                        </p:tgtEl>
                                      </p:cBhvr>
                                    </p:animEffect>
                                    <p:set>
                                      <p:cBhvr>
                                        <p:cTn id="427" dur="1" fill="hold">
                                          <p:stCondLst>
                                            <p:cond delay="499"/>
                                          </p:stCondLst>
                                        </p:cTn>
                                        <p:tgtEl>
                                          <p:spTgt spid="95"/>
                                        </p:tgtEl>
                                        <p:attrNameLst>
                                          <p:attrName>style.visibility</p:attrName>
                                        </p:attrNameLst>
                                      </p:cBhvr>
                                      <p:to>
                                        <p:strVal val="hidden"/>
                                      </p:to>
                                    </p:set>
                                  </p:childTnLst>
                                </p:cTn>
                              </p:par>
                              <p:par>
                                <p:cTn id="428" presetID="18" presetClass="exit" presetSubtype="12" fill="hold" grpId="1" nodeType="withEffect">
                                  <p:stCondLst>
                                    <p:cond delay="0"/>
                                  </p:stCondLst>
                                  <p:childTnLst>
                                    <p:animEffect transition="out" filter="strips(downLeft)">
                                      <p:cBhvr>
                                        <p:cTn id="429" dur="500"/>
                                        <p:tgtEl>
                                          <p:spTgt spid="96"/>
                                        </p:tgtEl>
                                      </p:cBhvr>
                                    </p:animEffect>
                                    <p:set>
                                      <p:cBhvr>
                                        <p:cTn id="430" dur="1" fill="hold">
                                          <p:stCondLst>
                                            <p:cond delay="499"/>
                                          </p:stCondLst>
                                        </p:cTn>
                                        <p:tgtEl>
                                          <p:spTgt spid="96"/>
                                        </p:tgtEl>
                                        <p:attrNameLst>
                                          <p:attrName>style.visibility</p:attrName>
                                        </p:attrNameLst>
                                      </p:cBhvr>
                                      <p:to>
                                        <p:strVal val="hidden"/>
                                      </p:to>
                                    </p:set>
                                  </p:childTnLst>
                                </p:cTn>
                              </p:par>
                            </p:childTnLst>
                          </p:cTn>
                        </p:par>
                      </p:childTnLst>
                    </p:cTn>
                  </p:par>
                  <p:par>
                    <p:cTn id="431" fill="hold">
                      <p:stCondLst>
                        <p:cond delay="indefinite"/>
                      </p:stCondLst>
                      <p:childTnLst>
                        <p:par>
                          <p:cTn id="432" fill="hold">
                            <p:stCondLst>
                              <p:cond delay="0"/>
                            </p:stCondLst>
                            <p:childTnLst>
                              <p:par>
                                <p:cTn id="433" presetID="18" presetClass="exit" presetSubtype="12" fill="hold" grpId="0" nodeType="clickEffect">
                                  <p:stCondLst>
                                    <p:cond delay="0"/>
                                  </p:stCondLst>
                                  <p:childTnLst>
                                    <p:animEffect transition="out" filter="strips(downLeft)">
                                      <p:cBhvr>
                                        <p:cTn id="434" dur="500"/>
                                        <p:tgtEl>
                                          <p:spTgt spid="7"/>
                                        </p:tgtEl>
                                      </p:cBhvr>
                                    </p:animEffect>
                                    <p:set>
                                      <p:cBhvr>
                                        <p:cTn id="435" dur="1" fill="hold">
                                          <p:stCondLst>
                                            <p:cond delay="499"/>
                                          </p:stCondLst>
                                        </p:cTn>
                                        <p:tgtEl>
                                          <p:spTgt spid="7"/>
                                        </p:tgtEl>
                                        <p:attrNameLst>
                                          <p:attrName>style.visibility</p:attrName>
                                        </p:attrNameLst>
                                      </p:cBhvr>
                                      <p:to>
                                        <p:strVal val="hidden"/>
                                      </p:to>
                                    </p:set>
                                  </p:childTnLst>
                                </p:cTn>
                              </p:par>
                              <p:par>
                                <p:cTn id="436" presetID="18" presetClass="exit" presetSubtype="12" fill="hold" grpId="0" nodeType="withEffect">
                                  <p:stCondLst>
                                    <p:cond delay="0"/>
                                  </p:stCondLst>
                                  <p:childTnLst>
                                    <p:animEffect transition="out" filter="strips(downLeft)">
                                      <p:cBhvr>
                                        <p:cTn id="437" dur="500"/>
                                        <p:tgtEl>
                                          <p:spTgt spid="8"/>
                                        </p:tgtEl>
                                      </p:cBhvr>
                                    </p:animEffect>
                                    <p:set>
                                      <p:cBhvr>
                                        <p:cTn id="438" dur="1" fill="hold">
                                          <p:stCondLst>
                                            <p:cond delay="499"/>
                                          </p:stCondLst>
                                        </p:cTn>
                                        <p:tgtEl>
                                          <p:spTgt spid="8"/>
                                        </p:tgtEl>
                                        <p:attrNameLst>
                                          <p:attrName>style.visibility</p:attrName>
                                        </p:attrNameLst>
                                      </p:cBhvr>
                                      <p:to>
                                        <p:strVal val="hidden"/>
                                      </p:to>
                                    </p:set>
                                  </p:childTnLst>
                                </p:cTn>
                              </p:par>
                              <p:par>
                                <p:cTn id="439" presetID="18" presetClass="exit" presetSubtype="12" fill="hold" grpId="0" nodeType="withEffect">
                                  <p:stCondLst>
                                    <p:cond delay="0"/>
                                  </p:stCondLst>
                                  <p:childTnLst>
                                    <p:animEffect transition="out" filter="strips(downLeft)">
                                      <p:cBhvr>
                                        <p:cTn id="440" dur="500"/>
                                        <p:tgtEl>
                                          <p:spTgt spid="9"/>
                                        </p:tgtEl>
                                      </p:cBhvr>
                                    </p:animEffect>
                                    <p:set>
                                      <p:cBhvr>
                                        <p:cTn id="441" dur="1" fill="hold">
                                          <p:stCondLst>
                                            <p:cond delay="499"/>
                                          </p:stCondLst>
                                        </p:cTn>
                                        <p:tgtEl>
                                          <p:spTgt spid="9"/>
                                        </p:tgtEl>
                                        <p:attrNameLst>
                                          <p:attrName>style.visibility</p:attrName>
                                        </p:attrNameLst>
                                      </p:cBhvr>
                                      <p:to>
                                        <p:strVal val="hidden"/>
                                      </p:to>
                                    </p:set>
                                  </p:childTnLst>
                                </p:cTn>
                              </p:par>
                              <p:par>
                                <p:cTn id="442" presetID="18" presetClass="exit" presetSubtype="12" fill="hold" grpId="0" nodeType="withEffect">
                                  <p:stCondLst>
                                    <p:cond delay="0"/>
                                  </p:stCondLst>
                                  <p:childTnLst>
                                    <p:animEffect transition="out" filter="strips(downLeft)">
                                      <p:cBhvr>
                                        <p:cTn id="443" dur="500"/>
                                        <p:tgtEl>
                                          <p:spTgt spid="10"/>
                                        </p:tgtEl>
                                      </p:cBhvr>
                                    </p:animEffect>
                                    <p:set>
                                      <p:cBhvr>
                                        <p:cTn id="444" dur="1" fill="hold">
                                          <p:stCondLst>
                                            <p:cond delay="499"/>
                                          </p:stCondLst>
                                        </p:cTn>
                                        <p:tgtEl>
                                          <p:spTgt spid="10"/>
                                        </p:tgtEl>
                                        <p:attrNameLst>
                                          <p:attrName>style.visibility</p:attrName>
                                        </p:attrNameLst>
                                      </p:cBhvr>
                                      <p:to>
                                        <p:strVal val="hidden"/>
                                      </p:to>
                                    </p:set>
                                  </p:childTnLst>
                                </p:cTn>
                              </p:par>
                              <p:par>
                                <p:cTn id="445" presetID="18" presetClass="exit" presetSubtype="12" fill="hold" grpId="0" nodeType="withEffect">
                                  <p:stCondLst>
                                    <p:cond delay="0"/>
                                  </p:stCondLst>
                                  <p:childTnLst>
                                    <p:animEffect transition="out" filter="strips(downLeft)">
                                      <p:cBhvr>
                                        <p:cTn id="446" dur="500"/>
                                        <p:tgtEl>
                                          <p:spTgt spid="11"/>
                                        </p:tgtEl>
                                      </p:cBhvr>
                                    </p:animEffect>
                                    <p:set>
                                      <p:cBhvr>
                                        <p:cTn id="447" dur="1" fill="hold">
                                          <p:stCondLst>
                                            <p:cond delay="499"/>
                                          </p:stCondLst>
                                        </p:cTn>
                                        <p:tgtEl>
                                          <p:spTgt spid="11"/>
                                        </p:tgtEl>
                                        <p:attrNameLst>
                                          <p:attrName>style.visibility</p:attrName>
                                        </p:attrNameLst>
                                      </p:cBhvr>
                                      <p:to>
                                        <p:strVal val="hidden"/>
                                      </p:to>
                                    </p:set>
                                  </p:childTnLst>
                                </p:cTn>
                              </p:par>
                              <p:par>
                                <p:cTn id="448" presetID="18" presetClass="exit" presetSubtype="12" fill="hold" grpId="0" nodeType="withEffect">
                                  <p:stCondLst>
                                    <p:cond delay="0"/>
                                  </p:stCondLst>
                                  <p:childTnLst>
                                    <p:animEffect transition="out" filter="strips(downLeft)">
                                      <p:cBhvr>
                                        <p:cTn id="449" dur="500"/>
                                        <p:tgtEl>
                                          <p:spTgt spid="12"/>
                                        </p:tgtEl>
                                      </p:cBhvr>
                                    </p:animEffect>
                                    <p:set>
                                      <p:cBhvr>
                                        <p:cTn id="450" dur="1" fill="hold">
                                          <p:stCondLst>
                                            <p:cond delay="499"/>
                                          </p:stCondLst>
                                        </p:cTn>
                                        <p:tgtEl>
                                          <p:spTgt spid="12"/>
                                        </p:tgtEl>
                                        <p:attrNameLst>
                                          <p:attrName>style.visibility</p:attrName>
                                        </p:attrNameLst>
                                      </p:cBhvr>
                                      <p:to>
                                        <p:strVal val="hidden"/>
                                      </p:to>
                                    </p:set>
                                  </p:childTnLst>
                                </p:cTn>
                              </p:par>
                              <p:par>
                                <p:cTn id="451" presetID="18" presetClass="exit" presetSubtype="12" fill="hold" grpId="0" nodeType="withEffect">
                                  <p:stCondLst>
                                    <p:cond delay="0"/>
                                  </p:stCondLst>
                                  <p:childTnLst>
                                    <p:animEffect transition="out" filter="strips(downLeft)">
                                      <p:cBhvr>
                                        <p:cTn id="452" dur="500"/>
                                        <p:tgtEl>
                                          <p:spTgt spid="13"/>
                                        </p:tgtEl>
                                      </p:cBhvr>
                                    </p:animEffect>
                                    <p:set>
                                      <p:cBhvr>
                                        <p:cTn id="453" dur="1" fill="hold">
                                          <p:stCondLst>
                                            <p:cond delay="499"/>
                                          </p:stCondLst>
                                        </p:cTn>
                                        <p:tgtEl>
                                          <p:spTgt spid="13"/>
                                        </p:tgtEl>
                                        <p:attrNameLst>
                                          <p:attrName>style.visibility</p:attrName>
                                        </p:attrNameLst>
                                      </p:cBhvr>
                                      <p:to>
                                        <p:strVal val="hidden"/>
                                      </p:to>
                                    </p:set>
                                  </p:childTnLst>
                                </p:cTn>
                              </p:par>
                              <p:par>
                                <p:cTn id="454" presetID="18" presetClass="exit" presetSubtype="12" fill="hold" grpId="0" nodeType="withEffect">
                                  <p:stCondLst>
                                    <p:cond delay="0"/>
                                  </p:stCondLst>
                                  <p:childTnLst>
                                    <p:animEffect transition="out" filter="strips(downLeft)">
                                      <p:cBhvr>
                                        <p:cTn id="455" dur="500"/>
                                        <p:tgtEl>
                                          <p:spTgt spid="14"/>
                                        </p:tgtEl>
                                      </p:cBhvr>
                                    </p:animEffect>
                                    <p:set>
                                      <p:cBhvr>
                                        <p:cTn id="456" dur="1" fill="hold">
                                          <p:stCondLst>
                                            <p:cond delay="499"/>
                                          </p:stCondLst>
                                        </p:cTn>
                                        <p:tgtEl>
                                          <p:spTgt spid="14"/>
                                        </p:tgtEl>
                                        <p:attrNameLst>
                                          <p:attrName>style.visibility</p:attrName>
                                        </p:attrNameLst>
                                      </p:cBhvr>
                                      <p:to>
                                        <p:strVal val="hidden"/>
                                      </p:to>
                                    </p:set>
                                  </p:childTnLst>
                                </p:cTn>
                              </p:par>
                              <p:par>
                                <p:cTn id="457" presetID="18" presetClass="exit" presetSubtype="12" fill="hold" grpId="0" nodeType="withEffect">
                                  <p:stCondLst>
                                    <p:cond delay="0"/>
                                  </p:stCondLst>
                                  <p:childTnLst>
                                    <p:animEffect transition="out" filter="strips(downLeft)">
                                      <p:cBhvr>
                                        <p:cTn id="458" dur="500"/>
                                        <p:tgtEl>
                                          <p:spTgt spid="15"/>
                                        </p:tgtEl>
                                      </p:cBhvr>
                                    </p:animEffect>
                                    <p:set>
                                      <p:cBhvr>
                                        <p:cTn id="459" dur="1" fill="hold">
                                          <p:stCondLst>
                                            <p:cond delay="499"/>
                                          </p:stCondLst>
                                        </p:cTn>
                                        <p:tgtEl>
                                          <p:spTgt spid="15"/>
                                        </p:tgtEl>
                                        <p:attrNameLst>
                                          <p:attrName>style.visibility</p:attrName>
                                        </p:attrNameLst>
                                      </p:cBhvr>
                                      <p:to>
                                        <p:strVal val="hidden"/>
                                      </p:to>
                                    </p:set>
                                  </p:childTnLst>
                                </p:cTn>
                              </p:par>
                              <p:par>
                                <p:cTn id="460" presetID="18" presetClass="exit" presetSubtype="12" fill="hold" grpId="0" nodeType="withEffect">
                                  <p:stCondLst>
                                    <p:cond delay="0"/>
                                  </p:stCondLst>
                                  <p:childTnLst>
                                    <p:animEffect transition="out" filter="strips(downLeft)">
                                      <p:cBhvr>
                                        <p:cTn id="461" dur="500"/>
                                        <p:tgtEl>
                                          <p:spTgt spid="16"/>
                                        </p:tgtEl>
                                      </p:cBhvr>
                                    </p:animEffect>
                                    <p:set>
                                      <p:cBhvr>
                                        <p:cTn id="462" dur="1" fill="hold">
                                          <p:stCondLst>
                                            <p:cond delay="499"/>
                                          </p:stCondLst>
                                        </p:cTn>
                                        <p:tgtEl>
                                          <p:spTgt spid="16"/>
                                        </p:tgtEl>
                                        <p:attrNameLst>
                                          <p:attrName>style.visibility</p:attrName>
                                        </p:attrNameLst>
                                      </p:cBhvr>
                                      <p:to>
                                        <p:strVal val="hidden"/>
                                      </p:to>
                                    </p:set>
                                  </p:childTnLst>
                                </p:cTn>
                              </p:par>
                              <p:par>
                                <p:cTn id="463" presetID="18" presetClass="exit" presetSubtype="12" fill="hold" grpId="0" nodeType="withEffect">
                                  <p:stCondLst>
                                    <p:cond delay="0"/>
                                  </p:stCondLst>
                                  <p:childTnLst>
                                    <p:animEffect transition="out" filter="strips(downLeft)">
                                      <p:cBhvr>
                                        <p:cTn id="464" dur="500"/>
                                        <p:tgtEl>
                                          <p:spTgt spid="17"/>
                                        </p:tgtEl>
                                      </p:cBhvr>
                                    </p:animEffect>
                                    <p:set>
                                      <p:cBhvr>
                                        <p:cTn id="465" dur="1" fill="hold">
                                          <p:stCondLst>
                                            <p:cond delay="499"/>
                                          </p:stCondLst>
                                        </p:cTn>
                                        <p:tgtEl>
                                          <p:spTgt spid="17"/>
                                        </p:tgtEl>
                                        <p:attrNameLst>
                                          <p:attrName>style.visibility</p:attrName>
                                        </p:attrNameLst>
                                      </p:cBhvr>
                                      <p:to>
                                        <p:strVal val="hidden"/>
                                      </p:to>
                                    </p:set>
                                  </p:childTnLst>
                                </p:cTn>
                              </p:par>
                              <p:par>
                                <p:cTn id="466" presetID="18" presetClass="exit" presetSubtype="12" fill="hold" grpId="0" nodeType="withEffect">
                                  <p:stCondLst>
                                    <p:cond delay="0"/>
                                  </p:stCondLst>
                                  <p:childTnLst>
                                    <p:animEffect transition="out" filter="strips(downLeft)">
                                      <p:cBhvr>
                                        <p:cTn id="467" dur="500"/>
                                        <p:tgtEl>
                                          <p:spTgt spid="18"/>
                                        </p:tgtEl>
                                      </p:cBhvr>
                                    </p:animEffect>
                                    <p:set>
                                      <p:cBhvr>
                                        <p:cTn id="468" dur="1" fill="hold">
                                          <p:stCondLst>
                                            <p:cond delay="499"/>
                                          </p:stCondLst>
                                        </p:cTn>
                                        <p:tgtEl>
                                          <p:spTgt spid="18"/>
                                        </p:tgtEl>
                                        <p:attrNameLst>
                                          <p:attrName>style.visibility</p:attrName>
                                        </p:attrNameLst>
                                      </p:cBhvr>
                                      <p:to>
                                        <p:strVal val="hidden"/>
                                      </p:to>
                                    </p:set>
                                  </p:childTnLst>
                                </p:cTn>
                              </p:par>
                              <p:par>
                                <p:cTn id="469" presetID="18" presetClass="exit" presetSubtype="12" fill="hold" grpId="0" nodeType="withEffect">
                                  <p:stCondLst>
                                    <p:cond delay="0"/>
                                  </p:stCondLst>
                                  <p:childTnLst>
                                    <p:animEffect transition="out" filter="strips(downLeft)">
                                      <p:cBhvr>
                                        <p:cTn id="470" dur="500"/>
                                        <p:tgtEl>
                                          <p:spTgt spid="19"/>
                                        </p:tgtEl>
                                      </p:cBhvr>
                                    </p:animEffect>
                                    <p:set>
                                      <p:cBhvr>
                                        <p:cTn id="471" dur="1" fill="hold">
                                          <p:stCondLst>
                                            <p:cond delay="499"/>
                                          </p:stCondLst>
                                        </p:cTn>
                                        <p:tgtEl>
                                          <p:spTgt spid="19"/>
                                        </p:tgtEl>
                                        <p:attrNameLst>
                                          <p:attrName>style.visibility</p:attrName>
                                        </p:attrNameLst>
                                      </p:cBhvr>
                                      <p:to>
                                        <p:strVal val="hidden"/>
                                      </p:to>
                                    </p:set>
                                  </p:childTnLst>
                                </p:cTn>
                              </p:par>
                              <p:par>
                                <p:cTn id="472" presetID="18" presetClass="exit" presetSubtype="12" fill="hold" grpId="0" nodeType="withEffect">
                                  <p:stCondLst>
                                    <p:cond delay="0"/>
                                  </p:stCondLst>
                                  <p:childTnLst>
                                    <p:animEffect transition="out" filter="strips(downLeft)">
                                      <p:cBhvr>
                                        <p:cTn id="473" dur="500"/>
                                        <p:tgtEl>
                                          <p:spTgt spid="20"/>
                                        </p:tgtEl>
                                      </p:cBhvr>
                                    </p:animEffect>
                                    <p:set>
                                      <p:cBhvr>
                                        <p:cTn id="474" dur="1" fill="hold">
                                          <p:stCondLst>
                                            <p:cond delay="499"/>
                                          </p:stCondLst>
                                        </p:cTn>
                                        <p:tgtEl>
                                          <p:spTgt spid="20"/>
                                        </p:tgtEl>
                                        <p:attrNameLst>
                                          <p:attrName>style.visibility</p:attrName>
                                        </p:attrNameLst>
                                      </p:cBhvr>
                                      <p:to>
                                        <p:strVal val="hidden"/>
                                      </p:to>
                                    </p:set>
                                  </p:childTnLst>
                                </p:cTn>
                              </p:par>
                              <p:par>
                                <p:cTn id="475" presetID="18" presetClass="exit" presetSubtype="12" fill="hold" grpId="0" nodeType="withEffect">
                                  <p:stCondLst>
                                    <p:cond delay="0"/>
                                  </p:stCondLst>
                                  <p:childTnLst>
                                    <p:animEffect transition="out" filter="strips(downLeft)">
                                      <p:cBhvr>
                                        <p:cTn id="476" dur="500"/>
                                        <p:tgtEl>
                                          <p:spTgt spid="21"/>
                                        </p:tgtEl>
                                      </p:cBhvr>
                                    </p:animEffect>
                                    <p:set>
                                      <p:cBhvr>
                                        <p:cTn id="477" dur="1" fill="hold">
                                          <p:stCondLst>
                                            <p:cond delay="499"/>
                                          </p:stCondLst>
                                        </p:cTn>
                                        <p:tgtEl>
                                          <p:spTgt spid="21"/>
                                        </p:tgtEl>
                                        <p:attrNameLst>
                                          <p:attrName>style.visibility</p:attrName>
                                        </p:attrNameLst>
                                      </p:cBhvr>
                                      <p:to>
                                        <p:strVal val="hidden"/>
                                      </p:to>
                                    </p:set>
                                  </p:childTnLst>
                                </p:cTn>
                              </p:par>
                              <p:par>
                                <p:cTn id="478" presetID="18" presetClass="exit" presetSubtype="12" fill="hold" grpId="0" nodeType="withEffect">
                                  <p:stCondLst>
                                    <p:cond delay="0"/>
                                  </p:stCondLst>
                                  <p:childTnLst>
                                    <p:animEffect transition="out" filter="strips(downLeft)">
                                      <p:cBhvr>
                                        <p:cTn id="479" dur="500"/>
                                        <p:tgtEl>
                                          <p:spTgt spid="22"/>
                                        </p:tgtEl>
                                      </p:cBhvr>
                                    </p:animEffect>
                                    <p:set>
                                      <p:cBhvr>
                                        <p:cTn id="480" dur="1" fill="hold">
                                          <p:stCondLst>
                                            <p:cond delay="499"/>
                                          </p:stCondLst>
                                        </p:cTn>
                                        <p:tgtEl>
                                          <p:spTgt spid="22"/>
                                        </p:tgtEl>
                                        <p:attrNameLst>
                                          <p:attrName>style.visibility</p:attrName>
                                        </p:attrNameLst>
                                      </p:cBhvr>
                                      <p:to>
                                        <p:strVal val="hidden"/>
                                      </p:to>
                                    </p:set>
                                  </p:childTnLst>
                                </p:cTn>
                              </p:par>
                              <p:par>
                                <p:cTn id="481" presetID="18" presetClass="exit" presetSubtype="12" fill="hold" grpId="0" nodeType="withEffect">
                                  <p:stCondLst>
                                    <p:cond delay="0"/>
                                  </p:stCondLst>
                                  <p:childTnLst>
                                    <p:animEffect transition="out" filter="strips(downLeft)">
                                      <p:cBhvr>
                                        <p:cTn id="482" dur="500"/>
                                        <p:tgtEl>
                                          <p:spTgt spid="23"/>
                                        </p:tgtEl>
                                      </p:cBhvr>
                                    </p:animEffect>
                                    <p:set>
                                      <p:cBhvr>
                                        <p:cTn id="483" dur="1" fill="hold">
                                          <p:stCondLst>
                                            <p:cond delay="499"/>
                                          </p:stCondLst>
                                        </p:cTn>
                                        <p:tgtEl>
                                          <p:spTgt spid="23"/>
                                        </p:tgtEl>
                                        <p:attrNameLst>
                                          <p:attrName>style.visibility</p:attrName>
                                        </p:attrNameLst>
                                      </p:cBhvr>
                                      <p:to>
                                        <p:strVal val="hidden"/>
                                      </p:to>
                                    </p:set>
                                  </p:childTnLst>
                                </p:cTn>
                              </p:par>
                              <p:par>
                                <p:cTn id="484" presetID="18" presetClass="exit" presetSubtype="12" fill="hold" grpId="0" nodeType="withEffect">
                                  <p:stCondLst>
                                    <p:cond delay="0"/>
                                  </p:stCondLst>
                                  <p:childTnLst>
                                    <p:animEffect transition="out" filter="strips(downLeft)">
                                      <p:cBhvr>
                                        <p:cTn id="485" dur="500"/>
                                        <p:tgtEl>
                                          <p:spTgt spid="24"/>
                                        </p:tgtEl>
                                      </p:cBhvr>
                                    </p:animEffect>
                                    <p:set>
                                      <p:cBhvr>
                                        <p:cTn id="486" dur="1" fill="hold">
                                          <p:stCondLst>
                                            <p:cond delay="499"/>
                                          </p:stCondLst>
                                        </p:cTn>
                                        <p:tgtEl>
                                          <p:spTgt spid="24"/>
                                        </p:tgtEl>
                                        <p:attrNameLst>
                                          <p:attrName>style.visibility</p:attrName>
                                        </p:attrNameLst>
                                      </p:cBhvr>
                                      <p:to>
                                        <p:strVal val="hidden"/>
                                      </p:to>
                                    </p:set>
                                  </p:childTnLst>
                                </p:cTn>
                              </p:par>
                              <p:par>
                                <p:cTn id="487" presetID="18" presetClass="exit" presetSubtype="12" fill="hold" grpId="0" nodeType="withEffect">
                                  <p:stCondLst>
                                    <p:cond delay="0"/>
                                  </p:stCondLst>
                                  <p:childTnLst>
                                    <p:animEffect transition="out" filter="strips(downLeft)">
                                      <p:cBhvr>
                                        <p:cTn id="488" dur="500"/>
                                        <p:tgtEl>
                                          <p:spTgt spid="25"/>
                                        </p:tgtEl>
                                      </p:cBhvr>
                                    </p:animEffect>
                                    <p:set>
                                      <p:cBhvr>
                                        <p:cTn id="489" dur="1" fill="hold">
                                          <p:stCondLst>
                                            <p:cond delay="499"/>
                                          </p:stCondLst>
                                        </p:cTn>
                                        <p:tgtEl>
                                          <p:spTgt spid="25"/>
                                        </p:tgtEl>
                                        <p:attrNameLst>
                                          <p:attrName>style.visibility</p:attrName>
                                        </p:attrNameLst>
                                      </p:cBhvr>
                                      <p:to>
                                        <p:strVal val="hidden"/>
                                      </p:to>
                                    </p:set>
                                  </p:childTnLst>
                                </p:cTn>
                              </p:par>
                              <p:par>
                                <p:cTn id="490" presetID="18" presetClass="exit" presetSubtype="12" fill="hold" grpId="0" nodeType="withEffect">
                                  <p:stCondLst>
                                    <p:cond delay="0"/>
                                  </p:stCondLst>
                                  <p:childTnLst>
                                    <p:animEffect transition="out" filter="strips(downLeft)">
                                      <p:cBhvr>
                                        <p:cTn id="491" dur="500"/>
                                        <p:tgtEl>
                                          <p:spTgt spid="26"/>
                                        </p:tgtEl>
                                      </p:cBhvr>
                                    </p:animEffect>
                                    <p:set>
                                      <p:cBhvr>
                                        <p:cTn id="492" dur="1" fill="hold">
                                          <p:stCondLst>
                                            <p:cond delay="499"/>
                                          </p:stCondLst>
                                        </p:cTn>
                                        <p:tgtEl>
                                          <p:spTgt spid="26"/>
                                        </p:tgtEl>
                                        <p:attrNameLst>
                                          <p:attrName>style.visibility</p:attrName>
                                        </p:attrNameLst>
                                      </p:cBhvr>
                                      <p:to>
                                        <p:strVal val="hidden"/>
                                      </p:to>
                                    </p:set>
                                  </p:childTnLst>
                                </p:cTn>
                              </p:par>
                              <p:par>
                                <p:cTn id="493" presetID="18" presetClass="exit" presetSubtype="12" fill="hold" grpId="0" nodeType="withEffect">
                                  <p:stCondLst>
                                    <p:cond delay="0"/>
                                  </p:stCondLst>
                                  <p:childTnLst>
                                    <p:animEffect transition="out" filter="strips(downLeft)">
                                      <p:cBhvr>
                                        <p:cTn id="494" dur="500"/>
                                        <p:tgtEl>
                                          <p:spTgt spid="27"/>
                                        </p:tgtEl>
                                      </p:cBhvr>
                                    </p:animEffect>
                                    <p:set>
                                      <p:cBhvr>
                                        <p:cTn id="495" dur="1" fill="hold">
                                          <p:stCondLst>
                                            <p:cond delay="499"/>
                                          </p:stCondLst>
                                        </p:cTn>
                                        <p:tgtEl>
                                          <p:spTgt spid="27"/>
                                        </p:tgtEl>
                                        <p:attrNameLst>
                                          <p:attrName>style.visibility</p:attrName>
                                        </p:attrNameLst>
                                      </p:cBhvr>
                                      <p:to>
                                        <p:strVal val="hidden"/>
                                      </p:to>
                                    </p:set>
                                  </p:childTnLst>
                                </p:cTn>
                              </p:par>
                              <p:par>
                                <p:cTn id="496" presetID="18" presetClass="exit" presetSubtype="12" fill="hold" grpId="0" nodeType="withEffect">
                                  <p:stCondLst>
                                    <p:cond delay="0"/>
                                  </p:stCondLst>
                                  <p:childTnLst>
                                    <p:animEffect transition="out" filter="strips(downLeft)">
                                      <p:cBhvr>
                                        <p:cTn id="497" dur="500"/>
                                        <p:tgtEl>
                                          <p:spTgt spid="28"/>
                                        </p:tgtEl>
                                      </p:cBhvr>
                                    </p:animEffect>
                                    <p:set>
                                      <p:cBhvr>
                                        <p:cTn id="498" dur="1" fill="hold">
                                          <p:stCondLst>
                                            <p:cond delay="499"/>
                                          </p:stCondLst>
                                        </p:cTn>
                                        <p:tgtEl>
                                          <p:spTgt spid="28"/>
                                        </p:tgtEl>
                                        <p:attrNameLst>
                                          <p:attrName>style.visibility</p:attrName>
                                        </p:attrNameLst>
                                      </p:cBhvr>
                                      <p:to>
                                        <p:strVal val="hidden"/>
                                      </p:to>
                                    </p:set>
                                  </p:childTnLst>
                                </p:cTn>
                              </p:par>
                              <p:par>
                                <p:cTn id="499" presetID="18" presetClass="exit" presetSubtype="12" fill="hold" grpId="0" nodeType="withEffect">
                                  <p:stCondLst>
                                    <p:cond delay="0"/>
                                  </p:stCondLst>
                                  <p:childTnLst>
                                    <p:animEffect transition="out" filter="strips(downLeft)">
                                      <p:cBhvr>
                                        <p:cTn id="500" dur="500"/>
                                        <p:tgtEl>
                                          <p:spTgt spid="29"/>
                                        </p:tgtEl>
                                      </p:cBhvr>
                                    </p:animEffect>
                                    <p:set>
                                      <p:cBhvr>
                                        <p:cTn id="501" dur="1" fill="hold">
                                          <p:stCondLst>
                                            <p:cond delay="499"/>
                                          </p:stCondLst>
                                        </p:cTn>
                                        <p:tgtEl>
                                          <p:spTgt spid="29"/>
                                        </p:tgtEl>
                                        <p:attrNameLst>
                                          <p:attrName>style.visibility</p:attrName>
                                        </p:attrNameLst>
                                      </p:cBhvr>
                                      <p:to>
                                        <p:strVal val="hidden"/>
                                      </p:to>
                                    </p:set>
                                  </p:childTnLst>
                                </p:cTn>
                              </p:par>
                              <p:par>
                                <p:cTn id="502" presetID="18" presetClass="exit" presetSubtype="12" fill="hold" grpId="0" nodeType="withEffect">
                                  <p:stCondLst>
                                    <p:cond delay="0"/>
                                  </p:stCondLst>
                                  <p:childTnLst>
                                    <p:animEffect transition="out" filter="strips(downLeft)">
                                      <p:cBhvr>
                                        <p:cTn id="503" dur="500"/>
                                        <p:tgtEl>
                                          <p:spTgt spid="30"/>
                                        </p:tgtEl>
                                      </p:cBhvr>
                                    </p:animEffect>
                                    <p:set>
                                      <p:cBhvr>
                                        <p:cTn id="504" dur="1" fill="hold">
                                          <p:stCondLst>
                                            <p:cond delay="499"/>
                                          </p:stCondLst>
                                        </p:cTn>
                                        <p:tgtEl>
                                          <p:spTgt spid="30"/>
                                        </p:tgtEl>
                                        <p:attrNameLst>
                                          <p:attrName>style.visibility</p:attrName>
                                        </p:attrNameLst>
                                      </p:cBhvr>
                                      <p:to>
                                        <p:strVal val="hidden"/>
                                      </p:to>
                                    </p:set>
                                  </p:childTnLst>
                                </p:cTn>
                              </p:par>
                              <p:par>
                                <p:cTn id="505" presetID="18" presetClass="exit" presetSubtype="12" fill="hold" grpId="0" nodeType="withEffect">
                                  <p:stCondLst>
                                    <p:cond delay="0"/>
                                  </p:stCondLst>
                                  <p:childTnLst>
                                    <p:animEffect transition="out" filter="strips(downLeft)">
                                      <p:cBhvr>
                                        <p:cTn id="506" dur="500"/>
                                        <p:tgtEl>
                                          <p:spTgt spid="31"/>
                                        </p:tgtEl>
                                      </p:cBhvr>
                                    </p:animEffect>
                                    <p:set>
                                      <p:cBhvr>
                                        <p:cTn id="507" dur="1" fill="hold">
                                          <p:stCondLst>
                                            <p:cond delay="499"/>
                                          </p:stCondLst>
                                        </p:cTn>
                                        <p:tgtEl>
                                          <p:spTgt spid="31"/>
                                        </p:tgtEl>
                                        <p:attrNameLst>
                                          <p:attrName>style.visibility</p:attrName>
                                        </p:attrNameLst>
                                      </p:cBhvr>
                                      <p:to>
                                        <p:strVal val="hidden"/>
                                      </p:to>
                                    </p:set>
                                  </p:childTnLst>
                                </p:cTn>
                              </p:par>
                              <p:par>
                                <p:cTn id="508" presetID="18" presetClass="exit" presetSubtype="12" fill="hold" grpId="0" nodeType="withEffect">
                                  <p:stCondLst>
                                    <p:cond delay="0"/>
                                  </p:stCondLst>
                                  <p:childTnLst>
                                    <p:animEffect transition="out" filter="strips(downLeft)">
                                      <p:cBhvr>
                                        <p:cTn id="509" dur="500"/>
                                        <p:tgtEl>
                                          <p:spTgt spid="32"/>
                                        </p:tgtEl>
                                      </p:cBhvr>
                                    </p:animEffect>
                                    <p:set>
                                      <p:cBhvr>
                                        <p:cTn id="510" dur="1" fill="hold">
                                          <p:stCondLst>
                                            <p:cond delay="499"/>
                                          </p:stCondLst>
                                        </p:cTn>
                                        <p:tgtEl>
                                          <p:spTgt spid="32"/>
                                        </p:tgtEl>
                                        <p:attrNameLst>
                                          <p:attrName>style.visibility</p:attrName>
                                        </p:attrNameLst>
                                      </p:cBhvr>
                                      <p:to>
                                        <p:strVal val="hidden"/>
                                      </p:to>
                                    </p:set>
                                  </p:childTnLst>
                                </p:cTn>
                              </p:par>
                              <p:par>
                                <p:cTn id="511" presetID="18" presetClass="exit" presetSubtype="12" fill="hold" grpId="0" nodeType="withEffect">
                                  <p:stCondLst>
                                    <p:cond delay="0"/>
                                  </p:stCondLst>
                                  <p:childTnLst>
                                    <p:animEffect transition="out" filter="strips(downLeft)">
                                      <p:cBhvr>
                                        <p:cTn id="512" dur="500"/>
                                        <p:tgtEl>
                                          <p:spTgt spid="33"/>
                                        </p:tgtEl>
                                      </p:cBhvr>
                                    </p:animEffect>
                                    <p:set>
                                      <p:cBhvr>
                                        <p:cTn id="513" dur="1" fill="hold">
                                          <p:stCondLst>
                                            <p:cond delay="499"/>
                                          </p:stCondLst>
                                        </p:cTn>
                                        <p:tgtEl>
                                          <p:spTgt spid="33"/>
                                        </p:tgtEl>
                                        <p:attrNameLst>
                                          <p:attrName>style.visibility</p:attrName>
                                        </p:attrNameLst>
                                      </p:cBhvr>
                                      <p:to>
                                        <p:strVal val="hidden"/>
                                      </p:to>
                                    </p:set>
                                  </p:childTnLst>
                                </p:cTn>
                              </p:par>
                              <p:par>
                                <p:cTn id="514" presetID="18" presetClass="exit" presetSubtype="12" fill="hold" grpId="0" nodeType="withEffect">
                                  <p:stCondLst>
                                    <p:cond delay="0"/>
                                  </p:stCondLst>
                                  <p:childTnLst>
                                    <p:animEffect transition="out" filter="strips(downLeft)">
                                      <p:cBhvr>
                                        <p:cTn id="515" dur="500"/>
                                        <p:tgtEl>
                                          <p:spTgt spid="34"/>
                                        </p:tgtEl>
                                      </p:cBhvr>
                                    </p:animEffect>
                                    <p:set>
                                      <p:cBhvr>
                                        <p:cTn id="516" dur="1" fill="hold">
                                          <p:stCondLst>
                                            <p:cond delay="499"/>
                                          </p:stCondLst>
                                        </p:cTn>
                                        <p:tgtEl>
                                          <p:spTgt spid="34"/>
                                        </p:tgtEl>
                                        <p:attrNameLst>
                                          <p:attrName>style.visibility</p:attrName>
                                        </p:attrNameLst>
                                      </p:cBhvr>
                                      <p:to>
                                        <p:strVal val="hidden"/>
                                      </p:to>
                                    </p:set>
                                  </p:childTnLst>
                                </p:cTn>
                              </p:par>
                              <p:par>
                                <p:cTn id="517" presetID="18" presetClass="exit" presetSubtype="12" fill="hold" grpId="0" nodeType="withEffect">
                                  <p:stCondLst>
                                    <p:cond delay="0"/>
                                  </p:stCondLst>
                                  <p:childTnLst>
                                    <p:animEffect transition="out" filter="strips(downLeft)">
                                      <p:cBhvr>
                                        <p:cTn id="518" dur="500"/>
                                        <p:tgtEl>
                                          <p:spTgt spid="35"/>
                                        </p:tgtEl>
                                      </p:cBhvr>
                                    </p:animEffect>
                                    <p:set>
                                      <p:cBhvr>
                                        <p:cTn id="519" dur="1" fill="hold">
                                          <p:stCondLst>
                                            <p:cond delay="499"/>
                                          </p:stCondLst>
                                        </p:cTn>
                                        <p:tgtEl>
                                          <p:spTgt spid="35"/>
                                        </p:tgtEl>
                                        <p:attrNameLst>
                                          <p:attrName>style.visibility</p:attrName>
                                        </p:attrNameLst>
                                      </p:cBhvr>
                                      <p:to>
                                        <p:strVal val="hidden"/>
                                      </p:to>
                                    </p:set>
                                  </p:childTnLst>
                                </p:cTn>
                              </p:par>
                              <p:par>
                                <p:cTn id="520" presetID="18" presetClass="exit" presetSubtype="12" fill="hold" grpId="0" nodeType="withEffect">
                                  <p:stCondLst>
                                    <p:cond delay="0"/>
                                  </p:stCondLst>
                                  <p:childTnLst>
                                    <p:animEffect transition="out" filter="strips(downLeft)">
                                      <p:cBhvr>
                                        <p:cTn id="521" dur="500"/>
                                        <p:tgtEl>
                                          <p:spTgt spid="36"/>
                                        </p:tgtEl>
                                      </p:cBhvr>
                                    </p:animEffect>
                                    <p:set>
                                      <p:cBhvr>
                                        <p:cTn id="522" dur="1" fill="hold">
                                          <p:stCondLst>
                                            <p:cond delay="499"/>
                                          </p:stCondLst>
                                        </p:cTn>
                                        <p:tgtEl>
                                          <p:spTgt spid="36"/>
                                        </p:tgtEl>
                                        <p:attrNameLst>
                                          <p:attrName>style.visibility</p:attrName>
                                        </p:attrNameLst>
                                      </p:cBhvr>
                                      <p:to>
                                        <p:strVal val="hidden"/>
                                      </p:to>
                                    </p:set>
                                  </p:childTnLst>
                                </p:cTn>
                              </p:par>
                              <p:par>
                                <p:cTn id="523" presetID="18" presetClass="exit" presetSubtype="12" fill="hold" grpId="2" nodeType="withEffect" nodePh="1">
                                  <p:stCondLst>
                                    <p:cond delay="0"/>
                                  </p:stCondLst>
                                  <p:endCondLst>
                                    <p:cond evt="begin" delay="0">
                                      <p:tn val="523"/>
                                    </p:cond>
                                  </p:endCondLst>
                                  <p:childTnLst>
                                    <p:animEffect transition="out" filter="strips(downLeft)">
                                      <p:cBhvr>
                                        <p:cTn id="524" dur="500"/>
                                        <p:tgtEl>
                                          <p:spTgt spid="37"/>
                                        </p:tgtEl>
                                      </p:cBhvr>
                                    </p:animEffect>
                                    <p:set>
                                      <p:cBhvr>
                                        <p:cTn id="525" dur="1" fill="hold">
                                          <p:stCondLst>
                                            <p:cond delay="499"/>
                                          </p:stCondLst>
                                        </p:cTn>
                                        <p:tgtEl>
                                          <p:spTgt spid="37"/>
                                        </p:tgtEl>
                                        <p:attrNameLst>
                                          <p:attrName>style.visibility</p:attrName>
                                        </p:attrNameLst>
                                      </p:cBhvr>
                                      <p:to>
                                        <p:strVal val="hidden"/>
                                      </p:to>
                                    </p:set>
                                  </p:childTnLst>
                                </p:cTn>
                              </p:par>
                              <p:par>
                                <p:cTn id="526" presetID="18" presetClass="exit" presetSubtype="12" fill="hold" grpId="2" nodeType="withEffect" nodePh="1">
                                  <p:stCondLst>
                                    <p:cond delay="0"/>
                                  </p:stCondLst>
                                  <p:endCondLst>
                                    <p:cond evt="begin" delay="0">
                                      <p:tn val="526"/>
                                    </p:cond>
                                  </p:endCondLst>
                                  <p:childTnLst>
                                    <p:animEffect transition="out" filter="strips(downLeft)">
                                      <p:cBhvr>
                                        <p:cTn id="527" dur="500"/>
                                        <p:tgtEl>
                                          <p:spTgt spid="38"/>
                                        </p:tgtEl>
                                      </p:cBhvr>
                                    </p:animEffect>
                                    <p:set>
                                      <p:cBhvr>
                                        <p:cTn id="528" dur="1" fill="hold">
                                          <p:stCondLst>
                                            <p:cond delay="499"/>
                                          </p:stCondLst>
                                        </p:cTn>
                                        <p:tgtEl>
                                          <p:spTgt spid="38"/>
                                        </p:tgtEl>
                                        <p:attrNameLst>
                                          <p:attrName>style.visibility</p:attrName>
                                        </p:attrNameLst>
                                      </p:cBhvr>
                                      <p:to>
                                        <p:strVal val="hidden"/>
                                      </p:to>
                                    </p:set>
                                  </p:childTnLst>
                                </p:cTn>
                              </p:par>
                              <p:par>
                                <p:cTn id="529" presetID="18" presetClass="exit" presetSubtype="12" fill="hold" grpId="2" nodeType="withEffect" nodePh="1">
                                  <p:stCondLst>
                                    <p:cond delay="0"/>
                                  </p:stCondLst>
                                  <p:endCondLst>
                                    <p:cond evt="begin" delay="0">
                                      <p:tn val="529"/>
                                    </p:cond>
                                  </p:endCondLst>
                                  <p:childTnLst>
                                    <p:animEffect transition="out" filter="strips(downLeft)">
                                      <p:cBhvr>
                                        <p:cTn id="530" dur="500"/>
                                        <p:tgtEl>
                                          <p:spTgt spid="39"/>
                                        </p:tgtEl>
                                      </p:cBhvr>
                                    </p:animEffect>
                                    <p:set>
                                      <p:cBhvr>
                                        <p:cTn id="531" dur="1" fill="hold">
                                          <p:stCondLst>
                                            <p:cond delay="499"/>
                                          </p:stCondLst>
                                        </p:cTn>
                                        <p:tgtEl>
                                          <p:spTgt spid="39"/>
                                        </p:tgtEl>
                                        <p:attrNameLst>
                                          <p:attrName>style.visibility</p:attrName>
                                        </p:attrNameLst>
                                      </p:cBhvr>
                                      <p:to>
                                        <p:strVal val="hidden"/>
                                      </p:to>
                                    </p:set>
                                  </p:childTnLst>
                                </p:cTn>
                              </p:par>
                              <p:par>
                                <p:cTn id="532" presetID="18" presetClass="exit" presetSubtype="12" fill="hold" grpId="2" nodeType="withEffect" nodePh="1">
                                  <p:stCondLst>
                                    <p:cond delay="0"/>
                                  </p:stCondLst>
                                  <p:endCondLst>
                                    <p:cond evt="begin" delay="0">
                                      <p:tn val="532"/>
                                    </p:cond>
                                  </p:endCondLst>
                                  <p:childTnLst>
                                    <p:animEffect transition="out" filter="strips(downLeft)">
                                      <p:cBhvr>
                                        <p:cTn id="533" dur="500"/>
                                        <p:tgtEl>
                                          <p:spTgt spid="40"/>
                                        </p:tgtEl>
                                      </p:cBhvr>
                                    </p:animEffect>
                                    <p:set>
                                      <p:cBhvr>
                                        <p:cTn id="534" dur="1" fill="hold">
                                          <p:stCondLst>
                                            <p:cond delay="499"/>
                                          </p:stCondLst>
                                        </p:cTn>
                                        <p:tgtEl>
                                          <p:spTgt spid="40"/>
                                        </p:tgtEl>
                                        <p:attrNameLst>
                                          <p:attrName>style.visibility</p:attrName>
                                        </p:attrNameLst>
                                      </p:cBhvr>
                                      <p:to>
                                        <p:strVal val="hidden"/>
                                      </p:to>
                                    </p:set>
                                  </p:childTnLst>
                                </p:cTn>
                              </p:par>
                              <p:par>
                                <p:cTn id="535" presetID="18" presetClass="exit" presetSubtype="12" fill="hold" grpId="2" nodeType="withEffect" nodePh="1">
                                  <p:stCondLst>
                                    <p:cond delay="0"/>
                                  </p:stCondLst>
                                  <p:endCondLst>
                                    <p:cond evt="begin" delay="0">
                                      <p:tn val="535"/>
                                    </p:cond>
                                  </p:endCondLst>
                                  <p:childTnLst>
                                    <p:animEffect transition="out" filter="strips(downLeft)">
                                      <p:cBhvr>
                                        <p:cTn id="536" dur="500"/>
                                        <p:tgtEl>
                                          <p:spTgt spid="41"/>
                                        </p:tgtEl>
                                      </p:cBhvr>
                                    </p:animEffect>
                                    <p:set>
                                      <p:cBhvr>
                                        <p:cTn id="537" dur="1" fill="hold">
                                          <p:stCondLst>
                                            <p:cond delay="499"/>
                                          </p:stCondLst>
                                        </p:cTn>
                                        <p:tgtEl>
                                          <p:spTgt spid="41"/>
                                        </p:tgtEl>
                                        <p:attrNameLst>
                                          <p:attrName>style.visibility</p:attrName>
                                        </p:attrNameLst>
                                      </p:cBhvr>
                                      <p:to>
                                        <p:strVal val="hidden"/>
                                      </p:to>
                                    </p:set>
                                  </p:childTnLst>
                                </p:cTn>
                              </p:par>
                              <p:par>
                                <p:cTn id="538" presetID="18" presetClass="exit" presetSubtype="12" fill="hold" grpId="2" nodeType="withEffect" nodePh="1">
                                  <p:stCondLst>
                                    <p:cond delay="0"/>
                                  </p:stCondLst>
                                  <p:endCondLst>
                                    <p:cond evt="begin" delay="0">
                                      <p:tn val="538"/>
                                    </p:cond>
                                  </p:endCondLst>
                                  <p:childTnLst>
                                    <p:animEffect transition="out" filter="strips(downLeft)">
                                      <p:cBhvr>
                                        <p:cTn id="539" dur="500"/>
                                        <p:tgtEl>
                                          <p:spTgt spid="42"/>
                                        </p:tgtEl>
                                      </p:cBhvr>
                                    </p:animEffect>
                                    <p:set>
                                      <p:cBhvr>
                                        <p:cTn id="540" dur="1" fill="hold">
                                          <p:stCondLst>
                                            <p:cond delay="499"/>
                                          </p:stCondLst>
                                        </p:cTn>
                                        <p:tgtEl>
                                          <p:spTgt spid="42"/>
                                        </p:tgtEl>
                                        <p:attrNameLst>
                                          <p:attrName>style.visibility</p:attrName>
                                        </p:attrNameLst>
                                      </p:cBhvr>
                                      <p:to>
                                        <p:strVal val="hidden"/>
                                      </p:to>
                                    </p:set>
                                  </p:childTnLst>
                                </p:cTn>
                              </p:par>
                              <p:par>
                                <p:cTn id="541" presetID="18" presetClass="exit" presetSubtype="12" fill="hold" grpId="2" nodeType="withEffect" nodePh="1">
                                  <p:stCondLst>
                                    <p:cond delay="0"/>
                                  </p:stCondLst>
                                  <p:endCondLst>
                                    <p:cond evt="begin" delay="0">
                                      <p:tn val="541"/>
                                    </p:cond>
                                  </p:endCondLst>
                                  <p:childTnLst>
                                    <p:animEffect transition="out" filter="strips(downLeft)">
                                      <p:cBhvr>
                                        <p:cTn id="542" dur="500"/>
                                        <p:tgtEl>
                                          <p:spTgt spid="43"/>
                                        </p:tgtEl>
                                      </p:cBhvr>
                                    </p:animEffect>
                                    <p:set>
                                      <p:cBhvr>
                                        <p:cTn id="543" dur="1" fill="hold">
                                          <p:stCondLst>
                                            <p:cond delay="499"/>
                                          </p:stCondLst>
                                        </p:cTn>
                                        <p:tgtEl>
                                          <p:spTgt spid="43"/>
                                        </p:tgtEl>
                                        <p:attrNameLst>
                                          <p:attrName>style.visibility</p:attrName>
                                        </p:attrNameLst>
                                      </p:cBhvr>
                                      <p:to>
                                        <p:strVal val="hidden"/>
                                      </p:to>
                                    </p:set>
                                  </p:childTnLst>
                                </p:cTn>
                              </p:par>
                              <p:par>
                                <p:cTn id="544" presetID="18" presetClass="exit" presetSubtype="12" fill="hold" grpId="2" nodeType="withEffect" nodePh="1">
                                  <p:stCondLst>
                                    <p:cond delay="0"/>
                                  </p:stCondLst>
                                  <p:endCondLst>
                                    <p:cond evt="begin" delay="0">
                                      <p:tn val="544"/>
                                    </p:cond>
                                  </p:endCondLst>
                                  <p:childTnLst>
                                    <p:animEffect transition="out" filter="strips(downLeft)">
                                      <p:cBhvr>
                                        <p:cTn id="545" dur="500"/>
                                        <p:tgtEl>
                                          <p:spTgt spid="44"/>
                                        </p:tgtEl>
                                      </p:cBhvr>
                                    </p:animEffect>
                                    <p:set>
                                      <p:cBhvr>
                                        <p:cTn id="546" dur="1" fill="hold">
                                          <p:stCondLst>
                                            <p:cond delay="499"/>
                                          </p:stCondLst>
                                        </p:cTn>
                                        <p:tgtEl>
                                          <p:spTgt spid="44"/>
                                        </p:tgtEl>
                                        <p:attrNameLst>
                                          <p:attrName>style.visibility</p:attrName>
                                        </p:attrNameLst>
                                      </p:cBhvr>
                                      <p:to>
                                        <p:strVal val="hidden"/>
                                      </p:to>
                                    </p:set>
                                  </p:childTnLst>
                                </p:cTn>
                              </p:par>
                              <p:par>
                                <p:cTn id="547" presetID="18" presetClass="exit" presetSubtype="12" fill="hold" grpId="2" nodeType="withEffect" nodePh="1">
                                  <p:stCondLst>
                                    <p:cond delay="0"/>
                                  </p:stCondLst>
                                  <p:endCondLst>
                                    <p:cond evt="begin" delay="0">
                                      <p:tn val="547"/>
                                    </p:cond>
                                  </p:endCondLst>
                                  <p:childTnLst>
                                    <p:animEffect transition="out" filter="strips(downLeft)">
                                      <p:cBhvr>
                                        <p:cTn id="548" dur="500"/>
                                        <p:tgtEl>
                                          <p:spTgt spid="45"/>
                                        </p:tgtEl>
                                      </p:cBhvr>
                                    </p:animEffect>
                                    <p:set>
                                      <p:cBhvr>
                                        <p:cTn id="549" dur="1" fill="hold">
                                          <p:stCondLst>
                                            <p:cond delay="499"/>
                                          </p:stCondLst>
                                        </p:cTn>
                                        <p:tgtEl>
                                          <p:spTgt spid="45"/>
                                        </p:tgtEl>
                                        <p:attrNameLst>
                                          <p:attrName>style.visibility</p:attrName>
                                        </p:attrNameLst>
                                      </p:cBhvr>
                                      <p:to>
                                        <p:strVal val="hidden"/>
                                      </p:to>
                                    </p:set>
                                  </p:childTnLst>
                                </p:cTn>
                              </p:par>
                              <p:par>
                                <p:cTn id="550" presetID="18" presetClass="exit" presetSubtype="12" fill="hold" grpId="2" nodeType="withEffect" nodePh="1">
                                  <p:stCondLst>
                                    <p:cond delay="0"/>
                                  </p:stCondLst>
                                  <p:endCondLst>
                                    <p:cond evt="begin" delay="0">
                                      <p:tn val="550"/>
                                    </p:cond>
                                  </p:endCondLst>
                                  <p:childTnLst>
                                    <p:animEffect transition="out" filter="strips(downLeft)">
                                      <p:cBhvr>
                                        <p:cTn id="551" dur="500"/>
                                        <p:tgtEl>
                                          <p:spTgt spid="46"/>
                                        </p:tgtEl>
                                      </p:cBhvr>
                                    </p:animEffect>
                                    <p:set>
                                      <p:cBhvr>
                                        <p:cTn id="552" dur="1" fill="hold">
                                          <p:stCondLst>
                                            <p:cond delay="499"/>
                                          </p:stCondLst>
                                        </p:cTn>
                                        <p:tgtEl>
                                          <p:spTgt spid="46"/>
                                        </p:tgtEl>
                                        <p:attrNameLst>
                                          <p:attrName>style.visibility</p:attrName>
                                        </p:attrNameLst>
                                      </p:cBhvr>
                                      <p:to>
                                        <p:strVal val="hidden"/>
                                      </p:to>
                                    </p:set>
                                  </p:childTnLst>
                                </p:cTn>
                              </p:par>
                              <p:par>
                                <p:cTn id="553" presetID="18" presetClass="exit" presetSubtype="12" fill="hold" grpId="2" nodeType="withEffect" nodePh="1">
                                  <p:stCondLst>
                                    <p:cond delay="0"/>
                                  </p:stCondLst>
                                  <p:endCondLst>
                                    <p:cond evt="begin" delay="0">
                                      <p:tn val="553"/>
                                    </p:cond>
                                  </p:endCondLst>
                                  <p:childTnLst>
                                    <p:animEffect transition="out" filter="strips(downLeft)">
                                      <p:cBhvr>
                                        <p:cTn id="554" dur="500"/>
                                        <p:tgtEl>
                                          <p:spTgt spid="47"/>
                                        </p:tgtEl>
                                      </p:cBhvr>
                                    </p:animEffect>
                                    <p:set>
                                      <p:cBhvr>
                                        <p:cTn id="555" dur="1" fill="hold">
                                          <p:stCondLst>
                                            <p:cond delay="499"/>
                                          </p:stCondLst>
                                        </p:cTn>
                                        <p:tgtEl>
                                          <p:spTgt spid="47"/>
                                        </p:tgtEl>
                                        <p:attrNameLst>
                                          <p:attrName>style.visibility</p:attrName>
                                        </p:attrNameLst>
                                      </p:cBhvr>
                                      <p:to>
                                        <p:strVal val="hidden"/>
                                      </p:to>
                                    </p:set>
                                  </p:childTnLst>
                                </p:cTn>
                              </p:par>
                              <p:par>
                                <p:cTn id="556" presetID="18" presetClass="exit" presetSubtype="12" fill="hold" grpId="2" nodeType="withEffect" nodePh="1">
                                  <p:stCondLst>
                                    <p:cond delay="0"/>
                                  </p:stCondLst>
                                  <p:endCondLst>
                                    <p:cond evt="begin" delay="0">
                                      <p:tn val="556"/>
                                    </p:cond>
                                  </p:endCondLst>
                                  <p:childTnLst>
                                    <p:animEffect transition="out" filter="strips(downLeft)">
                                      <p:cBhvr>
                                        <p:cTn id="557" dur="500"/>
                                        <p:tgtEl>
                                          <p:spTgt spid="48"/>
                                        </p:tgtEl>
                                      </p:cBhvr>
                                    </p:animEffect>
                                    <p:set>
                                      <p:cBhvr>
                                        <p:cTn id="558" dur="1" fill="hold">
                                          <p:stCondLst>
                                            <p:cond delay="499"/>
                                          </p:stCondLst>
                                        </p:cTn>
                                        <p:tgtEl>
                                          <p:spTgt spid="48"/>
                                        </p:tgtEl>
                                        <p:attrNameLst>
                                          <p:attrName>style.visibility</p:attrName>
                                        </p:attrNameLst>
                                      </p:cBhvr>
                                      <p:to>
                                        <p:strVal val="hidden"/>
                                      </p:to>
                                    </p:set>
                                  </p:childTnLst>
                                </p:cTn>
                              </p:par>
                              <p:par>
                                <p:cTn id="559" presetID="18" presetClass="exit" presetSubtype="12" fill="hold" grpId="2" nodeType="withEffect" nodePh="1">
                                  <p:stCondLst>
                                    <p:cond delay="0"/>
                                  </p:stCondLst>
                                  <p:endCondLst>
                                    <p:cond evt="begin" delay="0">
                                      <p:tn val="559"/>
                                    </p:cond>
                                  </p:endCondLst>
                                  <p:childTnLst>
                                    <p:animEffect transition="out" filter="strips(downLeft)">
                                      <p:cBhvr>
                                        <p:cTn id="560" dur="500"/>
                                        <p:tgtEl>
                                          <p:spTgt spid="49"/>
                                        </p:tgtEl>
                                      </p:cBhvr>
                                    </p:animEffect>
                                    <p:set>
                                      <p:cBhvr>
                                        <p:cTn id="561" dur="1" fill="hold">
                                          <p:stCondLst>
                                            <p:cond delay="499"/>
                                          </p:stCondLst>
                                        </p:cTn>
                                        <p:tgtEl>
                                          <p:spTgt spid="49"/>
                                        </p:tgtEl>
                                        <p:attrNameLst>
                                          <p:attrName>style.visibility</p:attrName>
                                        </p:attrNameLst>
                                      </p:cBhvr>
                                      <p:to>
                                        <p:strVal val="hidden"/>
                                      </p:to>
                                    </p:set>
                                  </p:childTnLst>
                                </p:cTn>
                              </p:par>
                              <p:par>
                                <p:cTn id="562" presetID="18" presetClass="exit" presetSubtype="12" fill="hold" grpId="2" nodeType="withEffect" nodePh="1">
                                  <p:stCondLst>
                                    <p:cond delay="0"/>
                                  </p:stCondLst>
                                  <p:endCondLst>
                                    <p:cond evt="begin" delay="0">
                                      <p:tn val="562"/>
                                    </p:cond>
                                  </p:endCondLst>
                                  <p:childTnLst>
                                    <p:animEffect transition="out" filter="strips(downLeft)">
                                      <p:cBhvr>
                                        <p:cTn id="563" dur="500"/>
                                        <p:tgtEl>
                                          <p:spTgt spid="50"/>
                                        </p:tgtEl>
                                      </p:cBhvr>
                                    </p:animEffect>
                                    <p:set>
                                      <p:cBhvr>
                                        <p:cTn id="564" dur="1" fill="hold">
                                          <p:stCondLst>
                                            <p:cond delay="499"/>
                                          </p:stCondLst>
                                        </p:cTn>
                                        <p:tgtEl>
                                          <p:spTgt spid="50"/>
                                        </p:tgtEl>
                                        <p:attrNameLst>
                                          <p:attrName>style.visibility</p:attrName>
                                        </p:attrNameLst>
                                      </p:cBhvr>
                                      <p:to>
                                        <p:strVal val="hidden"/>
                                      </p:to>
                                    </p:set>
                                  </p:childTnLst>
                                </p:cTn>
                              </p:par>
                              <p:par>
                                <p:cTn id="565" presetID="18" presetClass="exit" presetSubtype="12" fill="hold" grpId="2" nodeType="withEffect" nodePh="1">
                                  <p:stCondLst>
                                    <p:cond delay="0"/>
                                  </p:stCondLst>
                                  <p:endCondLst>
                                    <p:cond evt="begin" delay="0">
                                      <p:tn val="565"/>
                                    </p:cond>
                                  </p:endCondLst>
                                  <p:childTnLst>
                                    <p:animEffect transition="out" filter="strips(downLeft)">
                                      <p:cBhvr>
                                        <p:cTn id="566" dur="500"/>
                                        <p:tgtEl>
                                          <p:spTgt spid="51"/>
                                        </p:tgtEl>
                                      </p:cBhvr>
                                    </p:animEffect>
                                    <p:set>
                                      <p:cBhvr>
                                        <p:cTn id="567" dur="1" fill="hold">
                                          <p:stCondLst>
                                            <p:cond delay="499"/>
                                          </p:stCondLst>
                                        </p:cTn>
                                        <p:tgtEl>
                                          <p:spTgt spid="51"/>
                                        </p:tgtEl>
                                        <p:attrNameLst>
                                          <p:attrName>style.visibility</p:attrName>
                                        </p:attrNameLst>
                                      </p:cBhvr>
                                      <p:to>
                                        <p:strVal val="hidden"/>
                                      </p:to>
                                    </p:set>
                                  </p:childTnLst>
                                </p:cTn>
                              </p:par>
                              <p:par>
                                <p:cTn id="568" presetID="18" presetClass="exit" presetSubtype="12" fill="hold" grpId="2" nodeType="withEffect" nodePh="1">
                                  <p:stCondLst>
                                    <p:cond delay="0"/>
                                  </p:stCondLst>
                                  <p:endCondLst>
                                    <p:cond evt="begin" delay="0">
                                      <p:tn val="568"/>
                                    </p:cond>
                                  </p:endCondLst>
                                  <p:childTnLst>
                                    <p:animEffect transition="out" filter="strips(downLeft)">
                                      <p:cBhvr>
                                        <p:cTn id="569" dur="500"/>
                                        <p:tgtEl>
                                          <p:spTgt spid="52"/>
                                        </p:tgtEl>
                                      </p:cBhvr>
                                    </p:animEffect>
                                    <p:set>
                                      <p:cBhvr>
                                        <p:cTn id="570" dur="1" fill="hold">
                                          <p:stCondLst>
                                            <p:cond delay="499"/>
                                          </p:stCondLst>
                                        </p:cTn>
                                        <p:tgtEl>
                                          <p:spTgt spid="52"/>
                                        </p:tgtEl>
                                        <p:attrNameLst>
                                          <p:attrName>style.visibility</p:attrName>
                                        </p:attrNameLst>
                                      </p:cBhvr>
                                      <p:to>
                                        <p:strVal val="hidden"/>
                                      </p:to>
                                    </p:set>
                                  </p:childTnLst>
                                </p:cTn>
                              </p:par>
                              <p:par>
                                <p:cTn id="571" presetID="18" presetClass="exit" presetSubtype="12" fill="hold" grpId="2" nodeType="withEffect" nodePh="1">
                                  <p:stCondLst>
                                    <p:cond delay="0"/>
                                  </p:stCondLst>
                                  <p:endCondLst>
                                    <p:cond evt="begin" delay="0">
                                      <p:tn val="571"/>
                                    </p:cond>
                                  </p:endCondLst>
                                  <p:childTnLst>
                                    <p:animEffect transition="out" filter="strips(downLeft)">
                                      <p:cBhvr>
                                        <p:cTn id="572" dur="500"/>
                                        <p:tgtEl>
                                          <p:spTgt spid="53"/>
                                        </p:tgtEl>
                                      </p:cBhvr>
                                    </p:animEffect>
                                    <p:set>
                                      <p:cBhvr>
                                        <p:cTn id="573" dur="1" fill="hold">
                                          <p:stCondLst>
                                            <p:cond delay="499"/>
                                          </p:stCondLst>
                                        </p:cTn>
                                        <p:tgtEl>
                                          <p:spTgt spid="53"/>
                                        </p:tgtEl>
                                        <p:attrNameLst>
                                          <p:attrName>style.visibility</p:attrName>
                                        </p:attrNameLst>
                                      </p:cBhvr>
                                      <p:to>
                                        <p:strVal val="hidden"/>
                                      </p:to>
                                    </p:set>
                                  </p:childTnLst>
                                </p:cTn>
                              </p:par>
                              <p:par>
                                <p:cTn id="574" presetID="18" presetClass="exit" presetSubtype="12" fill="hold" grpId="2" nodeType="withEffect" nodePh="1">
                                  <p:stCondLst>
                                    <p:cond delay="0"/>
                                  </p:stCondLst>
                                  <p:endCondLst>
                                    <p:cond evt="begin" delay="0">
                                      <p:tn val="574"/>
                                    </p:cond>
                                  </p:endCondLst>
                                  <p:childTnLst>
                                    <p:animEffect transition="out" filter="strips(downLeft)">
                                      <p:cBhvr>
                                        <p:cTn id="575" dur="500"/>
                                        <p:tgtEl>
                                          <p:spTgt spid="54"/>
                                        </p:tgtEl>
                                      </p:cBhvr>
                                    </p:animEffect>
                                    <p:set>
                                      <p:cBhvr>
                                        <p:cTn id="576" dur="1" fill="hold">
                                          <p:stCondLst>
                                            <p:cond delay="499"/>
                                          </p:stCondLst>
                                        </p:cTn>
                                        <p:tgtEl>
                                          <p:spTgt spid="54"/>
                                        </p:tgtEl>
                                        <p:attrNameLst>
                                          <p:attrName>style.visibility</p:attrName>
                                        </p:attrNameLst>
                                      </p:cBhvr>
                                      <p:to>
                                        <p:strVal val="hidden"/>
                                      </p:to>
                                    </p:set>
                                  </p:childTnLst>
                                </p:cTn>
                              </p:par>
                              <p:par>
                                <p:cTn id="577" presetID="18" presetClass="exit" presetSubtype="12" fill="hold" grpId="2" nodeType="withEffect" nodePh="1">
                                  <p:stCondLst>
                                    <p:cond delay="0"/>
                                  </p:stCondLst>
                                  <p:endCondLst>
                                    <p:cond evt="begin" delay="0">
                                      <p:tn val="577"/>
                                    </p:cond>
                                  </p:endCondLst>
                                  <p:childTnLst>
                                    <p:animEffect transition="out" filter="strips(downLeft)">
                                      <p:cBhvr>
                                        <p:cTn id="578" dur="500"/>
                                        <p:tgtEl>
                                          <p:spTgt spid="55"/>
                                        </p:tgtEl>
                                      </p:cBhvr>
                                    </p:animEffect>
                                    <p:set>
                                      <p:cBhvr>
                                        <p:cTn id="579" dur="1" fill="hold">
                                          <p:stCondLst>
                                            <p:cond delay="499"/>
                                          </p:stCondLst>
                                        </p:cTn>
                                        <p:tgtEl>
                                          <p:spTgt spid="55"/>
                                        </p:tgtEl>
                                        <p:attrNameLst>
                                          <p:attrName>style.visibility</p:attrName>
                                        </p:attrNameLst>
                                      </p:cBhvr>
                                      <p:to>
                                        <p:strVal val="hidden"/>
                                      </p:to>
                                    </p:set>
                                  </p:childTnLst>
                                </p:cTn>
                              </p:par>
                              <p:par>
                                <p:cTn id="580" presetID="18" presetClass="exit" presetSubtype="12" fill="hold" grpId="2" nodeType="withEffect" nodePh="1">
                                  <p:stCondLst>
                                    <p:cond delay="0"/>
                                  </p:stCondLst>
                                  <p:endCondLst>
                                    <p:cond evt="begin" delay="0">
                                      <p:tn val="580"/>
                                    </p:cond>
                                  </p:endCondLst>
                                  <p:childTnLst>
                                    <p:animEffect transition="out" filter="strips(downLeft)">
                                      <p:cBhvr>
                                        <p:cTn id="581" dur="500"/>
                                        <p:tgtEl>
                                          <p:spTgt spid="56"/>
                                        </p:tgtEl>
                                      </p:cBhvr>
                                    </p:animEffect>
                                    <p:set>
                                      <p:cBhvr>
                                        <p:cTn id="582" dur="1" fill="hold">
                                          <p:stCondLst>
                                            <p:cond delay="499"/>
                                          </p:stCondLst>
                                        </p:cTn>
                                        <p:tgtEl>
                                          <p:spTgt spid="56"/>
                                        </p:tgtEl>
                                        <p:attrNameLst>
                                          <p:attrName>style.visibility</p:attrName>
                                        </p:attrNameLst>
                                      </p:cBhvr>
                                      <p:to>
                                        <p:strVal val="hidden"/>
                                      </p:to>
                                    </p:set>
                                  </p:childTnLst>
                                </p:cTn>
                              </p:par>
                              <p:par>
                                <p:cTn id="583" presetID="18" presetClass="exit" presetSubtype="12" fill="hold" grpId="2" nodeType="withEffect" nodePh="1">
                                  <p:stCondLst>
                                    <p:cond delay="0"/>
                                  </p:stCondLst>
                                  <p:endCondLst>
                                    <p:cond evt="begin" delay="0">
                                      <p:tn val="583"/>
                                    </p:cond>
                                  </p:endCondLst>
                                  <p:childTnLst>
                                    <p:animEffect transition="out" filter="strips(downLeft)">
                                      <p:cBhvr>
                                        <p:cTn id="584" dur="500"/>
                                        <p:tgtEl>
                                          <p:spTgt spid="57"/>
                                        </p:tgtEl>
                                      </p:cBhvr>
                                    </p:animEffect>
                                    <p:set>
                                      <p:cBhvr>
                                        <p:cTn id="585" dur="1" fill="hold">
                                          <p:stCondLst>
                                            <p:cond delay="499"/>
                                          </p:stCondLst>
                                        </p:cTn>
                                        <p:tgtEl>
                                          <p:spTgt spid="57"/>
                                        </p:tgtEl>
                                        <p:attrNameLst>
                                          <p:attrName>style.visibility</p:attrName>
                                        </p:attrNameLst>
                                      </p:cBhvr>
                                      <p:to>
                                        <p:strVal val="hidden"/>
                                      </p:to>
                                    </p:set>
                                  </p:childTnLst>
                                </p:cTn>
                              </p:par>
                              <p:par>
                                <p:cTn id="586" presetID="18" presetClass="exit" presetSubtype="12" fill="hold" grpId="2" nodeType="withEffect" nodePh="1">
                                  <p:stCondLst>
                                    <p:cond delay="0"/>
                                  </p:stCondLst>
                                  <p:endCondLst>
                                    <p:cond evt="begin" delay="0">
                                      <p:tn val="586"/>
                                    </p:cond>
                                  </p:endCondLst>
                                  <p:childTnLst>
                                    <p:animEffect transition="out" filter="strips(downLeft)">
                                      <p:cBhvr>
                                        <p:cTn id="587" dur="500"/>
                                        <p:tgtEl>
                                          <p:spTgt spid="58"/>
                                        </p:tgtEl>
                                      </p:cBhvr>
                                    </p:animEffect>
                                    <p:set>
                                      <p:cBhvr>
                                        <p:cTn id="588" dur="1" fill="hold">
                                          <p:stCondLst>
                                            <p:cond delay="499"/>
                                          </p:stCondLst>
                                        </p:cTn>
                                        <p:tgtEl>
                                          <p:spTgt spid="58"/>
                                        </p:tgtEl>
                                        <p:attrNameLst>
                                          <p:attrName>style.visibility</p:attrName>
                                        </p:attrNameLst>
                                      </p:cBhvr>
                                      <p:to>
                                        <p:strVal val="hidden"/>
                                      </p:to>
                                    </p:set>
                                  </p:childTnLst>
                                </p:cTn>
                              </p:par>
                              <p:par>
                                <p:cTn id="589" presetID="18" presetClass="exit" presetSubtype="12" fill="hold" grpId="2" nodeType="withEffect" nodePh="1">
                                  <p:stCondLst>
                                    <p:cond delay="0"/>
                                  </p:stCondLst>
                                  <p:endCondLst>
                                    <p:cond evt="begin" delay="0">
                                      <p:tn val="589"/>
                                    </p:cond>
                                  </p:endCondLst>
                                  <p:childTnLst>
                                    <p:animEffect transition="out" filter="strips(downLeft)">
                                      <p:cBhvr>
                                        <p:cTn id="590" dur="500"/>
                                        <p:tgtEl>
                                          <p:spTgt spid="59"/>
                                        </p:tgtEl>
                                      </p:cBhvr>
                                    </p:animEffect>
                                    <p:set>
                                      <p:cBhvr>
                                        <p:cTn id="591" dur="1" fill="hold">
                                          <p:stCondLst>
                                            <p:cond delay="499"/>
                                          </p:stCondLst>
                                        </p:cTn>
                                        <p:tgtEl>
                                          <p:spTgt spid="59"/>
                                        </p:tgtEl>
                                        <p:attrNameLst>
                                          <p:attrName>style.visibility</p:attrName>
                                        </p:attrNameLst>
                                      </p:cBhvr>
                                      <p:to>
                                        <p:strVal val="hidden"/>
                                      </p:to>
                                    </p:set>
                                  </p:childTnLst>
                                </p:cTn>
                              </p:par>
                              <p:par>
                                <p:cTn id="592" presetID="18" presetClass="exit" presetSubtype="12" fill="hold" grpId="2" nodeType="withEffect" nodePh="1">
                                  <p:stCondLst>
                                    <p:cond delay="0"/>
                                  </p:stCondLst>
                                  <p:endCondLst>
                                    <p:cond evt="begin" delay="0">
                                      <p:tn val="592"/>
                                    </p:cond>
                                  </p:endCondLst>
                                  <p:childTnLst>
                                    <p:animEffect transition="out" filter="strips(downLeft)">
                                      <p:cBhvr>
                                        <p:cTn id="593" dur="500"/>
                                        <p:tgtEl>
                                          <p:spTgt spid="60"/>
                                        </p:tgtEl>
                                      </p:cBhvr>
                                    </p:animEffect>
                                    <p:set>
                                      <p:cBhvr>
                                        <p:cTn id="594" dur="1" fill="hold">
                                          <p:stCondLst>
                                            <p:cond delay="499"/>
                                          </p:stCondLst>
                                        </p:cTn>
                                        <p:tgtEl>
                                          <p:spTgt spid="60"/>
                                        </p:tgtEl>
                                        <p:attrNameLst>
                                          <p:attrName>style.visibility</p:attrName>
                                        </p:attrNameLst>
                                      </p:cBhvr>
                                      <p:to>
                                        <p:strVal val="hidden"/>
                                      </p:to>
                                    </p:set>
                                  </p:childTnLst>
                                </p:cTn>
                              </p:par>
                              <p:par>
                                <p:cTn id="595" presetID="18" presetClass="exit" presetSubtype="12" fill="hold" grpId="2" nodeType="withEffect" nodePh="1">
                                  <p:stCondLst>
                                    <p:cond delay="0"/>
                                  </p:stCondLst>
                                  <p:endCondLst>
                                    <p:cond evt="begin" delay="0">
                                      <p:tn val="595"/>
                                    </p:cond>
                                  </p:endCondLst>
                                  <p:childTnLst>
                                    <p:animEffect transition="out" filter="strips(downLeft)">
                                      <p:cBhvr>
                                        <p:cTn id="596" dur="500"/>
                                        <p:tgtEl>
                                          <p:spTgt spid="61"/>
                                        </p:tgtEl>
                                      </p:cBhvr>
                                    </p:animEffect>
                                    <p:set>
                                      <p:cBhvr>
                                        <p:cTn id="597" dur="1" fill="hold">
                                          <p:stCondLst>
                                            <p:cond delay="499"/>
                                          </p:stCondLst>
                                        </p:cTn>
                                        <p:tgtEl>
                                          <p:spTgt spid="61"/>
                                        </p:tgtEl>
                                        <p:attrNameLst>
                                          <p:attrName>style.visibility</p:attrName>
                                        </p:attrNameLst>
                                      </p:cBhvr>
                                      <p:to>
                                        <p:strVal val="hidden"/>
                                      </p:to>
                                    </p:set>
                                  </p:childTnLst>
                                </p:cTn>
                              </p:par>
                              <p:par>
                                <p:cTn id="598" presetID="18" presetClass="exit" presetSubtype="12" fill="hold" grpId="2" nodeType="withEffect" nodePh="1">
                                  <p:stCondLst>
                                    <p:cond delay="0"/>
                                  </p:stCondLst>
                                  <p:endCondLst>
                                    <p:cond evt="begin" delay="0">
                                      <p:tn val="598"/>
                                    </p:cond>
                                  </p:endCondLst>
                                  <p:childTnLst>
                                    <p:animEffect transition="out" filter="strips(downLeft)">
                                      <p:cBhvr>
                                        <p:cTn id="599" dur="500"/>
                                        <p:tgtEl>
                                          <p:spTgt spid="62"/>
                                        </p:tgtEl>
                                      </p:cBhvr>
                                    </p:animEffect>
                                    <p:set>
                                      <p:cBhvr>
                                        <p:cTn id="600" dur="1" fill="hold">
                                          <p:stCondLst>
                                            <p:cond delay="499"/>
                                          </p:stCondLst>
                                        </p:cTn>
                                        <p:tgtEl>
                                          <p:spTgt spid="62"/>
                                        </p:tgtEl>
                                        <p:attrNameLst>
                                          <p:attrName>style.visibility</p:attrName>
                                        </p:attrNameLst>
                                      </p:cBhvr>
                                      <p:to>
                                        <p:strVal val="hidden"/>
                                      </p:to>
                                    </p:set>
                                  </p:childTnLst>
                                </p:cTn>
                              </p:par>
                              <p:par>
                                <p:cTn id="601" presetID="18" presetClass="exit" presetSubtype="12" fill="hold" grpId="2" nodeType="withEffect" nodePh="1">
                                  <p:stCondLst>
                                    <p:cond delay="0"/>
                                  </p:stCondLst>
                                  <p:endCondLst>
                                    <p:cond evt="begin" delay="0">
                                      <p:tn val="601"/>
                                    </p:cond>
                                  </p:endCondLst>
                                  <p:childTnLst>
                                    <p:animEffect transition="out" filter="strips(downLeft)">
                                      <p:cBhvr>
                                        <p:cTn id="602" dur="500"/>
                                        <p:tgtEl>
                                          <p:spTgt spid="63"/>
                                        </p:tgtEl>
                                      </p:cBhvr>
                                    </p:animEffect>
                                    <p:set>
                                      <p:cBhvr>
                                        <p:cTn id="603" dur="1" fill="hold">
                                          <p:stCondLst>
                                            <p:cond delay="499"/>
                                          </p:stCondLst>
                                        </p:cTn>
                                        <p:tgtEl>
                                          <p:spTgt spid="63"/>
                                        </p:tgtEl>
                                        <p:attrNameLst>
                                          <p:attrName>style.visibility</p:attrName>
                                        </p:attrNameLst>
                                      </p:cBhvr>
                                      <p:to>
                                        <p:strVal val="hidden"/>
                                      </p:to>
                                    </p:set>
                                  </p:childTnLst>
                                </p:cTn>
                              </p:par>
                              <p:par>
                                <p:cTn id="604" presetID="18" presetClass="exit" presetSubtype="12" fill="hold" grpId="2" nodeType="withEffect" nodePh="1">
                                  <p:stCondLst>
                                    <p:cond delay="0"/>
                                  </p:stCondLst>
                                  <p:endCondLst>
                                    <p:cond evt="begin" delay="0">
                                      <p:tn val="604"/>
                                    </p:cond>
                                  </p:endCondLst>
                                  <p:childTnLst>
                                    <p:animEffect transition="out" filter="strips(downLeft)">
                                      <p:cBhvr>
                                        <p:cTn id="605" dur="500"/>
                                        <p:tgtEl>
                                          <p:spTgt spid="64"/>
                                        </p:tgtEl>
                                      </p:cBhvr>
                                    </p:animEffect>
                                    <p:set>
                                      <p:cBhvr>
                                        <p:cTn id="606" dur="1" fill="hold">
                                          <p:stCondLst>
                                            <p:cond delay="499"/>
                                          </p:stCondLst>
                                        </p:cTn>
                                        <p:tgtEl>
                                          <p:spTgt spid="64"/>
                                        </p:tgtEl>
                                        <p:attrNameLst>
                                          <p:attrName>style.visibility</p:attrName>
                                        </p:attrNameLst>
                                      </p:cBhvr>
                                      <p:to>
                                        <p:strVal val="hidden"/>
                                      </p:to>
                                    </p:set>
                                  </p:childTnLst>
                                </p:cTn>
                              </p:par>
                              <p:par>
                                <p:cTn id="607" presetID="18" presetClass="exit" presetSubtype="12" fill="hold" grpId="2" nodeType="withEffect" nodePh="1">
                                  <p:stCondLst>
                                    <p:cond delay="0"/>
                                  </p:stCondLst>
                                  <p:endCondLst>
                                    <p:cond evt="begin" delay="0">
                                      <p:tn val="607"/>
                                    </p:cond>
                                  </p:endCondLst>
                                  <p:childTnLst>
                                    <p:animEffect transition="out" filter="strips(downLeft)">
                                      <p:cBhvr>
                                        <p:cTn id="608" dur="500"/>
                                        <p:tgtEl>
                                          <p:spTgt spid="65"/>
                                        </p:tgtEl>
                                      </p:cBhvr>
                                    </p:animEffect>
                                    <p:set>
                                      <p:cBhvr>
                                        <p:cTn id="609" dur="1" fill="hold">
                                          <p:stCondLst>
                                            <p:cond delay="499"/>
                                          </p:stCondLst>
                                        </p:cTn>
                                        <p:tgtEl>
                                          <p:spTgt spid="65"/>
                                        </p:tgtEl>
                                        <p:attrNameLst>
                                          <p:attrName>style.visibility</p:attrName>
                                        </p:attrNameLst>
                                      </p:cBhvr>
                                      <p:to>
                                        <p:strVal val="hidden"/>
                                      </p:to>
                                    </p:set>
                                  </p:childTnLst>
                                </p:cTn>
                              </p:par>
                              <p:par>
                                <p:cTn id="610" presetID="18" presetClass="exit" presetSubtype="12" fill="hold" grpId="2" nodeType="withEffect" nodePh="1">
                                  <p:stCondLst>
                                    <p:cond delay="0"/>
                                  </p:stCondLst>
                                  <p:endCondLst>
                                    <p:cond evt="begin" delay="0">
                                      <p:tn val="610"/>
                                    </p:cond>
                                  </p:endCondLst>
                                  <p:childTnLst>
                                    <p:animEffect transition="out" filter="strips(downLeft)">
                                      <p:cBhvr>
                                        <p:cTn id="611" dur="500"/>
                                        <p:tgtEl>
                                          <p:spTgt spid="66"/>
                                        </p:tgtEl>
                                      </p:cBhvr>
                                    </p:animEffect>
                                    <p:set>
                                      <p:cBhvr>
                                        <p:cTn id="612" dur="1" fill="hold">
                                          <p:stCondLst>
                                            <p:cond delay="499"/>
                                          </p:stCondLst>
                                        </p:cTn>
                                        <p:tgtEl>
                                          <p:spTgt spid="66"/>
                                        </p:tgtEl>
                                        <p:attrNameLst>
                                          <p:attrName>style.visibility</p:attrName>
                                        </p:attrNameLst>
                                      </p:cBhvr>
                                      <p:to>
                                        <p:strVal val="hidden"/>
                                      </p:to>
                                    </p:set>
                                  </p:childTnLst>
                                </p:cTn>
                              </p:par>
                              <p:par>
                                <p:cTn id="613" presetID="18" presetClass="exit" presetSubtype="12" fill="hold" grpId="2" nodeType="withEffect">
                                  <p:stCondLst>
                                    <p:cond delay="0"/>
                                  </p:stCondLst>
                                  <p:childTnLst>
                                    <p:animEffect transition="out" filter="strips(downLeft)">
                                      <p:cBhvr>
                                        <p:cTn id="614" dur="500"/>
                                        <p:tgtEl>
                                          <p:spTgt spid="67"/>
                                        </p:tgtEl>
                                      </p:cBhvr>
                                    </p:animEffect>
                                    <p:set>
                                      <p:cBhvr>
                                        <p:cTn id="615" dur="1" fill="hold">
                                          <p:stCondLst>
                                            <p:cond delay="499"/>
                                          </p:stCondLst>
                                        </p:cTn>
                                        <p:tgtEl>
                                          <p:spTgt spid="67"/>
                                        </p:tgtEl>
                                        <p:attrNameLst>
                                          <p:attrName>style.visibility</p:attrName>
                                        </p:attrNameLst>
                                      </p:cBhvr>
                                      <p:to>
                                        <p:strVal val="hidden"/>
                                      </p:to>
                                    </p:set>
                                  </p:childTnLst>
                                </p:cTn>
                              </p:par>
                              <p:par>
                                <p:cTn id="616" presetID="18" presetClass="exit" presetSubtype="12" fill="hold" grpId="2" nodeType="withEffect">
                                  <p:stCondLst>
                                    <p:cond delay="0"/>
                                  </p:stCondLst>
                                  <p:childTnLst>
                                    <p:animEffect transition="out" filter="strips(downLeft)">
                                      <p:cBhvr>
                                        <p:cTn id="617" dur="500"/>
                                        <p:tgtEl>
                                          <p:spTgt spid="68"/>
                                        </p:tgtEl>
                                      </p:cBhvr>
                                    </p:animEffect>
                                    <p:set>
                                      <p:cBhvr>
                                        <p:cTn id="618" dur="1" fill="hold">
                                          <p:stCondLst>
                                            <p:cond delay="499"/>
                                          </p:stCondLst>
                                        </p:cTn>
                                        <p:tgtEl>
                                          <p:spTgt spid="68"/>
                                        </p:tgtEl>
                                        <p:attrNameLst>
                                          <p:attrName>style.visibility</p:attrName>
                                        </p:attrNameLst>
                                      </p:cBhvr>
                                      <p:to>
                                        <p:strVal val="hidden"/>
                                      </p:to>
                                    </p:set>
                                  </p:childTnLst>
                                </p:cTn>
                              </p:par>
                              <p:par>
                                <p:cTn id="619" presetID="18" presetClass="exit" presetSubtype="12" fill="hold" grpId="2" nodeType="withEffect">
                                  <p:stCondLst>
                                    <p:cond delay="0"/>
                                  </p:stCondLst>
                                  <p:childTnLst>
                                    <p:animEffect transition="out" filter="strips(downLeft)">
                                      <p:cBhvr>
                                        <p:cTn id="620" dur="500"/>
                                        <p:tgtEl>
                                          <p:spTgt spid="69"/>
                                        </p:tgtEl>
                                      </p:cBhvr>
                                    </p:animEffect>
                                    <p:set>
                                      <p:cBhvr>
                                        <p:cTn id="621" dur="1" fill="hold">
                                          <p:stCondLst>
                                            <p:cond delay="499"/>
                                          </p:stCondLst>
                                        </p:cTn>
                                        <p:tgtEl>
                                          <p:spTgt spid="69"/>
                                        </p:tgtEl>
                                        <p:attrNameLst>
                                          <p:attrName>style.visibility</p:attrName>
                                        </p:attrNameLst>
                                      </p:cBhvr>
                                      <p:to>
                                        <p:strVal val="hidden"/>
                                      </p:to>
                                    </p:set>
                                  </p:childTnLst>
                                </p:cTn>
                              </p:par>
                              <p:par>
                                <p:cTn id="622" presetID="18" presetClass="exit" presetSubtype="12" fill="hold" grpId="2" nodeType="withEffect">
                                  <p:stCondLst>
                                    <p:cond delay="0"/>
                                  </p:stCondLst>
                                  <p:childTnLst>
                                    <p:animEffect transition="out" filter="strips(downLeft)">
                                      <p:cBhvr>
                                        <p:cTn id="623" dur="500"/>
                                        <p:tgtEl>
                                          <p:spTgt spid="70"/>
                                        </p:tgtEl>
                                      </p:cBhvr>
                                    </p:animEffect>
                                    <p:set>
                                      <p:cBhvr>
                                        <p:cTn id="624" dur="1" fill="hold">
                                          <p:stCondLst>
                                            <p:cond delay="499"/>
                                          </p:stCondLst>
                                        </p:cTn>
                                        <p:tgtEl>
                                          <p:spTgt spid="70"/>
                                        </p:tgtEl>
                                        <p:attrNameLst>
                                          <p:attrName>style.visibility</p:attrName>
                                        </p:attrNameLst>
                                      </p:cBhvr>
                                      <p:to>
                                        <p:strVal val="hidden"/>
                                      </p:to>
                                    </p:set>
                                  </p:childTnLst>
                                </p:cTn>
                              </p:par>
                              <p:par>
                                <p:cTn id="625" presetID="18" presetClass="exit" presetSubtype="12" fill="hold" grpId="2" nodeType="withEffect">
                                  <p:stCondLst>
                                    <p:cond delay="0"/>
                                  </p:stCondLst>
                                  <p:childTnLst>
                                    <p:animEffect transition="out" filter="strips(downLeft)">
                                      <p:cBhvr>
                                        <p:cTn id="626" dur="500"/>
                                        <p:tgtEl>
                                          <p:spTgt spid="71"/>
                                        </p:tgtEl>
                                      </p:cBhvr>
                                    </p:animEffect>
                                    <p:set>
                                      <p:cBhvr>
                                        <p:cTn id="627" dur="1" fill="hold">
                                          <p:stCondLst>
                                            <p:cond delay="499"/>
                                          </p:stCondLst>
                                        </p:cTn>
                                        <p:tgtEl>
                                          <p:spTgt spid="71"/>
                                        </p:tgtEl>
                                        <p:attrNameLst>
                                          <p:attrName>style.visibility</p:attrName>
                                        </p:attrNameLst>
                                      </p:cBhvr>
                                      <p:to>
                                        <p:strVal val="hidden"/>
                                      </p:to>
                                    </p:set>
                                  </p:childTnLst>
                                </p:cTn>
                              </p:par>
                              <p:par>
                                <p:cTn id="628" presetID="18" presetClass="exit" presetSubtype="12" fill="hold" grpId="2" nodeType="withEffect">
                                  <p:stCondLst>
                                    <p:cond delay="0"/>
                                  </p:stCondLst>
                                  <p:childTnLst>
                                    <p:animEffect transition="out" filter="strips(downLeft)">
                                      <p:cBhvr>
                                        <p:cTn id="629" dur="500"/>
                                        <p:tgtEl>
                                          <p:spTgt spid="72"/>
                                        </p:tgtEl>
                                      </p:cBhvr>
                                    </p:animEffect>
                                    <p:set>
                                      <p:cBhvr>
                                        <p:cTn id="630" dur="1" fill="hold">
                                          <p:stCondLst>
                                            <p:cond delay="499"/>
                                          </p:stCondLst>
                                        </p:cTn>
                                        <p:tgtEl>
                                          <p:spTgt spid="72"/>
                                        </p:tgtEl>
                                        <p:attrNameLst>
                                          <p:attrName>style.visibility</p:attrName>
                                        </p:attrNameLst>
                                      </p:cBhvr>
                                      <p:to>
                                        <p:strVal val="hidden"/>
                                      </p:to>
                                    </p:set>
                                  </p:childTnLst>
                                </p:cTn>
                              </p:par>
                              <p:par>
                                <p:cTn id="631" presetID="18" presetClass="exit" presetSubtype="12" fill="hold" grpId="2" nodeType="withEffect">
                                  <p:stCondLst>
                                    <p:cond delay="0"/>
                                  </p:stCondLst>
                                  <p:childTnLst>
                                    <p:animEffect transition="out" filter="strips(downLeft)">
                                      <p:cBhvr>
                                        <p:cTn id="632" dur="500"/>
                                        <p:tgtEl>
                                          <p:spTgt spid="73"/>
                                        </p:tgtEl>
                                      </p:cBhvr>
                                    </p:animEffect>
                                    <p:set>
                                      <p:cBhvr>
                                        <p:cTn id="633" dur="1" fill="hold">
                                          <p:stCondLst>
                                            <p:cond delay="499"/>
                                          </p:stCondLst>
                                        </p:cTn>
                                        <p:tgtEl>
                                          <p:spTgt spid="73"/>
                                        </p:tgtEl>
                                        <p:attrNameLst>
                                          <p:attrName>style.visibility</p:attrName>
                                        </p:attrNameLst>
                                      </p:cBhvr>
                                      <p:to>
                                        <p:strVal val="hidden"/>
                                      </p:to>
                                    </p:set>
                                  </p:childTnLst>
                                </p:cTn>
                              </p:par>
                              <p:par>
                                <p:cTn id="634" presetID="18" presetClass="exit" presetSubtype="12" fill="hold" grpId="2" nodeType="withEffect">
                                  <p:stCondLst>
                                    <p:cond delay="0"/>
                                  </p:stCondLst>
                                  <p:childTnLst>
                                    <p:animEffect transition="out" filter="strips(downLeft)">
                                      <p:cBhvr>
                                        <p:cTn id="635" dur="500"/>
                                        <p:tgtEl>
                                          <p:spTgt spid="74"/>
                                        </p:tgtEl>
                                      </p:cBhvr>
                                    </p:animEffect>
                                    <p:set>
                                      <p:cBhvr>
                                        <p:cTn id="636" dur="1" fill="hold">
                                          <p:stCondLst>
                                            <p:cond delay="499"/>
                                          </p:stCondLst>
                                        </p:cTn>
                                        <p:tgtEl>
                                          <p:spTgt spid="74"/>
                                        </p:tgtEl>
                                        <p:attrNameLst>
                                          <p:attrName>style.visibility</p:attrName>
                                        </p:attrNameLst>
                                      </p:cBhvr>
                                      <p:to>
                                        <p:strVal val="hidden"/>
                                      </p:to>
                                    </p:set>
                                  </p:childTnLst>
                                </p:cTn>
                              </p:par>
                              <p:par>
                                <p:cTn id="637" presetID="18" presetClass="exit" presetSubtype="12" fill="hold" grpId="2" nodeType="withEffect">
                                  <p:stCondLst>
                                    <p:cond delay="0"/>
                                  </p:stCondLst>
                                  <p:childTnLst>
                                    <p:animEffect transition="out" filter="strips(downLeft)">
                                      <p:cBhvr>
                                        <p:cTn id="638" dur="500"/>
                                        <p:tgtEl>
                                          <p:spTgt spid="75"/>
                                        </p:tgtEl>
                                      </p:cBhvr>
                                    </p:animEffect>
                                    <p:set>
                                      <p:cBhvr>
                                        <p:cTn id="639" dur="1" fill="hold">
                                          <p:stCondLst>
                                            <p:cond delay="499"/>
                                          </p:stCondLst>
                                        </p:cTn>
                                        <p:tgtEl>
                                          <p:spTgt spid="75"/>
                                        </p:tgtEl>
                                        <p:attrNameLst>
                                          <p:attrName>style.visibility</p:attrName>
                                        </p:attrNameLst>
                                      </p:cBhvr>
                                      <p:to>
                                        <p:strVal val="hidden"/>
                                      </p:to>
                                    </p:set>
                                  </p:childTnLst>
                                </p:cTn>
                              </p:par>
                              <p:par>
                                <p:cTn id="640" presetID="18" presetClass="exit" presetSubtype="12" fill="hold" grpId="2" nodeType="withEffect">
                                  <p:stCondLst>
                                    <p:cond delay="0"/>
                                  </p:stCondLst>
                                  <p:childTnLst>
                                    <p:animEffect transition="out" filter="strips(downLeft)">
                                      <p:cBhvr>
                                        <p:cTn id="641" dur="500"/>
                                        <p:tgtEl>
                                          <p:spTgt spid="76"/>
                                        </p:tgtEl>
                                      </p:cBhvr>
                                    </p:animEffect>
                                    <p:set>
                                      <p:cBhvr>
                                        <p:cTn id="642" dur="1" fill="hold">
                                          <p:stCondLst>
                                            <p:cond delay="499"/>
                                          </p:stCondLst>
                                        </p:cTn>
                                        <p:tgtEl>
                                          <p:spTgt spid="76"/>
                                        </p:tgtEl>
                                        <p:attrNameLst>
                                          <p:attrName>style.visibility</p:attrName>
                                        </p:attrNameLst>
                                      </p:cBhvr>
                                      <p:to>
                                        <p:strVal val="hidden"/>
                                      </p:to>
                                    </p:set>
                                  </p:childTnLst>
                                </p:cTn>
                              </p:par>
                              <p:par>
                                <p:cTn id="643" presetID="18" presetClass="exit" presetSubtype="12" fill="hold" grpId="2" nodeType="withEffect">
                                  <p:stCondLst>
                                    <p:cond delay="0"/>
                                  </p:stCondLst>
                                  <p:childTnLst>
                                    <p:animEffect transition="out" filter="strips(downLeft)">
                                      <p:cBhvr>
                                        <p:cTn id="644" dur="500"/>
                                        <p:tgtEl>
                                          <p:spTgt spid="77"/>
                                        </p:tgtEl>
                                      </p:cBhvr>
                                    </p:animEffect>
                                    <p:set>
                                      <p:cBhvr>
                                        <p:cTn id="645" dur="1" fill="hold">
                                          <p:stCondLst>
                                            <p:cond delay="499"/>
                                          </p:stCondLst>
                                        </p:cTn>
                                        <p:tgtEl>
                                          <p:spTgt spid="77"/>
                                        </p:tgtEl>
                                        <p:attrNameLst>
                                          <p:attrName>style.visibility</p:attrName>
                                        </p:attrNameLst>
                                      </p:cBhvr>
                                      <p:to>
                                        <p:strVal val="hidden"/>
                                      </p:to>
                                    </p:set>
                                  </p:childTnLst>
                                </p:cTn>
                              </p:par>
                              <p:par>
                                <p:cTn id="646" presetID="18" presetClass="exit" presetSubtype="12" fill="hold" grpId="2" nodeType="withEffect">
                                  <p:stCondLst>
                                    <p:cond delay="0"/>
                                  </p:stCondLst>
                                  <p:childTnLst>
                                    <p:animEffect transition="out" filter="strips(downLeft)">
                                      <p:cBhvr>
                                        <p:cTn id="647" dur="500"/>
                                        <p:tgtEl>
                                          <p:spTgt spid="78"/>
                                        </p:tgtEl>
                                      </p:cBhvr>
                                    </p:animEffect>
                                    <p:set>
                                      <p:cBhvr>
                                        <p:cTn id="648" dur="1" fill="hold">
                                          <p:stCondLst>
                                            <p:cond delay="499"/>
                                          </p:stCondLst>
                                        </p:cTn>
                                        <p:tgtEl>
                                          <p:spTgt spid="78"/>
                                        </p:tgtEl>
                                        <p:attrNameLst>
                                          <p:attrName>style.visibility</p:attrName>
                                        </p:attrNameLst>
                                      </p:cBhvr>
                                      <p:to>
                                        <p:strVal val="hidden"/>
                                      </p:to>
                                    </p:set>
                                  </p:childTnLst>
                                </p:cTn>
                              </p:par>
                              <p:par>
                                <p:cTn id="649" presetID="18" presetClass="exit" presetSubtype="12" fill="hold" grpId="2" nodeType="withEffect">
                                  <p:stCondLst>
                                    <p:cond delay="0"/>
                                  </p:stCondLst>
                                  <p:childTnLst>
                                    <p:animEffect transition="out" filter="strips(downLeft)">
                                      <p:cBhvr>
                                        <p:cTn id="650" dur="500"/>
                                        <p:tgtEl>
                                          <p:spTgt spid="79"/>
                                        </p:tgtEl>
                                      </p:cBhvr>
                                    </p:animEffect>
                                    <p:set>
                                      <p:cBhvr>
                                        <p:cTn id="651" dur="1" fill="hold">
                                          <p:stCondLst>
                                            <p:cond delay="499"/>
                                          </p:stCondLst>
                                        </p:cTn>
                                        <p:tgtEl>
                                          <p:spTgt spid="79"/>
                                        </p:tgtEl>
                                        <p:attrNameLst>
                                          <p:attrName>style.visibility</p:attrName>
                                        </p:attrNameLst>
                                      </p:cBhvr>
                                      <p:to>
                                        <p:strVal val="hidden"/>
                                      </p:to>
                                    </p:set>
                                  </p:childTnLst>
                                </p:cTn>
                              </p:par>
                              <p:par>
                                <p:cTn id="652" presetID="18" presetClass="exit" presetSubtype="12" fill="hold" grpId="2" nodeType="withEffect">
                                  <p:stCondLst>
                                    <p:cond delay="0"/>
                                  </p:stCondLst>
                                  <p:childTnLst>
                                    <p:animEffect transition="out" filter="strips(downLeft)">
                                      <p:cBhvr>
                                        <p:cTn id="653" dur="500"/>
                                        <p:tgtEl>
                                          <p:spTgt spid="80"/>
                                        </p:tgtEl>
                                      </p:cBhvr>
                                    </p:animEffect>
                                    <p:set>
                                      <p:cBhvr>
                                        <p:cTn id="654" dur="1" fill="hold">
                                          <p:stCondLst>
                                            <p:cond delay="499"/>
                                          </p:stCondLst>
                                        </p:cTn>
                                        <p:tgtEl>
                                          <p:spTgt spid="80"/>
                                        </p:tgtEl>
                                        <p:attrNameLst>
                                          <p:attrName>style.visibility</p:attrName>
                                        </p:attrNameLst>
                                      </p:cBhvr>
                                      <p:to>
                                        <p:strVal val="hidden"/>
                                      </p:to>
                                    </p:set>
                                  </p:childTnLst>
                                </p:cTn>
                              </p:par>
                              <p:par>
                                <p:cTn id="655" presetID="18" presetClass="exit" presetSubtype="12" fill="hold" grpId="2" nodeType="withEffect">
                                  <p:stCondLst>
                                    <p:cond delay="0"/>
                                  </p:stCondLst>
                                  <p:childTnLst>
                                    <p:animEffect transition="out" filter="strips(downLeft)">
                                      <p:cBhvr>
                                        <p:cTn id="656" dur="500"/>
                                        <p:tgtEl>
                                          <p:spTgt spid="81"/>
                                        </p:tgtEl>
                                      </p:cBhvr>
                                    </p:animEffect>
                                    <p:set>
                                      <p:cBhvr>
                                        <p:cTn id="657" dur="1" fill="hold">
                                          <p:stCondLst>
                                            <p:cond delay="499"/>
                                          </p:stCondLst>
                                        </p:cTn>
                                        <p:tgtEl>
                                          <p:spTgt spid="81"/>
                                        </p:tgtEl>
                                        <p:attrNameLst>
                                          <p:attrName>style.visibility</p:attrName>
                                        </p:attrNameLst>
                                      </p:cBhvr>
                                      <p:to>
                                        <p:strVal val="hidden"/>
                                      </p:to>
                                    </p:set>
                                  </p:childTnLst>
                                </p:cTn>
                              </p:par>
                              <p:par>
                                <p:cTn id="658" presetID="18" presetClass="exit" presetSubtype="12" fill="hold" grpId="2" nodeType="withEffect">
                                  <p:stCondLst>
                                    <p:cond delay="0"/>
                                  </p:stCondLst>
                                  <p:childTnLst>
                                    <p:animEffect transition="out" filter="strips(downLeft)">
                                      <p:cBhvr>
                                        <p:cTn id="659" dur="500"/>
                                        <p:tgtEl>
                                          <p:spTgt spid="82"/>
                                        </p:tgtEl>
                                      </p:cBhvr>
                                    </p:animEffect>
                                    <p:set>
                                      <p:cBhvr>
                                        <p:cTn id="660" dur="1" fill="hold">
                                          <p:stCondLst>
                                            <p:cond delay="499"/>
                                          </p:stCondLst>
                                        </p:cTn>
                                        <p:tgtEl>
                                          <p:spTgt spid="82"/>
                                        </p:tgtEl>
                                        <p:attrNameLst>
                                          <p:attrName>style.visibility</p:attrName>
                                        </p:attrNameLst>
                                      </p:cBhvr>
                                      <p:to>
                                        <p:strVal val="hidden"/>
                                      </p:to>
                                    </p:set>
                                  </p:childTnLst>
                                </p:cTn>
                              </p:par>
                              <p:par>
                                <p:cTn id="661" presetID="18" presetClass="exit" presetSubtype="12" fill="hold" grpId="2" nodeType="withEffect">
                                  <p:stCondLst>
                                    <p:cond delay="0"/>
                                  </p:stCondLst>
                                  <p:childTnLst>
                                    <p:animEffect transition="out" filter="strips(downLeft)">
                                      <p:cBhvr>
                                        <p:cTn id="662" dur="500"/>
                                        <p:tgtEl>
                                          <p:spTgt spid="83"/>
                                        </p:tgtEl>
                                      </p:cBhvr>
                                    </p:animEffect>
                                    <p:set>
                                      <p:cBhvr>
                                        <p:cTn id="663" dur="1" fill="hold">
                                          <p:stCondLst>
                                            <p:cond delay="499"/>
                                          </p:stCondLst>
                                        </p:cTn>
                                        <p:tgtEl>
                                          <p:spTgt spid="83"/>
                                        </p:tgtEl>
                                        <p:attrNameLst>
                                          <p:attrName>style.visibility</p:attrName>
                                        </p:attrNameLst>
                                      </p:cBhvr>
                                      <p:to>
                                        <p:strVal val="hidden"/>
                                      </p:to>
                                    </p:set>
                                  </p:childTnLst>
                                </p:cTn>
                              </p:par>
                              <p:par>
                                <p:cTn id="664" presetID="18" presetClass="exit" presetSubtype="12" fill="hold" grpId="2" nodeType="withEffect">
                                  <p:stCondLst>
                                    <p:cond delay="0"/>
                                  </p:stCondLst>
                                  <p:childTnLst>
                                    <p:animEffect transition="out" filter="strips(downLeft)">
                                      <p:cBhvr>
                                        <p:cTn id="665" dur="500"/>
                                        <p:tgtEl>
                                          <p:spTgt spid="84"/>
                                        </p:tgtEl>
                                      </p:cBhvr>
                                    </p:animEffect>
                                    <p:set>
                                      <p:cBhvr>
                                        <p:cTn id="666" dur="1" fill="hold">
                                          <p:stCondLst>
                                            <p:cond delay="499"/>
                                          </p:stCondLst>
                                        </p:cTn>
                                        <p:tgtEl>
                                          <p:spTgt spid="84"/>
                                        </p:tgtEl>
                                        <p:attrNameLst>
                                          <p:attrName>style.visibility</p:attrName>
                                        </p:attrNameLst>
                                      </p:cBhvr>
                                      <p:to>
                                        <p:strVal val="hidden"/>
                                      </p:to>
                                    </p:set>
                                  </p:childTnLst>
                                </p:cTn>
                              </p:par>
                              <p:par>
                                <p:cTn id="667" presetID="18" presetClass="exit" presetSubtype="12" fill="hold" grpId="2" nodeType="withEffect">
                                  <p:stCondLst>
                                    <p:cond delay="0"/>
                                  </p:stCondLst>
                                  <p:childTnLst>
                                    <p:animEffect transition="out" filter="strips(downLeft)">
                                      <p:cBhvr>
                                        <p:cTn id="668" dur="500"/>
                                        <p:tgtEl>
                                          <p:spTgt spid="85"/>
                                        </p:tgtEl>
                                      </p:cBhvr>
                                    </p:animEffect>
                                    <p:set>
                                      <p:cBhvr>
                                        <p:cTn id="669" dur="1" fill="hold">
                                          <p:stCondLst>
                                            <p:cond delay="499"/>
                                          </p:stCondLst>
                                        </p:cTn>
                                        <p:tgtEl>
                                          <p:spTgt spid="85"/>
                                        </p:tgtEl>
                                        <p:attrNameLst>
                                          <p:attrName>style.visibility</p:attrName>
                                        </p:attrNameLst>
                                      </p:cBhvr>
                                      <p:to>
                                        <p:strVal val="hidden"/>
                                      </p:to>
                                    </p:set>
                                  </p:childTnLst>
                                </p:cTn>
                              </p:par>
                              <p:par>
                                <p:cTn id="670" presetID="18" presetClass="exit" presetSubtype="12" fill="hold" grpId="2" nodeType="withEffect">
                                  <p:stCondLst>
                                    <p:cond delay="0"/>
                                  </p:stCondLst>
                                  <p:childTnLst>
                                    <p:animEffect transition="out" filter="strips(downLeft)">
                                      <p:cBhvr>
                                        <p:cTn id="671" dur="500"/>
                                        <p:tgtEl>
                                          <p:spTgt spid="86"/>
                                        </p:tgtEl>
                                      </p:cBhvr>
                                    </p:animEffect>
                                    <p:set>
                                      <p:cBhvr>
                                        <p:cTn id="672" dur="1" fill="hold">
                                          <p:stCondLst>
                                            <p:cond delay="499"/>
                                          </p:stCondLst>
                                        </p:cTn>
                                        <p:tgtEl>
                                          <p:spTgt spid="86"/>
                                        </p:tgtEl>
                                        <p:attrNameLst>
                                          <p:attrName>style.visibility</p:attrName>
                                        </p:attrNameLst>
                                      </p:cBhvr>
                                      <p:to>
                                        <p:strVal val="hidden"/>
                                      </p:to>
                                    </p:set>
                                  </p:childTnLst>
                                </p:cTn>
                              </p:par>
                              <p:par>
                                <p:cTn id="673" presetID="18" presetClass="exit" presetSubtype="12" fill="hold" grpId="2" nodeType="withEffect">
                                  <p:stCondLst>
                                    <p:cond delay="0"/>
                                  </p:stCondLst>
                                  <p:childTnLst>
                                    <p:animEffect transition="out" filter="strips(downLeft)">
                                      <p:cBhvr>
                                        <p:cTn id="674" dur="500"/>
                                        <p:tgtEl>
                                          <p:spTgt spid="87"/>
                                        </p:tgtEl>
                                      </p:cBhvr>
                                    </p:animEffect>
                                    <p:set>
                                      <p:cBhvr>
                                        <p:cTn id="675" dur="1" fill="hold">
                                          <p:stCondLst>
                                            <p:cond delay="499"/>
                                          </p:stCondLst>
                                        </p:cTn>
                                        <p:tgtEl>
                                          <p:spTgt spid="87"/>
                                        </p:tgtEl>
                                        <p:attrNameLst>
                                          <p:attrName>style.visibility</p:attrName>
                                        </p:attrNameLst>
                                      </p:cBhvr>
                                      <p:to>
                                        <p:strVal val="hidden"/>
                                      </p:to>
                                    </p:set>
                                  </p:childTnLst>
                                </p:cTn>
                              </p:par>
                              <p:par>
                                <p:cTn id="676" presetID="18" presetClass="exit" presetSubtype="12" fill="hold" grpId="2" nodeType="withEffect">
                                  <p:stCondLst>
                                    <p:cond delay="0"/>
                                  </p:stCondLst>
                                  <p:childTnLst>
                                    <p:animEffect transition="out" filter="strips(downLeft)">
                                      <p:cBhvr>
                                        <p:cTn id="677" dur="500"/>
                                        <p:tgtEl>
                                          <p:spTgt spid="88"/>
                                        </p:tgtEl>
                                      </p:cBhvr>
                                    </p:animEffect>
                                    <p:set>
                                      <p:cBhvr>
                                        <p:cTn id="678" dur="1" fill="hold">
                                          <p:stCondLst>
                                            <p:cond delay="499"/>
                                          </p:stCondLst>
                                        </p:cTn>
                                        <p:tgtEl>
                                          <p:spTgt spid="88"/>
                                        </p:tgtEl>
                                        <p:attrNameLst>
                                          <p:attrName>style.visibility</p:attrName>
                                        </p:attrNameLst>
                                      </p:cBhvr>
                                      <p:to>
                                        <p:strVal val="hidden"/>
                                      </p:to>
                                    </p:set>
                                  </p:childTnLst>
                                </p:cTn>
                              </p:par>
                              <p:par>
                                <p:cTn id="679" presetID="18" presetClass="exit" presetSubtype="12" fill="hold" grpId="2" nodeType="withEffect">
                                  <p:stCondLst>
                                    <p:cond delay="0"/>
                                  </p:stCondLst>
                                  <p:childTnLst>
                                    <p:animEffect transition="out" filter="strips(downLeft)">
                                      <p:cBhvr>
                                        <p:cTn id="680" dur="500"/>
                                        <p:tgtEl>
                                          <p:spTgt spid="89"/>
                                        </p:tgtEl>
                                      </p:cBhvr>
                                    </p:animEffect>
                                    <p:set>
                                      <p:cBhvr>
                                        <p:cTn id="681" dur="1" fill="hold">
                                          <p:stCondLst>
                                            <p:cond delay="499"/>
                                          </p:stCondLst>
                                        </p:cTn>
                                        <p:tgtEl>
                                          <p:spTgt spid="89"/>
                                        </p:tgtEl>
                                        <p:attrNameLst>
                                          <p:attrName>style.visibility</p:attrName>
                                        </p:attrNameLst>
                                      </p:cBhvr>
                                      <p:to>
                                        <p:strVal val="hidden"/>
                                      </p:to>
                                    </p:set>
                                  </p:childTnLst>
                                </p:cTn>
                              </p:par>
                              <p:par>
                                <p:cTn id="682" presetID="18" presetClass="exit" presetSubtype="12" fill="hold" grpId="2" nodeType="withEffect">
                                  <p:stCondLst>
                                    <p:cond delay="0"/>
                                  </p:stCondLst>
                                  <p:childTnLst>
                                    <p:animEffect transition="out" filter="strips(downLeft)">
                                      <p:cBhvr>
                                        <p:cTn id="683" dur="500"/>
                                        <p:tgtEl>
                                          <p:spTgt spid="90"/>
                                        </p:tgtEl>
                                      </p:cBhvr>
                                    </p:animEffect>
                                    <p:set>
                                      <p:cBhvr>
                                        <p:cTn id="684" dur="1" fill="hold">
                                          <p:stCondLst>
                                            <p:cond delay="499"/>
                                          </p:stCondLst>
                                        </p:cTn>
                                        <p:tgtEl>
                                          <p:spTgt spid="90"/>
                                        </p:tgtEl>
                                        <p:attrNameLst>
                                          <p:attrName>style.visibility</p:attrName>
                                        </p:attrNameLst>
                                      </p:cBhvr>
                                      <p:to>
                                        <p:strVal val="hidden"/>
                                      </p:to>
                                    </p:set>
                                  </p:childTnLst>
                                </p:cTn>
                              </p:par>
                              <p:par>
                                <p:cTn id="685" presetID="18" presetClass="exit" presetSubtype="12" fill="hold" grpId="2" nodeType="withEffect">
                                  <p:stCondLst>
                                    <p:cond delay="0"/>
                                  </p:stCondLst>
                                  <p:childTnLst>
                                    <p:animEffect transition="out" filter="strips(downLeft)">
                                      <p:cBhvr>
                                        <p:cTn id="686" dur="500"/>
                                        <p:tgtEl>
                                          <p:spTgt spid="91"/>
                                        </p:tgtEl>
                                      </p:cBhvr>
                                    </p:animEffect>
                                    <p:set>
                                      <p:cBhvr>
                                        <p:cTn id="687" dur="1" fill="hold">
                                          <p:stCondLst>
                                            <p:cond delay="499"/>
                                          </p:stCondLst>
                                        </p:cTn>
                                        <p:tgtEl>
                                          <p:spTgt spid="91"/>
                                        </p:tgtEl>
                                        <p:attrNameLst>
                                          <p:attrName>style.visibility</p:attrName>
                                        </p:attrNameLst>
                                      </p:cBhvr>
                                      <p:to>
                                        <p:strVal val="hidden"/>
                                      </p:to>
                                    </p:set>
                                  </p:childTnLst>
                                </p:cTn>
                              </p:par>
                              <p:par>
                                <p:cTn id="688" presetID="18" presetClass="exit" presetSubtype="12" fill="hold" grpId="2" nodeType="withEffect">
                                  <p:stCondLst>
                                    <p:cond delay="0"/>
                                  </p:stCondLst>
                                  <p:childTnLst>
                                    <p:animEffect transition="out" filter="strips(downLeft)">
                                      <p:cBhvr>
                                        <p:cTn id="689" dur="500"/>
                                        <p:tgtEl>
                                          <p:spTgt spid="92"/>
                                        </p:tgtEl>
                                      </p:cBhvr>
                                    </p:animEffect>
                                    <p:set>
                                      <p:cBhvr>
                                        <p:cTn id="690" dur="1" fill="hold">
                                          <p:stCondLst>
                                            <p:cond delay="499"/>
                                          </p:stCondLst>
                                        </p:cTn>
                                        <p:tgtEl>
                                          <p:spTgt spid="92"/>
                                        </p:tgtEl>
                                        <p:attrNameLst>
                                          <p:attrName>style.visibility</p:attrName>
                                        </p:attrNameLst>
                                      </p:cBhvr>
                                      <p:to>
                                        <p:strVal val="hidden"/>
                                      </p:to>
                                    </p:set>
                                  </p:childTnLst>
                                </p:cTn>
                              </p:par>
                              <p:par>
                                <p:cTn id="691" presetID="18" presetClass="exit" presetSubtype="12" fill="hold" grpId="2" nodeType="withEffect">
                                  <p:stCondLst>
                                    <p:cond delay="0"/>
                                  </p:stCondLst>
                                  <p:childTnLst>
                                    <p:animEffect transition="out" filter="strips(downLeft)">
                                      <p:cBhvr>
                                        <p:cTn id="692" dur="500"/>
                                        <p:tgtEl>
                                          <p:spTgt spid="93"/>
                                        </p:tgtEl>
                                      </p:cBhvr>
                                    </p:animEffect>
                                    <p:set>
                                      <p:cBhvr>
                                        <p:cTn id="693" dur="1" fill="hold">
                                          <p:stCondLst>
                                            <p:cond delay="499"/>
                                          </p:stCondLst>
                                        </p:cTn>
                                        <p:tgtEl>
                                          <p:spTgt spid="93"/>
                                        </p:tgtEl>
                                        <p:attrNameLst>
                                          <p:attrName>style.visibility</p:attrName>
                                        </p:attrNameLst>
                                      </p:cBhvr>
                                      <p:to>
                                        <p:strVal val="hidden"/>
                                      </p:to>
                                    </p:set>
                                  </p:childTnLst>
                                </p:cTn>
                              </p:par>
                              <p:par>
                                <p:cTn id="694" presetID="18" presetClass="exit" presetSubtype="12" fill="hold" grpId="2" nodeType="withEffect">
                                  <p:stCondLst>
                                    <p:cond delay="0"/>
                                  </p:stCondLst>
                                  <p:childTnLst>
                                    <p:animEffect transition="out" filter="strips(downLeft)">
                                      <p:cBhvr>
                                        <p:cTn id="695" dur="500"/>
                                        <p:tgtEl>
                                          <p:spTgt spid="94"/>
                                        </p:tgtEl>
                                      </p:cBhvr>
                                    </p:animEffect>
                                    <p:set>
                                      <p:cBhvr>
                                        <p:cTn id="696" dur="1" fill="hold">
                                          <p:stCondLst>
                                            <p:cond delay="499"/>
                                          </p:stCondLst>
                                        </p:cTn>
                                        <p:tgtEl>
                                          <p:spTgt spid="94"/>
                                        </p:tgtEl>
                                        <p:attrNameLst>
                                          <p:attrName>style.visibility</p:attrName>
                                        </p:attrNameLst>
                                      </p:cBhvr>
                                      <p:to>
                                        <p:strVal val="hidden"/>
                                      </p:to>
                                    </p:set>
                                  </p:childTnLst>
                                </p:cTn>
                              </p:par>
                              <p:par>
                                <p:cTn id="697" presetID="18" presetClass="exit" presetSubtype="12" fill="hold" grpId="2" nodeType="withEffect">
                                  <p:stCondLst>
                                    <p:cond delay="0"/>
                                  </p:stCondLst>
                                  <p:childTnLst>
                                    <p:animEffect transition="out" filter="strips(downLeft)">
                                      <p:cBhvr>
                                        <p:cTn id="698" dur="500"/>
                                        <p:tgtEl>
                                          <p:spTgt spid="95"/>
                                        </p:tgtEl>
                                      </p:cBhvr>
                                    </p:animEffect>
                                    <p:set>
                                      <p:cBhvr>
                                        <p:cTn id="699" dur="1" fill="hold">
                                          <p:stCondLst>
                                            <p:cond delay="499"/>
                                          </p:stCondLst>
                                        </p:cTn>
                                        <p:tgtEl>
                                          <p:spTgt spid="95"/>
                                        </p:tgtEl>
                                        <p:attrNameLst>
                                          <p:attrName>style.visibility</p:attrName>
                                        </p:attrNameLst>
                                      </p:cBhvr>
                                      <p:to>
                                        <p:strVal val="hidden"/>
                                      </p:to>
                                    </p:set>
                                  </p:childTnLst>
                                </p:cTn>
                              </p:par>
                              <p:par>
                                <p:cTn id="700" presetID="18" presetClass="exit" presetSubtype="12" fill="hold" grpId="2" nodeType="withEffect">
                                  <p:stCondLst>
                                    <p:cond delay="0"/>
                                  </p:stCondLst>
                                  <p:childTnLst>
                                    <p:animEffect transition="out" filter="strips(downLeft)">
                                      <p:cBhvr>
                                        <p:cTn id="701" dur="500"/>
                                        <p:tgtEl>
                                          <p:spTgt spid="96"/>
                                        </p:tgtEl>
                                      </p:cBhvr>
                                    </p:animEffect>
                                    <p:set>
                                      <p:cBhvr>
                                        <p:cTn id="702"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3" grpId="0"/>
      <p:bldP spid="53" grpId="1"/>
      <p:bldP spid="53" grpId="2"/>
      <p:bldP spid="54" grpId="0"/>
      <p:bldP spid="54" grpId="1"/>
      <p:bldP spid="54" grpId="2"/>
      <p:bldP spid="55" grpId="0"/>
      <p:bldP spid="55" grpId="1"/>
      <p:bldP spid="55" grpId="2"/>
      <p:bldP spid="56" grpId="0"/>
      <p:bldP spid="56" grpId="1"/>
      <p:bldP spid="56" grpId="2"/>
      <p:bldP spid="57" grpId="0"/>
      <p:bldP spid="57" grpId="1"/>
      <p:bldP spid="57" grpId="2"/>
      <p:bldP spid="58" grpId="0"/>
      <p:bldP spid="58" grpId="1"/>
      <p:bldP spid="58" grpId="2"/>
      <p:bldP spid="59" grpId="0"/>
      <p:bldP spid="59" grpId="1"/>
      <p:bldP spid="59" grpId="2"/>
      <p:bldP spid="60" grpId="0"/>
      <p:bldP spid="60" grpId="1"/>
      <p:bldP spid="60" grpId="2"/>
      <p:bldP spid="61" grpId="0"/>
      <p:bldP spid="61" grpId="1"/>
      <p:bldP spid="61" grpId="2"/>
      <p:bldP spid="62" grpId="0"/>
      <p:bldP spid="62" grpId="1"/>
      <p:bldP spid="62" grpId="2"/>
      <p:bldP spid="63" grpId="0"/>
      <p:bldP spid="63" grpId="1"/>
      <p:bldP spid="63" grpId="2"/>
      <p:bldP spid="64" grpId="0"/>
      <p:bldP spid="64" grpId="1"/>
      <p:bldP spid="64" grpId="2"/>
      <p:bldP spid="65" grpId="0"/>
      <p:bldP spid="65" grpId="1"/>
      <p:bldP spid="65" grpId="2"/>
      <p:bldP spid="66" grpId="0"/>
      <p:bldP spid="66" grpId="1"/>
      <p:bldP spid="66" grpId="2"/>
      <p:bldP spid="67" grpId="0"/>
      <p:bldP spid="67" grpId="1"/>
      <p:bldP spid="67" grpId="2"/>
      <p:bldP spid="68" grpId="0"/>
      <p:bldP spid="68" grpId="1"/>
      <p:bldP spid="68" grpId="2"/>
      <p:bldP spid="69" grpId="0"/>
      <p:bldP spid="69" grpId="1"/>
      <p:bldP spid="69" grpId="2"/>
      <p:bldP spid="70" grpId="0"/>
      <p:bldP spid="70" grpId="1"/>
      <p:bldP spid="70" grpId="2"/>
      <p:bldP spid="71" grpId="0"/>
      <p:bldP spid="71" grpId="1"/>
      <p:bldP spid="71" grpId="2"/>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77" grpId="0"/>
      <p:bldP spid="77" grpId="1"/>
      <p:bldP spid="77" grpId="2"/>
      <p:bldP spid="78" grpId="0"/>
      <p:bldP spid="78" grpId="1"/>
      <p:bldP spid="78" grpId="2"/>
      <p:bldP spid="79" grpId="0"/>
      <p:bldP spid="79" grpId="1"/>
      <p:bldP spid="79" grpId="2"/>
      <p:bldP spid="80" grpId="0"/>
      <p:bldP spid="80" grpId="1"/>
      <p:bldP spid="80" grpId="2"/>
      <p:bldP spid="81" grpId="0"/>
      <p:bldP spid="81" grpId="1"/>
      <p:bldP spid="81" grpId="2"/>
      <p:bldP spid="82" grpId="0"/>
      <p:bldP spid="82" grpId="1"/>
      <p:bldP spid="82" grpId="2"/>
      <p:bldP spid="83" grpId="0"/>
      <p:bldP spid="83" grpId="1"/>
      <p:bldP spid="83" grpId="2"/>
      <p:bldP spid="84" grpId="0"/>
      <p:bldP spid="84" grpId="1"/>
      <p:bldP spid="84" grpId="2"/>
      <p:bldP spid="85" grpId="0"/>
      <p:bldP spid="85" grpId="1"/>
      <p:bldP spid="85" grpId="2"/>
      <p:bldP spid="86" grpId="0"/>
      <p:bldP spid="86" grpId="1"/>
      <p:bldP spid="86" grpId="2"/>
      <p:bldP spid="87" grpId="0"/>
      <p:bldP spid="87" grpId="1"/>
      <p:bldP spid="87" grpId="2"/>
      <p:bldP spid="88" grpId="0"/>
      <p:bldP spid="88" grpId="1"/>
      <p:bldP spid="88" grpId="2"/>
      <p:bldP spid="89" grpId="0"/>
      <p:bldP spid="89" grpId="1"/>
      <p:bldP spid="89" grpId="2"/>
      <p:bldP spid="90" grpId="0"/>
      <p:bldP spid="90" grpId="1"/>
      <p:bldP spid="90" grpId="2"/>
      <p:bldP spid="91" grpId="0"/>
      <p:bldP spid="91" grpId="1"/>
      <p:bldP spid="91" grpId="2"/>
      <p:bldP spid="92" grpId="0"/>
      <p:bldP spid="92" grpId="1"/>
      <p:bldP spid="92" grpId="2"/>
      <p:bldP spid="93" grpId="0"/>
      <p:bldP spid="93" grpId="1"/>
      <p:bldP spid="93" grpId="2"/>
      <p:bldP spid="94" grpId="0"/>
      <p:bldP spid="94" grpId="1"/>
      <p:bldP spid="94" grpId="2"/>
      <p:bldP spid="95" grpId="0"/>
      <p:bldP spid="95" grpId="1"/>
      <p:bldP spid="95" grpId="2"/>
      <p:bldP spid="96" grpId="0"/>
      <p:bldP spid="96" grpId="1"/>
      <p:bldP spid="9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graphic.ir/pictures/__2/_27/_20120526_1466524873.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a:ln>
            <a:solidFill>
              <a:schemeClr val="bg1"/>
            </a:solidFill>
          </a:ln>
        </p:spPr>
      </p:pic>
      <p:sp>
        <p:nvSpPr>
          <p:cNvPr id="7" name="Rectangle 6"/>
          <p:cNvSpPr/>
          <p:nvPr/>
        </p:nvSpPr>
        <p:spPr>
          <a:xfrm>
            <a:off x="457200" y="6096000"/>
            <a:ext cx="8001000" cy="6096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ln w="1905">
                  <a:solidFill>
                    <a:srgbClr val="FF0000"/>
                  </a:solidFill>
                </a:ln>
                <a:solidFill>
                  <a:srgbClr val="002060"/>
                </a:solidFill>
                <a:effectLst>
                  <a:innerShdw blurRad="69850" dist="43180" dir="5400000">
                    <a:srgbClr val="000000">
                      <a:alpha val="65000"/>
                    </a:srgbClr>
                  </a:innerShdw>
                </a:effectLst>
                <a:cs typeface="B Koodak" pitchFamily="2" charset="-78"/>
              </a:rPr>
              <a:t>نمایی زیبا از بارگاه ملکوتی احمد بن موسی (ع) ، شاهچراغ شیراز</a:t>
            </a:r>
            <a:endParaRPr lang="en-US" sz="2400" b="1" dirty="0">
              <a:ln w="1905">
                <a:solidFill>
                  <a:srgbClr val="FF0000"/>
                </a:solidFill>
              </a:ln>
              <a:solidFill>
                <a:srgbClr val="002060"/>
              </a:solidFill>
              <a:effectLst>
                <a:innerShdw blurRad="69850" dist="43180" dir="5400000">
                  <a:srgbClr val="000000">
                    <a:alpha val="65000"/>
                  </a:srgbClr>
                </a:innerShdw>
              </a:effectLst>
              <a:cs typeface="B Koodak" pitchFamily="2" charset="-78"/>
            </a:endParaRPr>
          </a:p>
        </p:txBody>
      </p:sp>
      <p:sp>
        <p:nvSpPr>
          <p:cNvPr id="8" name="Snip Same Side Corner Rectangle 7"/>
          <p:cNvSpPr/>
          <p:nvPr/>
        </p:nvSpPr>
        <p:spPr>
          <a:xfrm>
            <a:off x="72390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Snip Same Side Corner Rectangle 8"/>
          <p:cNvSpPr/>
          <p:nvPr/>
        </p:nvSpPr>
        <p:spPr>
          <a:xfrm>
            <a:off x="54864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Snip Same Side Corner Rectangle 9"/>
          <p:cNvSpPr/>
          <p:nvPr/>
        </p:nvSpPr>
        <p:spPr>
          <a:xfrm>
            <a:off x="37338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Snip Same Side Corner Rectangle 10"/>
          <p:cNvSpPr/>
          <p:nvPr/>
        </p:nvSpPr>
        <p:spPr>
          <a:xfrm>
            <a:off x="19812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Snip Same Side Corner Rectangle 11"/>
          <p:cNvSpPr/>
          <p:nvPr/>
        </p:nvSpPr>
        <p:spPr>
          <a:xfrm>
            <a:off x="228600" y="3048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Snip Same Side Corner Rectangle 12"/>
          <p:cNvSpPr/>
          <p:nvPr/>
        </p:nvSpPr>
        <p:spPr>
          <a:xfrm rot="10800000">
            <a:off x="72390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Snip Same Side Corner Rectangle 13"/>
          <p:cNvSpPr/>
          <p:nvPr/>
        </p:nvSpPr>
        <p:spPr>
          <a:xfrm rot="10800000">
            <a:off x="54864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Snip Same Side Corner Rectangle 14"/>
          <p:cNvSpPr/>
          <p:nvPr/>
        </p:nvSpPr>
        <p:spPr>
          <a:xfrm rot="10800000">
            <a:off x="37338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Snip Same Side Corner Rectangle 15"/>
          <p:cNvSpPr/>
          <p:nvPr/>
        </p:nvSpPr>
        <p:spPr>
          <a:xfrm rot="10800000">
            <a:off x="19812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Snip Same Side Corner Rectangle 16"/>
          <p:cNvSpPr/>
          <p:nvPr/>
        </p:nvSpPr>
        <p:spPr>
          <a:xfrm rot="10800000">
            <a:off x="228600" y="13715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Snip Same Side Corner Rectangle 17"/>
          <p:cNvSpPr/>
          <p:nvPr/>
        </p:nvSpPr>
        <p:spPr>
          <a:xfrm>
            <a:off x="72390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Snip Same Side Corner Rectangle 18"/>
          <p:cNvSpPr/>
          <p:nvPr/>
        </p:nvSpPr>
        <p:spPr>
          <a:xfrm>
            <a:off x="54864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Snip Same Side Corner Rectangle 19"/>
          <p:cNvSpPr/>
          <p:nvPr/>
        </p:nvSpPr>
        <p:spPr>
          <a:xfrm>
            <a:off x="37338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Snip Same Side Corner Rectangle 20"/>
          <p:cNvSpPr/>
          <p:nvPr/>
        </p:nvSpPr>
        <p:spPr>
          <a:xfrm>
            <a:off x="19812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Snip Same Side Corner Rectangle 21"/>
          <p:cNvSpPr/>
          <p:nvPr/>
        </p:nvSpPr>
        <p:spPr>
          <a:xfrm>
            <a:off x="228601" y="24384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Snip Same Side Corner Rectangle 22"/>
          <p:cNvSpPr/>
          <p:nvPr/>
        </p:nvSpPr>
        <p:spPr>
          <a:xfrm rot="10800000">
            <a:off x="72390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Snip Same Side Corner Rectangle 23"/>
          <p:cNvSpPr/>
          <p:nvPr/>
        </p:nvSpPr>
        <p:spPr>
          <a:xfrm rot="10800000">
            <a:off x="54864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Snip Same Side Corner Rectangle 24"/>
          <p:cNvSpPr/>
          <p:nvPr/>
        </p:nvSpPr>
        <p:spPr>
          <a:xfrm rot="10800000">
            <a:off x="37338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Snip Same Side Corner Rectangle 25"/>
          <p:cNvSpPr/>
          <p:nvPr/>
        </p:nvSpPr>
        <p:spPr>
          <a:xfrm rot="10800000">
            <a:off x="19812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Snip Same Side Corner Rectangle 26"/>
          <p:cNvSpPr/>
          <p:nvPr/>
        </p:nvSpPr>
        <p:spPr>
          <a:xfrm rot="10800000">
            <a:off x="228601" y="35051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Snip Same Side Corner Rectangle 27"/>
          <p:cNvSpPr/>
          <p:nvPr/>
        </p:nvSpPr>
        <p:spPr>
          <a:xfrm>
            <a:off x="72390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9" name="Snip Same Side Corner Rectangle 28"/>
          <p:cNvSpPr/>
          <p:nvPr/>
        </p:nvSpPr>
        <p:spPr>
          <a:xfrm>
            <a:off x="54864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0" name="Snip Same Side Corner Rectangle 29"/>
          <p:cNvSpPr/>
          <p:nvPr/>
        </p:nvSpPr>
        <p:spPr>
          <a:xfrm>
            <a:off x="37338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1" name="Snip Same Side Corner Rectangle 30"/>
          <p:cNvSpPr/>
          <p:nvPr/>
        </p:nvSpPr>
        <p:spPr>
          <a:xfrm>
            <a:off x="19812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2" name="Snip Same Side Corner Rectangle 31"/>
          <p:cNvSpPr/>
          <p:nvPr/>
        </p:nvSpPr>
        <p:spPr>
          <a:xfrm>
            <a:off x="228601" y="4572000"/>
            <a:ext cx="1676400" cy="990600"/>
          </a:xfrm>
          <a:prstGeom prst="snip2Same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3" name="Snip Same Side Corner Rectangle 32"/>
          <p:cNvSpPr/>
          <p:nvPr/>
        </p:nvSpPr>
        <p:spPr>
          <a:xfrm rot="10800000">
            <a:off x="72390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4" name="Snip Same Side Corner Rectangle 33"/>
          <p:cNvSpPr/>
          <p:nvPr/>
        </p:nvSpPr>
        <p:spPr>
          <a:xfrm rot="10800000">
            <a:off x="54864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5" name="Snip Same Side Corner Rectangle 34"/>
          <p:cNvSpPr/>
          <p:nvPr/>
        </p:nvSpPr>
        <p:spPr>
          <a:xfrm rot="10800000">
            <a:off x="37338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6" name="Snip Same Side Corner Rectangle 35"/>
          <p:cNvSpPr/>
          <p:nvPr/>
        </p:nvSpPr>
        <p:spPr>
          <a:xfrm rot="10800000">
            <a:off x="19812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7" name="Snip Same Side Corner Rectangle 36"/>
          <p:cNvSpPr/>
          <p:nvPr/>
        </p:nvSpPr>
        <p:spPr>
          <a:xfrm rot="10800000">
            <a:off x="228601" y="5638799"/>
            <a:ext cx="1676400" cy="990600"/>
          </a:xfrm>
          <a:prstGeom prst="snip2SameRect">
            <a:avLst/>
          </a:prstGeom>
          <a:gradFill flip="none" rotWithShape="1">
            <a:gsLst>
              <a:gs pos="0">
                <a:srgbClr val="FF00FF">
                  <a:tint val="66000"/>
                  <a:satMod val="160000"/>
                </a:srgbClr>
              </a:gs>
              <a:gs pos="50000">
                <a:srgbClr val="FF00FF">
                  <a:tint val="44500"/>
                  <a:satMod val="160000"/>
                </a:srgbClr>
              </a:gs>
              <a:gs pos="100000">
                <a:srgbClr val="FF00FF">
                  <a:tint val="23500"/>
                  <a:satMod val="160000"/>
                </a:srgbClr>
              </a:gs>
            </a:gsLst>
            <a:path path="circle">
              <a:fillToRect t="100000" r="100000"/>
            </a:path>
            <a:tileRect l="-100000" b="-100000"/>
          </a:gradFill>
          <a:ln>
            <a:solidFill>
              <a:srgbClr val="00482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8" name="Snip Same Side Corner Rectangle 37"/>
          <p:cNvSpPr/>
          <p:nvPr/>
        </p:nvSpPr>
        <p:spPr>
          <a:xfrm>
            <a:off x="7239000" y="3048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9" name="Snip Same Side Corner Rectangle 38"/>
          <p:cNvSpPr/>
          <p:nvPr/>
        </p:nvSpPr>
        <p:spPr>
          <a:xfrm>
            <a:off x="5486400" y="3048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0" name="Snip Same Side Corner Rectangle 39"/>
          <p:cNvSpPr/>
          <p:nvPr/>
        </p:nvSpPr>
        <p:spPr>
          <a:xfrm>
            <a:off x="3733800" y="3048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1" name="Snip Same Side Corner Rectangle 40"/>
          <p:cNvSpPr/>
          <p:nvPr/>
        </p:nvSpPr>
        <p:spPr>
          <a:xfrm>
            <a:off x="1981200" y="3048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2" name="Snip Same Side Corner Rectangle 41"/>
          <p:cNvSpPr/>
          <p:nvPr/>
        </p:nvSpPr>
        <p:spPr>
          <a:xfrm>
            <a:off x="228600" y="3048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3" name="Flowchart: Alternate Process 42"/>
          <p:cNvSpPr/>
          <p:nvPr/>
        </p:nvSpPr>
        <p:spPr>
          <a:xfrm>
            <a:off x="7239000" y="13716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4" name="Flowchart: Alternate Process 43"/>
          <p:cNvSpPr/>
          <p:nvPr/>
        </p:nvSpPr>
        <p:spPr>
          <a:xfrm>
            <a:off x="5486400" y="13716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5" name="Flowchart: Alternate Process 44"/>
          <p:cNvSpPr/>
          <p:nvPr/>
        </p:nvSpPr>
        <p:spPr>
          <a:xfrm>
            <a:off x="3733800" y="13716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6" name="Flowchart: Alternate Process 45"/>
          <p:cNvSpPr/>
          <p:nvPr/>
        </p:nvSpPr>
        <p:spPr>
          <a:xfrm>
            <a:off x="1981200" y="13716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7" name="Flowchart: Alternate Process 46"/>
          <p:cNvSpPr/>
          <p:nvPr/>
        </p:nvSpPr>
        <p:spPr>
          <a:xfrm>
            <a:off x="228600" y="13716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8" name="Snip Same Side Corner Rectangle 47"/>
          <p:cNvSpPr/>
          <p:nvPr/>
        </p:nvSpPr>
        <p:spPr>
          <a:xfrm rot="10800000">
            <a:off x="72390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9" name="Snip Same Side Corner Rectangle 48"/>
          <p:cNvSpPr/>
          <p:nvPr/>
        </p:nvSpPr>
        <p:spPr>
          <a:xfrm rot="10800000">
            <a:off x="54864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0" name="Snip Same Side Corner Rectangle 49"/>
          <p:cNvSpPr/>
          <p:nvPr/>
        </p:nvSpPr>
        <p:spPr>
          <a:xfrm rot="10800000">
            <a:off x="37338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1" name="Snip Same Side Corner Rectangle 50"/>
          <p:cNvSpPr/>
          <p:nvPr/>
        </p:nvSpPr>
        <p:spPr>
          <a:xfrm rot="10800000">
            <a:off x="19812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2" name="Snip Same Side Corner Rectangle 51"/>
          <p:cNvSpPr/>
          <p:nvPr/>
        </p:nvSpPr>
        <p:spPr>
          <a:xfrm rot="10800000">
            <a:off x="228600" y="2438401"/>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3" name="Flowchart: Alternate Process 52"/>
          <p:cNvSpPr/>
          <p:nvPr/>
        </p:nvSpPr>
        <p:spPr>
          <a:xfrm>
            <a:off x="72390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4" name="Flowchart: Alternate Process 53"/>
          <p:cNvSpPr/>
          <p:nvPr/>
        </p:nvSpPr>
        <p:spPr>
          <a:xfrm>
            <a:off x="54864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Flowchart: Alternate Process 54"/>
          <p:cNvSpPr/>
          <p:nvPr/>
        </p:nvSpPr>
        <p:spPr>
          <a:xfrm>
            <a:off x="37338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6" name="Flowchart: Alternate Process 55"/>
          <p:cNvSpPr/>
          <p:nvPr/>
        </p:nvSpPr>
        <p:spPr>
          <a:xfrm>
            <a:off x="19812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7" name="Flowchart: Alternate Process 56"/>
          <p:cNvSpPr/>
          <p:nvPr/>
        </p:nvSpPr>
        <p:spPr>
          <a:xfrm>
            <a:off x="228600" y="35052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8" name="Snip Same Side Corner Rectangle 57"/>
          <p:cNvSpPr/>
          <p:nvPr/>
        </p:nvSpPr>
        <p:spPr>
          <a:xfrm rot="10800000">
            <a:off x="72390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9" name="Snip Same Side Corner Rectangle 58"/>
          <p:cNvSpPr/>
          <p:nvPr/>
        </p:nvSpPr>
        <p:spPr>
          <a:xfrm rot="10800000">
            <a:off x="54864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0" name="Snip Same Side Corner Rectangle 59"/>
          <p:cNvSpPr/>
          <p:nvPr/>
        </p:nvSpPr>
        <p:spPr>
          <a:xfrm rot="10800000">
            <a:off x="37338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1" name="Snip Same Side Corner Rectangle 60"/>
          <p:cNvSpPr/>
          <p:nvPr/>
        </p:nvSpPr>
        <p:spPr>
          <a:xfrm rot="10800000">
            <a:off x="19812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2" name="Snip Same Side Corner Rectangle 61"/>
          <p:cNvSpPr/>
          <p:nvPr/>
        </p:nvSpPr>
        <p:spPr>
          <a:xfrm rot="10800000">
            <a:off x="228600" y="4572000"/>
            <a:ext cx="1676400" cy="990600"/>
          </a:xfrm>
          <a:prstGeom prst="snip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3" name="Flowchart: Alternate Process 62"/>
          <p:cNvSpPr/>
          <p:nvPr/>
        </p:nvSpPr>
        <p:spPr>
          <a:xfrm>
            <a:off x="72390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4" name="Flowchart: Alternate Process 63"/>
          <p:cNvSpPr/>
          <p:nvPr/>
        </p:nvSpPr>
        <p:spPr>
          <a:xfrm>
            <a:off x="54864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5" name="Flowchart: Alternate Process 64"/>
          <p:cNvSpPr/>
          <p:nvPr/>
        </p:nvSpPr>
        <p:spPr>
          <a:xfrm>
            <a:off x="37338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6" name="Flowchart: Alternate Process 65"/>
          <p:cNvSpPr/>
          <p:nvPr/>
        </p:nvSpPr>
        <p:spPr>
          <a:xfrm>
            <a:off x="19812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7" name="Flowchart: Alternate Process 66"/>
          <p:cNvSpPr/>
          <p:nvPr/>
        </p:nvSpPr>
        <p:spPr>
          <a:xfrm>
            <a:off x="228600" y="5638800"/>
            <a:ext cx="1676400" cy="99060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8" name="Rectangle 67"/>
          <p:cNvSpPr/>
          <p:nvPr/>
        </p:nvSpPr>
        <p:spPr>
          <a:xfrm>
            <a:off x="7272326" y="1371600"/>
            <a:ext cx="1643074" cy="90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چای</a:t>
            </a:r>
            <a:endParaRPr lang="fa-IR" sz="2800" dirty="0">
              <a:ln w="1905">
                <a:solidFill>
                  <a:srgbClr val="00B050"/>
                </a:solidFill>
              </a:ln>
              <a:solidFill>
                <a:srgbClr val="002E15"/>
              </a:solidFill>
              <a:cs typeface="B Koodak" pitchFamily="2" charset="-78"/>
            </a:endParaRPr>
          </a:p>
        </p:txBody>
      </p:sp>
      <p:sp>
        <p:nvSpPr>
          <p:cNvPr id="69" name="Rectangle 68"/>
          <p:cNvSpPr/>
          <p:nvPr/>
        </p:nvSpPr>
        <p:spPr>
          <a:xfrm>
            <a:off x="5443526" y="1447800"/>
            <a:ext cx="1643074" cy="90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آبشار</a:t>
            </a:r>
            <a:endParaRPr lang="fa-IR" sz="2800" dirty="0">
              <a:ln w="1905">
                <a:solidFill>
                  <a:srgbClr val="00B050"/>
                </a:solidFill>
              </a:ln>
              <a:solidFill>
                <a:srgbClr val="002E15"/>
              </a:solidFill>
              <a:cs typeface="B Koodak" pitchFamily="2" charset="-78"/>
            </a:endParaRPr>
          </a:p>
        </p:txBody>
      </p:sp>
      <p:sp>
        <p:nvSpPr>
          <p:cNvPr id="70" name="Rectangle 69"/>
          <p:cNvSpPr/>
          <p:nvPr/>
        </p:nvSpPr>
        <p:spPr>
          <a:xfrm>
            <a:off x="3657624" y="1447800"/>
            <a:ext cx="1643074" cy="90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آبشارها</a:t>
            </a:r>
            <a:endParaRPr lang="fa-IR" sz="2800" dirty="0">
              <a:ln w="1905">
                <a:solidFill>
                  <a:srgbClr val="00B050"/>
                </a:solidFill>
              </a:ln>
              <a:solidFill>
                <a:srgbClr val="002E15"/>
              </a:solidFill>
              <a:cs typeface="B Koodak" pitchFamily="2" charset="-78"/>
            </a:endParaRPr>
          </a:p>
        </p:txBody>
      </p:sp>
      <p:sp>
        <p:nvSpPr>
          <p:cNvPr id="71" name="Rectangle 70"/>
          <p:cNvSpPr/>
          <p:nvPr/>
        </p:nvSpPr>
        <p:spPr>
          <a:xfrm>
            <a:off x="1943112" y="1447800"/>
            <a:ext cx="1643074" cy="90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1905">
                  <a:solidFill>
                    <a:srgbClr val="00B050"/>
                  </a:solidFill>
                </a:ln>
                <a:solidFill>
                  <a:srgbClr val="002E15"/>
                </a:solidFill>
                <a:cs typeface="B Koodak" pitchFamily="2" charset="-78"/>
              </a:rPr>
              <a:t>صبحانه</a:t>
            </a:r>
            <a:endParaRPr lang="fa-IR" sz="2800" dirty="0">
              <a:ln w="1905">
                <a:solidFill>
                  <a:srgbClr val="00B050"/>
                </a:solidFill>
              </a:ln>
              <a:solidFill>
                <a:srgbClr val="002E15"/>
              </a:solidFill>
              <a:cs typeface="B Koodak" pitchFamily="2" charset="-78"/>
            </a:endParaRPr>
          </a:p>
        </p:txBody>
      </p:sp>
      <p:sp>
        <p:nvSpPr>
          <p:cNvPr id="72" name="Rectangle 71"/>
          <p:cNvSpPr/>
          <p:nvPr/>
        </p:nvSpPr>
        <p:spPr>
          <a:xfrm>
            <a:off x="228600" y="1447800"/>
            <a:ext cx="1643074" cy="90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ناهار </a:t>
            </a:r>
            <a:endParaRPr lang="fa-IR" sz="2800" dirty="0">
              <a:ln w="1905">
                <a:solidFill>
                  <a:srgbClr val="00B050"/>
                </a:solidFill>
              </a:ln>
              <a:solidFill>
                <a:srgbClr val="002E15"/>
              </a:solidFill>
              <a:cs typeface="B Koodak" pitchFamily="2" charset="-78"/>
            </a:endParaRPr>
          </a:p>
        </p:txBody>
      </p:sp>
      <p:sp>
        <p:nvSpPr>
          <p:cNvPr id="73" name="Rectangle 72"/>
          <p:cNvSpPr/>
          <p:nvPr/>
        </p:nvSpPr>
        <p:spPr>
          <a:xfrm>
            <a:off x="7239000"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شام</a:t>
            </a:r>
            <a:endParaRPr lang="fa-IR" sz="2800" dirty="0">
              <a:ln w="1905">
                <a:solidFill>
                  <a:srgbClr val="00B050"/>
                </a:solidFill>
              </a:ln>
              <a:solidFill>
                <a:srgbClr val="002E15"/>
              </a:solidFill>
              <a:cs typeface="B Koodak" pitchFamily="2" charset="-78"/>
            </a:endParaRPr>
          </a:p>
        </p:txBody>
      </p:sp>
      <p:sp>
        <p:nvSpPr>
          <p:cNvPr id="74" name="Rounded Rectangle 73"/>
          <p:cNvSpPr/>
          <p:nvPr/>
        </p:nvSpPr>
        <p:spPr>
          <a:xfrm>
            <a:off x="7272326" y="3048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شای</a:t>
            </a:r>
            <a:endParaRPr lang="fa-IR" sz="3600" dirty="0">
              <a:ln w="1905">
                <a:solidFill>
                  <a:srgbClr val="7030A0"/>
                </a:solidFill>
              </a:ln>
              <a:solidFill>
                <a:sysClr val="windowText" lastClr="000000"/>
              </a:solidFill>
            </a:endParaRPr>
          </a:p>
        </p:txBody>
      </p:sp>
      <p:sp>
        <p:nvSpPr>
          <p:cNvPr id="75" name="Rounded Rectangle 74"/>
          <p:cNvSpPr/>
          <p:nvPr/>
        </p:nvSpPr>
        <p:spPr>
          <a:xfrm>
            <a:off x="5448336" y="3048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شَلاّل</a:t>
            </a:r>
            <a:endParaRPr lang="fa-IR" sz="3600" dirty="0">
              <a:ln w="1905">
                <a:solidFill>
                  <a:srgbClr val="7030A0"/>
                </a:solidFill>
              </a:ln>
              <a:solidFill>
                <a:sysClr val="windowText" lastClr="000000"/>
              </a:solidFill>
            </a:endParaRPr>
          </a:p>
        </p:txBody>
      </p:sp>
      <p:sp>
        <p:nvSpPr>
          <p:cNvPr id="76" name="Rounded Rectangle 75"/>
          <p:cNvSpPr/>
          <p:nvPr/>
        </p:nvSpPr>
        <p:spPr>
          <a:xfrm>
            <a:off x="3733824" y="3048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شلاّلات</a:t>
            </a:r>
            <a:endParaRPr lang="fa-IR" sz="3600" dirty="0">
              <a:ln w="1905">
                <a:solidFill>
                  <a:srgbClr val="7030A0"/>
                </a:solidFill>
              </a:ln>
              <a:solidFill>
                <a:sysClr val="windowText" lastClr="000000"/>
              </a:solidFill>
            </a:endParaRPr>
          </a:p>
        </p:txBody>
      </p:sp>
      <p:sp>
        <p:nvSpPr>
          <p:cNvPr id="77" name="Rounded Rectangle 76"/>
          <p:cNvSpPr/>
          <p:nvPr/>
        </p:nvSpPr>
        <p:spPr>
          <a:xfrm>
            <a:off x="2019312" y="3048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فُطور</a:t>
            </a:r>
            <a:endParaRPr lang="fa-IR" sz="3600" dirty="0">
              <a:ln w="1905">
                <a:solidFill>
                  <a:srgbClr val="7030A0"/>
                </a:solidFill>
              </a:ln>
              <a:solidFill>
                <a:sysClr val="windowText" lastClr="000000"/>
              </a:solidFill>
            </a:endParaRPr>
          </a:p>
        </p:txBody>
      </p:sp>
      <p:sp>
        <p:nvSpPr>
          <p:cNvPr id="78" name="Rounded Rectangle 77"/>
          <p:cNvSpPr/>
          <p:nvPr/>
        </p:nvSpPr>
        <p:spPr>
          <a:xfrm>
            <a:off x="228600" y="3048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غَداء</a:t>
            </a:r>
            <a:endParaRPr lang="fa-IR" sz="3200" dirty="0">
              <a:ln w="1905">
                <a:solidFill>
                  <a:srgbClr val="7030A0"/>
                </a:solidFill>
              </a:ln>
              <a:solidFill>
                <a:sysClr val="windowText" lastClr="000000"/>
              </a:solidFill>
            </a:endParaRPr>
          </a:p>
        </p:txBody>
      </p:sp>
      <p:sp>
        <p:nvSpPr>
          <p:cNvPr id="79" name="Rounded Rectangle 78"/>
          <p:cNvSpPr/>
          <p:nvPr/>
        </p:nvSpPr>
        <p:spPr>
          <a:xfrm>
            <a:off x="7162848" y="24384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عَشاء</a:t>
            </a:r>
            <a:endParaRPr lang="fa-IR" sz="3600" dirty="0">
              <a:ln w="1905">
                <a:solidFill>
                  <a:srgbClr val="7030A0"/>
                </a:solidFill>
              </a:ln>
              <a:solidFill>
                <a:sysClr val="windowText" lastClr="000000"/>
              </a:solidFill>
            </a:endParaRPr>
          </a:p>
        </p:txBody>
      </p:sp>
      <p:sp>
        <p:nvSpPr>
          <p:cNvPr id="80" name="Rectangle 79"/>
          <p:cNvSpPr/>
          <p:nvPr/>
        </p:nvSpPr>
        <p:spPr>
          <a:xfrm>
            <a:off x="5405414"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آمرزید</a:t>
            </a:r>
            <a:endParaRPr lang="fa-IR" sz="2800" dirty="0">
              <a:ln w="1905">
                <a:solidFill>
                  <a:srgbClr val="00B050"/>
                </a:solidFill>
              </a:ln>
              <a:solidFill>
                <a:srgbClr val="002E15"/>
              </a:solidFill>
              <a:cs typeface="B Koodak" pitchFamily="2" charset="-78"/>
            </a:endParaRPr>
          </a:p>
        </p:txBody>
      </p:sp>
      <p:sp>
        <p:nvSpPr>
          <p:cNvPr id="81" name="Rectangle 80"/>
          <p:cNvSpPr/>
          <p:nvPr/>
        </p:nvSpPr>
        <p:spPr>
          <a:xfrm>
            <a:off x="3690902"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می آمرزد</a:t>
            </a:r>
            <a:endParaRPr lang="fa-IR" sz="2800" dirty="0">
              <a:ln w="1905">
                <a:solidFill>
                  <a:srgbClr val="00B050"/>
                </a:solidFill>
              </a:ln>
              <a:solidFill>
                <a:srgbClr val="002E15"/>
              </a:solidFill>
              <a:cs typeface="B Koodak" pitchFamily="2" charset="-78"/>
            </a:endParaRPr>
          </a:p>
        </p:txBody>
      </p:sp>
      <p:sp>
        <p:nvSpPr>
          <p:cNvPr id="82" name="Rectangle 81"/>
          <p:cNvSpPr/>
          <p:nvPr/>
        </p:nvSpPr>
        <p:spPr>
          <a:xfrm>
            <a:off x="1976390"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مسواک</a:t>
            </a:r>
            <a:endParaRPr lang="fa-IR" sz="2800" dirty="0">
              <a:ln w="1905">
                <a:solidFill>
                  <a:srgbClr val="00B050"/>
                </a:solidFill>
              </a:ln>
              <a:solidFill>
                <a:srgbClr val="002E15"/>
              </a:solidFill>
              <a:cs typeface="B Koodak" pitchFamily="2" charset="-78"/>
            </a:endParaRPr>
          </a:p>
        </p:txBody>
      </p:sp>
      <p:sp>
        <p:nvSpPr>
          <p:cNvPr id="83" name="Rectangle 82"/>
          <p:cNvSpPr/>
          <p:nvPr/>
        </p:nvSpPr>
        <p:spPr>
          <a:xfrm>
            <a:off x="261878" y="3505200"/>
            <a:ext cx="1643074"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ln w="1905">
                  <a:solidFill>
                    <a:srgbClr val="00B050"/>
                  </a:solidFill>
                </a:ln>
                <a:solidFill>
                  <a:srgbClr val="002E15"/>
                </a:solidFill>
                <a:cs typeface="B Koodak" pitchFamily="2" charset="-78"/>
              </a:rPr>
              <a:t> </a:t>
            </a:r>
            <a:r>
              <a:rPr lang="fa-IR" sz="2800" b="1" dirty="0" smtClean="0">
                <a:ln w="1905">
                  <a:solidFill>
                    <a:srgbClr val="00B050"/>
                  </a:solidFill>
                </a:ln>
                <a:solidFill>
                  <a:srgbClr val="002E15"/>
                </a:solidFill>
                <a:cs typeface="B Koodak" pitchFamily="2" charset="-78"/>
              </a:rPr>
              <a:t> استان</a:t>
            </a:r>
            <a:endParaRPr lang="fa-IR" sz="2800" dirty="0">
              <a:ln w="1905">
                <a:solidFill>
                  <a:srgbClr val="00B050"/>
                </a:solidFill>
              </a:ln>
              <a:solidFill>
                <a:srgbClr val="002E15"/>
              </a:solidFill>
              <a:cs typeface="B Koodak" pitchFamily="2" charset="-78"/>
            </a:endParaRPr>
          </a:p>
        </p:txBody>
      </p:sp>
      <p:sp>
        <p:nvSpPr>
          <p:cNvPr id="84" name="Rectangle 83"/>
          <p:cNvSpPr/>
          <p:nvPr/>
        </p:nvSpPr>
        <p:spPr>
          <a:xfrm>
            <a:off x="7272326" y="5638800"/>
            <a:ext cx="1643074" cy="986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مُجاز</a:t>
            </a:r>
            <a:endParaRPr lang="fa-IR" sz="2800" dirty="0">
              <a:ln w="1905">
                <a:solidFill>
                  <a:srgbClr val="00B050"/>
                </a:solidFill>
              </a:ln>
              <a:solidFill>
                <a:srgbClr val="002E15"/>
              </a:solidFill>
              <a:cs typeface="B Koodak" pitchFamily="2" charset="-78"/>
            </a:endParaRPr>
          </a:p>
        </p:txBody>
      </p:sp>
      <p:sp>
        <p:nvSpPr>
          <p:cNvPr id="85" name="Rectangle 84"/>
          <p:cNvSpPr/>
          <p:nvPr/>
        </p:nvSpPr>
        <p:spPr>
          <a:xfrm>
            <a:off x="5519726" y="5638800"/>
            <a:ext cx="1643074" cy="986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خمیر دندان</a:t>
            </a:r>
            <a:endParaRPr lang="fa-IR" sz="2800" dirty="0">
              <a:ln w="1905">
                <a:solidFill>
                  <a:srgbClr val="00B050"/>
                </a:solidFill>
              </a:ln>
              <a:solidFill>
                <a:srgbClr val="002E15"/>
              </a:solidFill>
              <a:cs typeface="B Koodak" pitchFamily="2" charset="-78"/>
            </a:endParaRPr>
          </a:p>
        </p:txBody>
      </p:sp>
      <p:sp>
        <p:nvSpPr>
          <p:cNvPr id="86" name="Rounded Rectangle 85"/>
          <p:cNvSpPr/>
          <p:nvPr/>
        </p:nvSpPr>
        <p:spPr>
          <a:xfrm>
            <a:off x="5562600" y="2438400"/>
            <a:ext cx="1600200"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غَفَرَ</a:t>
            </a:r>
            <a:endParaRPr lang="fa-IR" sz="3600" dirty="0">
              <a:ln w="1905">
                <a:solidFill>
                  <a:srgbClr val="7030A0"/>
                </a:solidFill>
              </a:ln>
              <a:solidFill>
                <a:sysClr val="windowText" lastClr="000000"/>
              </a:solidFill>
            </a:endParaRPr>
          </a:p>
        </p:txBody>
      </p:sp>
      <p:sp>
        <p:nvSpPr>
          <p:cNvPr id="87" name="Rounded Rectangle 86"/>
          <p:cNvSpPr/>
          <p:nvPr/>
        </p:nvSpPr>
        <p:spPr>
          <a:xfrm>
            <a:off x="3733824" y="24384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یَغفِرُ</a:t>
            </a:r>
            <a:endParaRPr lang="fa-IR" sz="3200" dirty="0">
              <a:ln w="1905">
                <a:solidFill>
                  <a:srgbClr val="7030A0"/>
                </a:solidFill>
              </a:ln>
              <a:solidFill>
                <a:sysClr val="windowText" lastClr="000000"/>
              </a:solidFill>
            </a:endParaRPr>
          </a:p>
        </p:txBody>
      </p:sp>
      <p:sp>
        <p:nvSpPr>
          <p:cNvPr id="88" name="Rounded Rectangle 87"/>
          <p:cNvSpPr/>
          <p:nvPr/>
        </p:nvSpPr>
        <p:spPr>
          <a:xfrm>
            <a:off x="2133600" y="2438400"/>
            <a:ext cx="1485888"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فِرشاۀ</a:t>
            </a:r>
            <a:endParaRPr lang="fa-IR" sz="3600" dirty="0">
              <a:ln w="1905">
                <a:solidFill>
                  <a:srgbClr val="7030A0"/>
                </a:solidFill>
              </a:ln>
              <a:solidFill>
                <a:sysClr val="windowText" lastClr="000000"/>
              </a:solidFill>
            </a:endParaRPr>
          </a:p>
        </p:txBody>
      </p:sp>
      <p:sp>
        <p:nvSpPr>
          <p:cNvPr id="89" name="Rounded Rectangle 88"/>
          <p:cNvSpPr/>
          <p:nvPr/>
        </p:nvSpPr>
        <p:spPr>
          <a:xfrm>
            <a:off x="228600" y="2514600"/>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مُحافَظۀ</a:t>
            </a:r>
            <a:endParaRPr lang="fa-IR" sz="3600" dirty="0">
              <a:ln w="1905">
                <a:solidFill>
                  <a:srgbClr val="7030A0"/>
                </a:solidFill>
              </a:ln>
              <a:solidFill>
                <a:sysClr val="windowText" lastClr="000000"/>
              </a:solidFill>
            </a:endParaRPr>
          </a:p>
        </p:txBody>
      </p:sp>
      <p:sp>
        <p:nvSpPr>
          <p:cNvPr id="90" name="Rounded Rectangle 89"/>
          <p:cNvSpPr/>
          <p:nvPr/>
        </p:nvSpPr>
        <p:spPr>
          <a:xfrm>
            <a:off x="7196126" y="45724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مَسموح</a:t>
            </a:r>
            <a:endParaRPr lang="fa-IR" sz="3600" dirty="0">
              <a:ln w="1905">
                <a:solidFill>
                  <a:srgbClr val="7030A0"/>
                </a:solidFill>
              </a:ln>
              <a:solidFill>
                <a:sysClr val="windowText" lastClr="000000"/>
              </a:solidFill>
            </a:endParaRPr>
          </a:p>
        </p:txBody>
      </p:sp>
      <p:sp>
        <p:nvSpPr>
          <p:cNvPr id="91" name="Rounded Rectangle 90"/>
          <p:cNvSpPr/>
          <p:nvPr/>
        </p:nvSpPr>
        <p:spPr>
          <a:xfrm>
            <a:off x="5448336" y="45724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600" b="1" dirty="0" smtClean="0">
                <a:ln w="1905">
                  <a:solidFill>
                    <a:srgbClr val="7030A0"/>
                  </a:solidFill>
                </a:ln>
                <a:solidFill>
                  <a:sysClr val="windowText" lastClr="000000"/>
                </a:solidFill>
                <a:cs typeface="B Badr" pitchFamily="2" charset="-78"/>
              </a:rPr>
              <a:t>مَعجونُ أسنانٍ</a:t>
            </a:r>
            <a:endParaRPr lang="fa-IR" sz="2600" dirty="0">
              <a:ln w="1905">
                <a:solidFill>
                  <a:srgbClr val="7030A0"/>
                </a:solidFill>
              </a:ln>
              <a:solidFill>
                <a:sysClr val="windowText" lastClr="000000"/>
              </a:solidFill>
            </a:endParaRPr>
          </a:p>
        </p:txBody>
      </p:sp>
      <p:sp>
        <p:nvSpPr>
          <p:cNvPr id="92" name="Rectangle 91"/>
          <p:cNvSpPr/>
          <p:nvPr/>
        </p:nvSpPr>
        <p:spPr>
          <a:xfrm>
            <a:off x="3767126" y="5638800"/>
            <a:ext cx="1643074" cy="986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ورزشگاه</a:t>
            </a:r>
            <a:endParaRPr lang="fa-IR" sz="2800" dirty="0">
              <a:ln w="1905">
                <a:solidFill>
                  <a:srgbClr val="00B050"/>
                </a:solidFill>
              </a:ln>
              <a:solidFill>
                <a:srgbClr val="002E15"/>
              </a:solidFill>
              <a:cs typeface="B Koodak" pitchFamily="2" charset="-78"/>
            </a:endParaRPr>
          </a:p>
        </p:txBody>
      </p:sp>
      <p:sp>
        <p:nvSpPr>
          <p:cNvPr id="93" name="Rectangle 92"/>
          <p:cNvSpPr/>
          <p:nvPr/>
        </p:nvSpPr>
        <p:spPr>
          <a:xfrm>
            <a:off x="1995470" y="5622770"/>
            <a:ext cx="1662130" cy="1006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ورزشگاه ها</a:t>
            </a:r>
            <a:endParaRPr lang="fa-IR" sz="2800" dirty="0">
              <a:ln w="1905">
                <a:solidFill>
                  <a:srgbClr val="00B050"/>
                </a:solidFill>
              </a:ln>
              <a:solidFill>
                <a:srgbClr val="002E15"/>
              </a:solidFill>
              <a:cs typeface="B Koodak" pitchFamily="2" charset="-78"/>
            </a:endParaRPr>
          </a:p>
        </p:txBody>
      </p:sp>
      <p:sp>
        <p:nvSpPr>
          <p:cNvPr id="94" name="Rectangle 93"/>
          <p:cNvSpPr/>
          <p:nvPr/>
        </p:nvSpPr>
        <p:spPr>
          <a:xfrm>
            <a:off x="304800" y="5638800"/>
            <a:ext cx="1643074" cy="986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ln w="1905">
                  <a:solidFill>
                    <a:srgbClr val="00B050"/>
                  </a:solidFill>
                </a:ln>
                <a:solidFill>
                  <a:srgbClr val="002E15"/>
                </a:solidFill>
                <a:cs typeface="B Koodak" pitchFamily="2" charset="-78"/>
              </a:rPr>
              <a:t>حوله</a:t>
            </a:r>
            <a:endParaRPr lang="fa-IR" sz="2800" dirty="0">
              <a:ln w="1905">
                <a:solidFill>
                  <a:srgbClr val="00B050"/>
                </a:solidFill>
              </a:ln>
              <a:solidFill>
                <a:srgbClr val="002E15"/>
              </a:solidFill>
              <a:cs typeface="B Koodak" pitchFamily="2" charset="-78"/>
            </a:endParaRPr>
          </a:p>
        </p:txBody>
      </p:sp>
      <p:sp>
        <p:nvSpPr>
          <p:cNvPr id="95" name="Rounded Rectangle 94"/>
          <p:cNvSpPr/>
          <p:nvPr/>
        </p:nvSpPr>
        <p:spPr>
          <a:xfrm>
            <a:off x="3690926" y="45724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مَلعَب</a:t>
            </a:r>
            <a:endParaRPr lang="fa-IR" sz="3600" dirty="0">
              <a:ln w="1905">
                <a:solidFill>
                  <a:srgbClr val="7030A0"/>
                </a:solidFill>
              </a:ln>
              <a:solidFill>
                <a:sysClr val="windowText" lastClr="000000"/>
              </a:solidFill>
            </a:endParaRPr>
          </a:p>
        </p:txBody>
      </p:sp>
      <p:sp>
        <p:nvSpPr>
          <p:cNvPr id="96" name="Rounded Rectangle 95"/>
          <p:cNvSpPr/>
          <p:nvPr/>
        </p:nvSpPr>
        <p:spPr>
          <a:xfrm>
            <a:off x="2019312" y="45724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ملاعِب</a:t>
            </a:r>
            <a:endParaRPr lang="fa-IR" sz="3600" dirty="0">
              <a:ln w="1905">
                <a:solidFill>
                  <a:srgbClr val="7030A0"/>
                </a:solidFill>
              </a:ln>
              <a:solidFill>
                <a:sysClr val="windowText" lastClr="000000"/>
              </a:solidFill>
            </a:endParaRPr>
          </a:p>
        </p:txBody>
      </p:sp>
      <p:sp>
        <p:nvSpPr>
          <p:cNvPr id="97" name="Rounded Rectangle 96"/>
          <p:cNvSpPr/>
          <p:nvPr/>
        </p:nvSpPr>
        <p:spPr>
          <a:xfrm>
            <a:off x="304800" y="4572483"/>
            <a:ext cx="1643074" cy="9901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ln w="1905">
                  <a:solidFill>
                    <a:srgbClr val="7030A0"/>
                  </a:solidFill>
                </a:ln>
                <a:solidFill>
                  <a:sysClr val="windowText" lastClr="000000"/>
                </a:solidFill>
                <a:cs typeface="B Badr" pitchFamily="2" charset="-78"/>
              </a:rPr>
              <a:t>مِنشَفَۀ</a:t>
            </a:r>
            <a:endParaRPr lang="fa-IR" sz="3600" dirty="0">
              <a:ln w="1905">
                <a:solidFill>
                  <a:srgbClr val="7030A0"/>
                </a:solidFill>
              </a:ln>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nodePh="1">
                                  <p:stCondLst>
                                    <p:cond delay="0"/>
                                  </p:stCondLst>
                                  <p:endCondLst>
                                    <p:cond evt="begin" delay="0">
                                      <p:tn val="5"/>
                                    </p:cond>
                                  </p:endCondLst>
                                  <p:childTnLst>
                                    <p:anim calcmode="discrete" valueType="str">
                                      <p:cBhvr>
                                        <p:cTn id="6" dur="1000" fill="hold"/>
                                        <p:tgtEl>
                                          <p:spTgt spid="38"/>
                                        </p:tgtEl>
                                        <p:attrNameLst>
                                          <p:attrName>style.visibility</p:attrName>
                                        </p:attrNameLst>
                                      </p:cBhvr>
                                      <p:tavLst>
                                        <p:tav tm="0">
                                          <p:val>
                                            <p:strVal val="hidden"/>
                                          </p:val>
                                        </p:tav>
                                        <p:tav tm="50000">
                                          <p:val>
                                            <p:strVal val="visible"/>
                                          </p:val>
                                        </p:tav>
                                      </p:tavLst>
                                    </p:anim>
                                  </p:childTnLst>
                                </p:cTn>
                              </p:par>
                              <p:par>
                                <p:cTn id="7" presetID="35" presetClass="emph" presetSubtype="0" fill="hold" grpId="0" nodeType="withEffect">
                                  <p:stCondLst>
                                    <p:cond delay="0"/>
                                  </p:stCondLst>
                                  <p:childTnLst>
                                    <p:anim calcmode="discrete" valueType="str">
                                      <p:cBhvr>
                                        <p:cTn id="8" dur="1000" fill="hold"/>
                                        <p:tgtEl>
                                          <p:spTgt spid="74"/>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nodePh="1">
                                  <p:stCondLst>
                                    <p:cond delay="0"/>
                                  </p:stCondLst>
                                  <p:endCondLst>
                                    <p:cond evt="begin" delay="0">
                                      <p:tn val="11"/>
                                    </p:cond>
                                  </p:endCondLst>
                                  <p:childTnLst>
                                    <p:set>
                                      <p:cBhvr>
                                        <p:cTn id="12" dur="1" fill="hold">
                                          <p:stCondLst>
                                            <p:cond delay="0"/>
                                          </p:stCondLst>
                                        </p:cTn>
                                        <p:tgtEl>
                                          <p:spTgt spid="43"/>
                                        </p:tgtEl>
                                        <p:attrNameLst>
                                          <p:attrName>style.visibility</p:attrName>
                                        </p:attrNameLst>
                                      </p:cBhvr>
                                      <p:to>
                                        <p:strVal val="visible"/>
                                      </p:to>
                                    </p:set>
                                    <p:animEffect transition="in" filter="checkerboard(across)">
                                      <p:cBhvr>
                                        <p:cTn id="13" dur="500"/>
                                        <p:tgtEl>
                                          <p:spTgt spid="4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checkerboard(across)">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emph" presetSubtype="0" fill="hold" grpId="0" nodeType="clickEffect" nodePh="1">
                                  <p:stCondLst>
                                    <p:cond delay="0"/>
                                  </p:stCondLst>
                                  <p:endCondLst>
                                    <p:cond evt="begin" delay="0">
                                      <p:tn val="19"/>
                                    </p:cond>
                                  </p:endCondLst>
                                  <p:childTnLst>
                                    <p:anim calcmode="discrete" valueType="str">
                                      <p:cBhvr>
                                        <p:cTn id="20" dur="1000" fill="hold"/>
                                        <p:tgtEl>
                                          <p:spTgt spid="39"/>
                                        </p:tgtEl>
                                        <p:attrNameLst>
                                          <p:attrName>style.visibility</p:attrName>
                                        </p:attrNameLst>
                                      </p:cBhvr>
                                      <p:tavLst>
                                        <p:tav tm="0">
                                          <p:val>
                                            <p:strVal val="hidden"/>
                                          </p:val>
                                        </p:tav>
                                        <p:tav tm="50000">
                                          <p:val>
                                            <p:strVal val="visible"/>
                                          </p:val>
                                        </p:tav>
                                      </p:tavLst>
                                    </p:anim>
                                  </p:childTnLst>
                                </p:cTn>
                              </p:par>
                              <p:par>
                                <p:cTn id="21" presetID="35" presetClass="emph" presetSubtype="0" fill="hold" grpId="0" nodeType="withEffect">
                                  <p:stCondLst>
                                    <p:cond delay="0"/>
                                  </p:stCondLst>
                                  <p:childTnLst>
                                    <p:anim calcmode="discrete" valueType="str">
                                      <p:cBhvr>
                                        <p:cTn id="2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nodePh="1">
                                  <p:stCondLst>
                                    <p:cond delay="0"/>
                                  </p:stCondLst>
                                  <p:endCondLst>
                                    <p:cond evt="begin" delay="0">
                                      <p:tn val="25"/>
                                    </p:cond>
                                  </p:endCondLst>
                                  <p:childTnLst>
                                    <p:set>
                                      <p:cBhvr>
                                        <p:cTn id="26" dur="1" fill="hold">
                                          <p:stCondLst>
                                            <p:cond delay="0"/>
                                          </p:stCondLst>
                                        </p:cTn>
                                        <p:tgtEl>
                                          <p:spTgt spid="44"/>
                                        </p:tgtEl>
                                        <p:attrNameLst>
                                          <p:attrName>style.visibility</p:attrName>
                                        </p:attrNameLst>
                                      </p:cBhvr>
                                      <p:to>
                                        <p:strVal val="visible"/>
                                      </p:to>
                                    </p:set>
                                    <p:animEffect transition="in" filter="box(in)">
                                      <p:cBhvr>
                                        <p:cTn id="27" dur="500"/>
                                        <p:tgtEl>
                                          <p:spTgt spid="44"/>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box(in)">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nodePh="1">
                                  <p:stCondLst>
                                    <p:cond delay="0"/>
                                  </p:stCondLst>
                                  <p:endCondLst>
                                    <p:cond evt="begin" delay="0">
                                      <p:tn val="33"/>
                                    </p:cond>
                                  </p:endCondLst>
                                  <p:childTnLst>
                                    <p:animEffect transition="out" filter="fade">
                                      <p:cBhvr>
                                        <p:cTn id="34" dur="500" tmFilter="0, 0; .2, .5; .8, .5; 1, 0"/>
                                        <p:tgtEl>
                                          <p:spTgt spid="40"/>
                                        </p:tgtEl>
                                      </p:cBhvr>
                                    </p:animEffect>
                                    <p:animScale>
                                      <p:cBhvr>
                                        <p:cTn id="35" dur="250" autoRev="1" fill="hold"/>
                                        <p:tgtEl>
                                          <p:spTgt spid="40"/>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76"/>
                                        </p:tgtEl>
                                      </p:cBhvr>
                                    </p:animEffect>
                                    <p:animScale>
                                      <p:cBhvr>
                                        <p:cTn id="38" dur="250" autoRev="1" fill="hold"/>
                                        <p:tgtEl>
                                          <p:spTgt spid="7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nodePh="1">
                                  <p:stCondLst>
                                    <p:cond delay="0"/>
                                  </p:stCondLst>
                                  <p:endCondLst>
                                    <p:cond evt="begin" delay="0">
                                      <p:tn val="41"/>
                                    </p:cond>
                                  </p:endCondLst>
                                  <p:childTnLst>
                                    <p:set>
                                      <p:cBhvr>
                                        <p:cTn id="42" dur="1" fill="hold">
                                          <p:stCondLst>
                                            <p:cond delay="0"/>
                                          </p:stCondLst>
                                        </p:cTn>
                                        <p:tgtEl>
                                          <p:spTgt spid="45"/>
                                        </p:tgtEl>
                                        <p:attrNameLst>
                                          <p:attrName>style.visibility</p:attrName>
                                        </p:attrNameLst>
                                      </p:cBhvr>
                                      <p:to>
                                        <p:strVal val="visible"/>
                                      </p:to>
                                    </p:set>
                                    <p:animEffect transition="in" filter="checkerboard(across)">
                                      <p:cBhvr>
                                        <p:cTn id="43" dur="500"/>
                                        <p:tgtEl>
                                          <p:spTgt spid="4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checkerboard(across)">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35" presetClass="emph" presetSubtype="0" fill="hold" grpId="0" nodeType="clickEffect" nodePh="1">
                                  <p:stCondLst>
                                    <p:cond delay="0"/>
                                  </p:stCondLst>
                                  <p:endCondLst>
                                    <p:cond evt="begin" delay="0">
                                      <p:tn val="49"/>
                                    </p:cond>
                                  </p:endCondLst>
                                  <p:childTnLst>
                                    <p:anim calcmode="discrete" valueType="str">
                                      <p:cBhvr>
                                        <p:cTn id="50" dur="1000" fill="hold"/>
                                        <p:tgtEl>
                                          <p:spTgt spid="41"/>
                                        </p:tgtEl>
                                        <p:attrNameLst>
                                          <p:attrName>style.visibility</p:attrName>
                                        </p:attrNameLst>
                                      </p:cBhvr>
                                      <p:tavLst>
                                        <p:tav tm="0">
                                          <p:val>
                                            <p:strVal val="hidden"/>
                                          </p:val>
                                        </p:tav>
                                        <p:tav tm="50000">
                                          <p:val>
                                            <p:strVal val="visible"/>
                                          </p:val>
                                        </p:tav>
                                      </p:tavLst>
                                    </p:anim>
                                  </p:childTnLst>
                                </p:cTn>
                              </p:par>
                              <p:par>
                                <p:cTn id="51" presetID="35" presetClass="emph" presetSubtype="0" fill="hold" grpId="0" nodeType="withEffect">
                                  <p:stCondLst>
                                    <p:cond delay="0"/>
                                  </p:stCondLst>
                                  <p:childTnLst>
                                    <p:anim calcmode="discrete" valueType="str">
                                      <p:cBhvr>
                                        <p:cTn id="52" dur="1000" fill="hold"/>
                                        <p:tgtEl>
                                          <p:spTgt spid="77"/>
                                        </p:tgtEl>
                                        <p:attrNameLst>
                                          <p:attrName>style.visibility</p:attrName>
                                        </p:attrNameLst>
                                      </p:cBhvr>
                                      <p:tavLst>
                                        <p:tav tm="0">
                                          <p:val>
                                            <p:strVal val="hidden"/>
                                          </p:val>
                                        </p:tav>
                                        <p:tav tm="50000">
                                          <p:val>
                                            <p:strVal val="visible"/>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nodePh="1">
                                  <p:stCondLst>
                                    <p:cond delay="0"/>
                                  </p:stCondLst>
                                  <p:endCondLst>
                                    <p:cond evt="begin" delay="0">
                                      <p:tn val="55"/>
                                    </p:cond>
                                  </p:endCondLst>
                                  <p:childTnLst>
                                    <p:set>
                                      <p:cBhvr>
                                        <p:cTn id="56" dur="1" fill="hold">
                                          <p:stCondLst>
                                            <p:cond delay="0"/>
                                          </p:stCondLst>
                                        </p:cTn>
                                        <p:tgtEl>
                                          <p:spTgt spid="46"/>
                                        </p:tgtEl>
                                        <p:attrNameLst>
                                          <p:attrName>style.visibility</p:attrName>
                                        </p:attrNameLst>
                                      </p:cBhvr>
                                      <p:to>
                                        <p:strVal val="visible"/>
                                      </p:to>
                                    </p:set>
                                    <p:animEffect transition="in" filter="dissolve">
                                      <p:cBhvr>
                                        <p:cTn id="57" dur="500"/>
                                        <p:tgtEl>
                                          <p:spTgt spid="4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dissolve">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35" presetClass="emph" presetSubtype="0" fill="hold" grpId="0" nodeType="clickEffect" nodePh="1">
                                  <p:stCondLst>
                                    <p:cond delay="0"/>
                                  </p:stCondLst>
                                  <p:endCondLst>
                                    <p:cond evt="begin" delay="0">
                                      <p:tn val="63"/>
                                    </p:cond>
                                  </p:endCondLst>
                                  <p:childTnLst>
                                    <p:anim calcmode="discrete" valueType="str">
                                      <p:cBhvr>
                                        <p:cTn id="64" dur="1000" fill="hold"/>
                                        <p:tgtEl>
                                          <p:spTgt spid="42"/>
                                        </p:tgtEl>
                                        <p:attrNameLst>
                                          <p:attrName>style.visibility</p:attrName>
                                        </p:attrNameLst>
                                      </p:cBhvr>
                                      <p:tavLst>
                                        <p:tav tm="0">
                                          <p:val>
                                            <p:strVal val="hidden"/>
                                          </p:val>
                                        </p:tav>
                                        <p:tav tm="50000">
                                          <p:val>
                                            <p:strVal val="visible"/>
                                          </p:val>
                                        </p:tav>
                                      </p:tavLst>
                                    </p:anim>
                                  </p:childTnLst>
                                </p:cTn>
                              </p:par>
                              <p:par>
                                <p:cTn id="65" presetID="35" presetClass="emph" presetSubtype="0" fill="hold" grpId="0" nodeType="withEffect">
                                  <p:stCondLst>
                                    <p:cond delay="0"/>
                                  </p:stCondLst>
                                  <p:childTnLst>
                                    <p:anim calcmode="discrete" valueType="str">
                                      <p:cBhvr>
                                        <p:cTn id="66" dur="1000" fill="hold"/>
                                        <p:tgtEl>
                                          <p:spTgt spid="78"/>
                                        </p:tgtEl>
                                        <p:attrNameLst>
                                          <p:attrName>style.visibility</p:attrName>
                                        </p:attrNameLst>
                                      </p:cBhvr>
                                      <p:tavLst>
                                        <p:tav tm="0">
                                          <p:val>
                                            <p:strVal val="hidden"/>
                                          </p:val>
                                        </p:tav>
                                        <p:tav tm="50000">
                                          <p:val>
                                            <p:strVal val="visible"/>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nodePh="1">
                                  <p:stCondLst>
                                    <p:cond delay="0"/>
                                  </p:stCondLst>
                                  <p:endCondLst>
                                    <p:cond evt="begin" delay="0">
                                      <p:tn val="69"/>
                                    </p:cond>
                                  </p:end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additive="base">
                                        <p:cTn id="75" dur="500" fill="hold"/>
                                        <p:tgtEl>
                                          <p:spTgt spid="72"/>
                                        </p:tgtEl>
                                        <p:attrNameLst>
                                          <p:attrName>ppt_x</p:attrName>
                                        </p:attrNameLst>
                                      </p:cBhvr>
                                      <p:tavLst>
                                        <p:tav tm="0">
                                          <p:val>
                                            <p:strVal val="#ppt_x"/>
                                          </p:val>
                                        </p:tav>
                                        <p:tav tm="100000">
                                          <p:val>
                                            <p:strVal val="#ppt_x"/>
                                          </p:val>
                                        </p:tav>
                                      </p:tavLst>
                                    </p:anim>
                                    <p:anim calcmode="lin" valueType="num">
                                      <p:cBhvr additive="base">
                                        <p:cTn id="7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grpId="0" nodeType="clickEffect" nodePh="1">
                                  <p:stCondLst>
                                    <p:cond delay="0"/>
                                  </p:stCondLst>
                                  <p:endCondLst>
                                    <p:cond evt="begin" delay="0">
                                      <p:tn val="79"/>
                                    </p:cond>
                                  </p:endCondLst>
                                  <p:childTnLst>
                                    <p:animEffect transition="out" filter="fade">
                                      <p:cBhvr>
                                        <p:cTn id="80" dur="500" tmFilter="0, 0; .2, .5; .8, .5; 1, 0"/>
                                        <p:tgtEl>
                                          <p:spTgt spid="48"/>
                                        </p:tgtEl>
                                      </p:cBhvr>
                                    </p:animEffect>
                                    <p:animScale>
                                      <p:cBhvr>
                                        <p:cTn id="81" dur="250" autoRev="1" fill="hold"/>
                                        <p:tgtEl>
                                          <p:spTgt spid="48"/>
                                        </p:tgtEl>
                                      </p:cBhvr>
                                      <p:by x="105000" y="105000"/>
                                    </p:animScale>
                                  </p:childTnLst>
                                </p:cTn>
                              </p:par>
                              <p:par>
                                <p:cTn id="82" presetID="26" presetClass="emph" presetSubtype="0" fill="hold" grpId="0" nodeType="withEffect">
                                  <p:stCondLst>
                                    <p:cond delay="0"/>
                                  </p:stCondLst>
                                  <p:childTnLst>
                                    <p:animEffect transition="out" filter="fade">
                                      <p:cBhvr>
                                        <p:cTn id="83" dur="500" tmFilter="0, 0; .2, .5; .8, .5; 1, 0"/>
                                        <p:tgtEl>
                                          <p:spTgt spid="79"/>
                                        </p:tgtEl>
                                      </p:cBhvr>
                                    </p:animEffect>
                                    <p:animScale>
                                      <p:cBhvr>
                                        <p:cTn id="84" dur="250" autoRev="1" fill="hold"/>
                                        <p:tgtEl>
                                          <p:spTgt spid="79"/>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29" presetClass="entr" presetSubtype="0" fill="hold" grpId="0" nodeType="clickEffect" nodePh="1">
                                  <p:stCondLst>
                                    <p:cond delay="0"/>
                                  </p:stCondLst>
                                  <p:endCondLst>
                                    <p:cond evt="begin" delay="0">
                                      <p:tn val="87"/>
                                    </p:cond>
                                  </p:endCondLst>
                                  <p:childTnLst>
                                    <p:set>
                                      <p:cBhvr>
                                        <p:cTn id="88" dur="1" fill="hold">
                                          <p:stCondLst>
                                            <p:cond delay="0"/>
                                          </p:stCondLst>
                                        </p:cTn>
                                        <p:tgtEl>
                                          <p:spTgt spid="53"/>
                                        </p:tgtEl>
                                        <p:attrNameLst>
                                          <p:attrName>style.visibility</p:attrName>
                                        </p:attrNameLst>
                                      </p:cBhvr>
                                      <p:to>
                                        <p:strVal val="visible"/>
                                      </p:to>
                                    </p:set>
                                    <p:anim calcmode="lin" valueType="num">
                                      <p:cBhvr>
                                        <p:cTn id="89" dur="1000" fill="hold"/>
                                        <p:tgtEl>
                                          <p:spTgt spid="53"/>
                                        </p:tgtEl>
                                        <p:attrNameLst>
                                          <p:attrName>ppt_x</p:attrName>
                                        </p:attrNameLst>
                                      </p:cBhvr>
                                      <p:tavLst>
                                        <p:tav tm="0">
                                          <p:val>
                                            <p:strVal val="#ppt_x-.2"/>
                                          </p:val>
                                        </p:tav>
                                        <p:tav tm="100000">
                                          <p:val>
                                            <p:strVal val="#ppt_x"/>
                                          </p:val>
                                        </p:tav>
                                      </p:tavLst>
                                    </p:anim>
                                    <p:anim calcmode="lin" valueType="num">
                                      <p:cBhvr>
                                        <p:cTn id="90" dur="10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91" dur="1000"/>
                                        <p:tgtEl>
                                          <p:spTgt spid="53"/>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 calcmode="lin" valueType="num">
                                      <p:cBhvr>
                                        <p:cTn id="94" dur="1000" fill="hold"/>
                                        <p:tgtEl>
                                          <p:spTgt spid="73"/>
                                        </p:tgtEl>
                                        <p:attrNameLst>
                                          <p:attrName>ppt_x</p:attrName>
                                        </p:attrNameLst>
                                      </p:cBhvr>
                                      <p:tavLst>
                                        <p:tav tm="0">
                                          <p:val>
                                            <p:strVal val="#ppt_x-.2"/>
                                          </p:val>
                                        </p:tav>
                                        <p:tav tm="100000">
                                          <p:val>
                                            <p:strVal val="#ppt_x"/>
                                          </p:val>
                                        </p:tav>
                                      </p:tavLst>
                                    </p:anim>
                                    <p:anim calcmode="lin" valueType="num">
                                      <p:cBhvr>
                                        <p:cTn id="95" dur="1000" fill="hold"/>
                                        <p:tgtEl>
                                          <p:spTgt spid="73"/>
                                        </p:tgtEl>
                                        <p:attrNameLst>
                                          <p:attrName>ppt_y</p:attrName>
                                        </p:attrNameLst>
                                      </p:cBhvr>
                                      <p:tavLst>
                                        <p:tav tm="0">
                                          <p:val>
                                            <p:strVal val="#ppt_y"/>
                                          </p:val>
                                        </p:tav>
                                        <p:tav tm="100000">
                                          <p:val>
                                            <p:strVal val="#ppt_y"/>
                                          </p:val>
                                        </p:tav>
                                      </p:tavLst>
                                    </p:anim>
                                    <p:animEffect transition="in" filter="wipe(right)" prLst="gradientSize: 0.1">
                                      <p:cBhvr>
                                        <p:cTn id="96" dur="10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35" presetClass="emph" presetSubtype="0" fill="hold" grpId="0" nodeType="clickEffect" nodePh="1">
                                  <p:stCondLst>
                                    <p:cond delay="0"/>
                                  </p:stCondLst>
                                  <p:endCondLst>
                                    <p:cond evt="begin" delay="0">
                                      <p:tn val="99"/>
                                    </p:cond>
                                  </p:endCondLst>
                                  <p:childTnLst>
                                    <p:anim calcmode="discrete" valueType="str">
                                      <p:cBhvr>
                                        <p:cTn id="100" dur="1000" fill="hold"/>
                                        <p:tgtEl>
                                          <p:spTgt spid="49"/>
                                        </p:tgtEl>
                                        <p:attrNameLst>
                                          <p:attrName>style.visibility</p:attrName>
                                        </p:attrNameLst>
                                      </p:cBhvr>
                                      <p:tavLst>
                                        <p:tav tm="0">
                                          <p:val>
                                            <p:strVal val="hidden"/>
                                          </p:val>
                                        </p:tav>
                                        <p:tav tm="50000">
                                          <p:val>
                                            <p:strVal val="visible"/>
                                          </p:val>
                                        </p:tav>
                                      </p:tavLst>
                                    </p:anim>
                                  </p:childTnLst>
                                </p:cTn>
                              </p:par>
                              <p:par>
                                <p:cTn id="101" presetID="35" presetClass="emph" presetSubtype="0" fill="hold" grpId="0" nodeType="withEffect">
                                  <p:stCondLst>
                                    <p:cond delay="0"/>
                                  </p:stCondLst>
                                  <p:childTnLst>
                                    <p:anim calcmode="discrete" valueType="str">
                                      <p:cBhvr>
                                        <p:cTn id="102" dur="1000" fill="hold"/>
                                        <p:tgtEl>
                                          <p:spTgt spid="86"/>
                                        </p:tgtEl>
                                        <p:attrNameLst>
                                          <p:attrName>style.visibility</p:attrName>
                                        </p:attrNameLst>
                                      </p:cBhvr>
                                      <p:tavLst>
                                        <p:tav tm="0">
                                          <p:val>
                                            <p:strVal val="hidden"/>
                                          </p:val>
                                        </p:tav>
                                        <p:tav tm="50000">
                                          <p:val>
                                            <p:strVal val="visible"/>
                                          </p:val>
                                        </p:tav>
                                      </p:tavLst>
                                    </p:anim>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grpId="0" nodeType="clickEffect" nodePh="1">
                                  <p:stCondLst>
                                    <p:cond delay="0"/>
                                  </p:stCondLst>
                                  <p:endCondLst>
                                    <p:cond evt="begin" delay="0">
                                      <p:tn val="105"/>
                                    </p:cond>
                                  </p:endCondLst>
                                  <p:childTnLst>
                                    <p:set>
                                      <p:cBhvr>
                                        <p:cTn id="106" dur="1" fill="hold">
                                          <p:stCondLst>
                                            <p:cond delay="0"/>
                                          </p:stCondLst>
                                        </p:cTn>
                                        <p:tgtEl>
                                          <p:spTgt spid="54"/>
                                        </p:tgtEl>
                                        <p:attrNameLst>
                                          <p:attrName>style.visibility</p:attrName>
                                        </p:attrNameLst>
                                      </p:cBhvr>
                                      <p:to>
                                        <p:strVal val="visible"/>
                                      </p:to>
                                    </p:set>
                                    <p:anim calcmode="lin" valueType="num">
                                      <p:cBhvr>
                                        <p:cTn id="107" dur="1000" fill="hold"/>
                                        <p:tgtEl>
                                          <p:spTgt spid="54"/>
                                        </p:tgtEl>
                                        <p:attrNameLst>
                                          <p:attrName>ppt_x</p:attrName>
                                        </p:attrNameLst>
                                      </p:cBhvr>
                                      <p:tavLst>
                                        <p:tav tm="0">
                                          <p:val>
                                            <p:strVal val="#ppt_x-.2"/>
                                          </p:val>
                                        </p:tav>
                                        <p:tav tm="100000">
                                          <p:val>
                                            <p:strVal val="#ppt_x"/>
                                          </p:val>
                                        </p:tav>
                                      </p:tavLst>
                                    </p:anim>
                                    <p:anim calcmode="lin" valueType="num">
                                      <p:cBhvr>
                                        <p:cTn id="10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54"/>
                                        </p:tgtEl>
                                      </p:cBhvr>
                                    </p:animEffect>
                                  </p:childTnLst>
                                </p:cTn>
                              </p:par>
                              <p:par>
                                <p:cTn id="110" presetID="29" presetClass="entr" presetSubtype="0" fill="hold" grpId="0" nodeType="withEffect">
                                  <p:stCondLst>
                                    <p:cond delay="0"/>
                                  </p:stCondLst>
                                  <p:childTnLst>
                                    <p:set>
                                      <p:cBhvr>
                                        <p:cTn id="111" dur="1" fill="hold">
                                          <p:stCondLst>
                                            <p:cond delay="0"/>
                                          </p:stCondLst>
                                        </p:cTn>
                                        <p:tgtEl>
                                          <p:spTgt spid="80"/>
                                        </p:tgtEl>
                                        <p:attrNameLst>
                                          <p:attrName>style.visibility</p:attrName>
                                        </p:attrNameLst>
                                      </p:cBhvr>
                                      <p:to>
                                        <p:strVal val="visible"/>
                                      </p:to>
                                    </p:set>
                                    <p:anim calcmode="lin" valueType="num">
                                      <p:cBhvr>
                                        <p:cTn id="112" dur="1000" fill="hold"/>
                                        <p:tgtEl>
                                          <p:spTgt spid="80"/>
                                        </p:tgtEl>
                                        <p:attrNameLst>
                                          <p:attrName>ppt_x</p:attrName>
                                        </p:attrNameLst>
                                      </p:cBhvr>
                                      <p:tavLst>
                                        <p:tav tm="0">
                                          <p:val>
                                            <p:strVal val="#ppt_x-.2"/>
                                          </p:val>
                                        </p:tav>
                                        <p:tav tm="100000">
                                          <p:val>
                                            <p:strVal val="#ppt_x"/>
                                          </p:val>
                                        </p:tav>
                                      </p:tavLst>
                                    </p:anim>
                                    <p:anim calcmode="lin" valueType="num">
                                      <p:cBhvr>
                                        <p:cTn id="113"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80"/>
                                        </p:tgtEl>
                                      </p:cBhvr>
                                    </p:animEffect>
                                  </p:childTnLst>
                                </p:cTn>
                              </p:par>
                            </p:childTnLst>
                          </p:cTn>
                        </p:par>
                      </p:childTnLst>
                    </p:cTn>
                  </p:par>
                  <p:par>
                    <p:cTn id="115" fill="hold">
                      <p:stCondLst>
                        <p:cond delay="indefinite"/>
                      </p:stCondLst>
                      <p:childTnLst>
                        <p:par>
                          <p:cTn id="116" fill="hold">
                            <p:stCondLst>
                              <p:cond delay="0"/>
                            </p:stCondLst>
                            <p:childTnLst>
                              <p:par>
                                <p:cTn id="117" presetID="35" presetClass="emph" presetSubtype="0" fill="hold" grpId="0" nodeType="clickEffect" nodePh="1">
                                  <p:stCondLst>
                                    <p:cond delay="0"/>
                                  </p:stCondLst>
                                  <p:endCondLst>
                                    <p:cond evt="begin" delay="0">
                                      <p:tn val="117"/>
                                    </p:cond>
                                  </p:endCondLst>
                                  <p:childTnLst>
                                    <p:anim calcmode="discrete" valueType="str">
                                      <p:cBhvr>
                                        <p:cTn id="118" dur="1000" fill="hold"/>
                                        <p:tgtEl>
                                          <p:spTgt spid="50"/>
                                        </p:tgtEl>
                                        <p:attrNameLst>
                                          <p:attrName>style.visibility</p:attrName>
                                        </p:attrNameLst>
                                      </p:cBhvr>
                                      <p:tavLst>
                                        <p:tav tm="0">
                                          <p:val>
                                            <p:strVal val="hidden"/>
                                          </p:val>
                                        </p:tav>
                                        <p:tav tm="50000">
                                          <p:val>
                                            <p:strVal val="visible"/>
                                          </p:val>
                                        </p:tav>
                                      </p:tavLst>
                                    </p:anim>
                                  </p:childTnLst>
                                </p:cTn>
                              </p:par>
                              <p:par>
                                <p:cTn id="119" presetID="35" presetClass="emph" presetSubtype="0" fill="hold" grpId="0" nodeType="withEffect">
                                  <p:stCondLst>
                                    <p:cond delay="0"/>
                                  </p:stCondLst>
                                  <p:childTnLst>
                                    <p:anim calcmode="discrete" valueType="str">
                                      <p:cBhvr>
                                        <p:cTn id="120" dur="1000" fill="hold"/>
                                        <p:tgtEl>
                                          <p:spTgt spid="87"/>
                                        </p:tgtEl>
                                        <p:attrNameLst>
                                          <p:attrName>style.visibility</p:attrName>
                                        </p:attrNameLst>
                                      </p:cBhvr>
                                      <p:tavLst>
                                        <p:tav tm="0">
                                          <p:val>
                                            <p:strVal val="hidden"/>
                                          </p:val>
                                        </p:tav>
                                        <p:tav tm="50000">
                                          <p:val>
                                            <p:strVal val="visible"/>
                                          </p:val>
                                        </p:tav>
                                      </p:tavLst>
                                    </p:anim>
                                  </p:childTnLst>
                                </p:cTn>
                              </p:par>
                            </p:childTnLst>
                          </p:cTn>
                        </p:par>
                      </p:childTnLst>
                    </p:cTn>
                  </p:par>
                  <p:par>
                    <p:cTn id="121" fill="hold">
                      <p:stCondLst>
                        <p:cond delay="indefinite"/>
                      </p:stCondLst>
                      <p:childTnLst>
                        <p:par>
                          <p:cTn id="122" fill="hold">
                            <p:stCondLst>
                              <p:cond delay="0"/>
                            </p:stCondLst>
                            <p:childTnLst>
                              <p:par>
                                <p:cTn id="123" presetID="9" presetClass="entr" presetSubtype="0" fill="hold" grpId="0" nodeType="clickEffect" nodePh="1">
                                  <p:stCondLst>
                                    <p:cond delay="0"/>
                                  </p:stCondLst>
                                  <p:endCondLst>
                                    <p:cond evt="begin" delay="0">
                                      <p:tn val="123"/>
                                    </p:cond>
                                  </p:endCondLst>
                                  <p:childTnLst>
                                    <p:set>
                                      <p:cBhvr>
                                        <p:cTn id="124" dur="1" fill="hold">
                                          <p:stCondLst>
                                            <p:cond delay="0"/>
                                          </p:stCondLst>
                                        </p:cTn>
                                        <p:tgtEl>
                                          <p:spTgt spid="55"/>
                                        </p:tgtEl>
                                        <p:attrNameLst>
                                          <p:attrName>style.visibility</p:attrName>
                                        </p:attrNameLst>
                                      </p:cBhvr>
                                      <p:to>
                                        <p:strVal val="visible"/>
                                      </p:to>
                                    </p:set>
                                    <p:animEffect transition="in" filter="dissolve">
                                      <p:cBhvr>
                                        <p:cTn id="125" dur="500"/>
                                        <p:tgtEl>
                                          <p:spTgt spid="55"/>
                                        </p:tgtEl>
                                      </p:cBhvr>
                                    </p:animEffect>
                                  </p:childTnLst>
                                </p:cTn>
                              </p:par>
                              <p:par>
                                <p:cTn id="126" presetID="9" presetClass="entr" presetSubtype="0" fill="hold" grpId="0" nodeType="withEffect">
                                  <p:stCondLst>
                                    <p:cond delay="0"/>
                                  </p:stCondLst>
                                  <p:childTnLst>
                                    <p:set>
                                      <p:cBhvr>
                                        <p:cTn id="127" dur="1" fill="hold">
                                          <p:stCondLst>
                                            <p:cond delay="0"/>
                                          </p:stCondLst>
                                        </p:cTn>
                                        <p:tgtEl>
                                          <p:spTgt spid="81"/>
                                        </p:tgtEl>
                                        <p:attrNameLst>
                                          <p:attrName>style.visibility</p:attrName>
                                        </p:attrNameLst>
                                      </p:cBhvr>
                                      <p:to>
                                        <p:strVal val="visible"/>
                                      </p:to>
                                    </p:set>
                                    <p:animEffect transition="in" filter="dissolve">
                                      <p:cBhvr>
                                        <p:cTn id="128" dur="500"/>
                                        <p:tgtEl>
                                          <p:spTgt spid="81"/>
                                        </p:tgtEl>
                                      </p:cBhvr>
                                    </p:animEffect>
                                  </p:childTnLst>
                                </p:cTn>
                              </p:par>
                            </p:childTnLst>
                          </p:cTn>
                        </p:par>
                      </p:childTnLst>
                    </p:cTn>
                  </p:par>
                  <p:par>
                    <p:cTn id="129" fill="hold">
                      <p:stCondLst>
                        <p:cond delay="indefinite"/>
                      </p:stCondLst>
                      <p:childTnLst>
                        <p:par>
                          <p:cTn id="130" fill="hold">
                            <p:stCondLst>
                              <p:cond delay="0"/>
                            </p:stCondLst>
                            <p:childTnLst>
                              <p:par>
                                <p:cTn id="131" presetID="35" presetClass="emph" presetSubtype="0" fill="hold" grpId="0" nodeType="clickEffect" nodePh="1">
                                  <p:stCondLst>
                                    <p:cond delay="0"/>
                                  </p:stCondLst>
                                  <p:endCondLst>
                                    <p:cond evt="begin" delay="0">
                                      <p:tn val="131"/>
                                    </p:cond>
                                  </p:endCondLst>
                                  <p:childTnLst>
                                    <p:anim calcmode="discrete" valueType="str">
                                      <p:cBhvr>
                                        <p:cTn id="132" dur="1000" fill="hold"/>
                                        <p:tgtEl>
                                          <p:spTgt spid="51"/>
                                        </p:tgtEl>
                                        <p:attrNameLst>
                                          <p:attrName>style.visibility</p:attrName>
                                        </p:attrNameLst>
                                      </p:cBhvr>
                                      <p:tavLst>
                                        <p:tav tm="0">
                                          <p:val>
                                            <p:strVal val="hidden"/>
                                          </p:val>
                                        </p:tav>
                                        <p:tav tm="50000">
                                          <p:val>
                                            <p:strVal val="visible"/>
                                          </p:val>
                                        </p:tav>
                                      </p:tavLst>
                                    </p:anim>
                                  </p:childTnLst>
                                </p:cTn>
                              </p:par>
                              <p:par>
                                <p:cTn id="133" presetID="35" presetClass="emph" presetSubtype="0" fill="hold" grpId="0" nodeType="withEffect">
                                  <p:stCondLst>
                                    <p:cond delay="0"/>
                                  </p:stCondLst>
                                  <p:childTnLst>
                                    <p:anim calcmode="discrete" valueType="str">
                                      <p:cBhvr>
                                        <p:cTn id="134" dur="1000" fill="hold"/>
                                        <p:tgtEl>
                                          <p:spTgt spid="88"/>
                                        </p:tgtEl>
                                        <p:attrNameLst>
                                          <p:attrName>style.visibility</p:attrName>
                                        </p:attrNameLst>
                                      </p:cBhvr>
                                      <p:tavLst>
                                        <p:tav tm="0">
                                          <p:val>
                                            <p:strVal val="hidden"/>
                                          </p:val>
                                        </p:tav>
                                        <p:tav tm="50000">
                                          <p:val>
                                            <p:strVal val="visible"/>
                                          </p:val>
                                        </p:tav>
                                      </p:tavLst>
                                    </p:anim>
                                  </p:childTnLst>
                                </p:cTn>
                              </p:par>
                            </p:childTnLst>
                          </p:cTn>
                        </p:par>
                      </p:childTnLst>
                    </p:cTn>
                  </p:par>
                  <p:par>
                    <p:cTn id="135" fill="hold">
                      <p:stCondLst>
                        <p:cond delay="indefinite"/>
                      </p:stCondLst>
                      <p:childTnLst>
                        <p:par>
                          <p:cTn id="136" fill="hold">
                            <p:stCondLst>
                              <p:cond delay="0"/>
                            </p:stCondLst>
                            <p:childTnLst>
                              <p:par>
                                <p:cTn id="137" presetID="12" presetClass="entr" presetSubtype="4" fill="hold" grpId="0" nodeType="clickEffect" nodePh="1">
                                  <p:stCondLst>
                                    <p:cond delay="0"/>
                                  </p:stCondLst>
                                  <p:endCondLst>
                                    <p:cond evt="begin" delay="0">
                                      <p:tn val="137"/>
                                    </p:cond>
                                  </p:endCondLst>
                                  <p:childTnLst>
                                    <p:set>
                                      <p:cBhvr>
                                        <p:cTn id="138" dur="1" fill="hold">
                                          <p:stCondLst>
                                            <p:cond delay="0"/>
                                          </p:stCondLst>
                                        </p:cTn>
                                        <p:tgtEl>
                                          <p:spTgt spid="56"/>
                                        </p:tgtEl>
                                        <p:attrNameLst>
                                          <p:attrName>style.visibility</p:attrName>
                                        </p:attrNameLst>
                                      </p:cBhvr>
                                      <p:to>
                                        <p:strVal val="visible"/>
                                      </p:to>
                                    </p:set>
                                    <p:animEffect transition="in" filter="slide(fromBottom)">
                                      <p:cBhvr>
                                        <p:cTn id="139" dur="500"/>
                                        <p:tgtEl>
                                          <p:spTgt spid="56"/>
                                        </p:tgtEl>
                                      </p:cBhvr>
                                    </p:animEffect>
                                  </p:childTnLst>
                                </p:cTn>
                              </p:par>
                              <p:par>
                                <p:cTn id="140" presetID="12" presetClass="entr" presetSubtype="4" fill="hold" grpId="0" nodeType="withEffect">
                                  <p:stCondLst>
                                    <p:cond delay="0"/>
                                  </p:stCondLst>
                                  <p:childTnLst>
                                    <p:set>
                                      <p:cBhvr>
                                        <p:cTn id="141" dur="1" fill="hold">
                                          <p:stCondLst>
                                            <p:cond delay="0"/>
                                          </p:stCondLst>
                                        </p:cTn>
                                        <p:tgtEl>
                                          <p:spTgt spid="82"/>
                                        </p:tgtEl>
                                        <p:attrNameLst>
                                          <p:attrName>style.visibility</p:attrName>
                                        </p:attrNameLst>
                                      </p:cBhvr>
                                      <p:to>
                                        <p:strVal val="visible"/>
                                      </p:to>
                                    </p:set>
                                    <p:animEffect transition="in" filter="slide(fromBottom)">
                                      <p:cBhvr>
                                        <p:cTn id="142" dur="500"/>
                                        <p:tgtEl>
                                          <p:spTgt spid="82"/>
                                        </p:tgtEl>
                                      </p:cBhvr>
                                    </p:animEffect>
                                  </p:childTnLst>
                                </p:cTn>
                              </p:par>
                            </p:childTnLst>
                          </p:cTn>
                        </p:par>
                      </p:childTnLst>
                    </p:cTn>
                  </p:par>
                  <p:par>
                    <p:cTn id="143" fill="hold">
                      <p:stCondLst>
                        <p:cond delay="indefinite"/>
                      </p:stCondLst>
                      <p:childTnLst>
                        <p:par>
                          <p:cTn id="144" fill="hold">
                            <p:stCondLst>
                              <p:cond delay="0"/>
                            </p:stCondLst>
                            <p:childTnLst>
                              <p:par>
                                <p:cTn id="145" presetID="35" presetClass="emph" presetSubtype="0" fill="hold" grpId="0" nodeType="clickEffect" nodePh="1">
                                  <p:stCondLst>
                                    <p:cond delay="0"/>
                                  </p:stCondLst>
                                  <p:endCondLst>
                                    <p:cond evt="begin" delay="0">
                                      <p:tn val="145"/>
                                    </p:cond>
                                  </p:endCondLst>
                                  <p:childTnLst>
                                    <p:anim calcmode="discrete" valueType="str">
                                      <p:cBhvr>
                                        <p:cTn id="146" dur="1000" fill="hold"/>
                                        <p:tgtEl>
                                          <p:spTgt spid="52"/>
                                        </p:tgtEl>
                                        <p:attrNameLst>
                                          <p:attrName>style.visibility</p:attrName>
                                        </p:attrNameLst>
                                      </p:cBhvr>
                                      <p:tavLst>
                                        <p:tav tm="0">
                                          <p:val>
                                            <p:strVal val="hidden"/>
                                          </p:val>
                                        </p:tav>
                                        <p:tav tm="50000">
                                          <p:val>
                                            <p:strVal val="visible"/>
                                          </p:val>
                                        </p:tav>
                                      </p:tavLst>
                                    </p:anim>
                                  </p:childTnLst>
                                </p:cTn>
                              </p:par>
                              <p:par>
                                <p:cTn id="147" presetID="35" presetClass="emph" presetSubtype="0" fill="hold" grpId="0" nodeType="withEffect">
                                  <p:stCondLst>
                                    <p:cond delay="0"/>
                                  </p:stCondLst>
                                  <p:childTnLst>
                                    <p:anim calcmode="discrete" valueType="str">
                                      <p:cBhvr>
                                        <p:cTn id="148" dur="1000" fill="hold"/>
                                        <p:tgtEl>
                                          <p:spTgt spid="89"/>
                                        </p:tgtEl>
                                        <p:attrNameLst>
                                          <p:attrName>style.visibility</p:attrName>
                                        </p:attrNameLst>
                                      </p:cBhvr>
                                      <p:tavLst>
                                        <p:tav tm="0">
                                          <p:val>
                                            <p:strVal val="hidden"/>
                                          </p:val>
                                        </p:tav>
                                        <p:tav tm="50000">
                                          <p:val>
                                            <p:strVal val="visible"/>
                                          </p:val>
                                        </p:tav>
                                      </p:tavLst>
                                    </p:anim>
                                  </p:childTnLst>
                                </p:cTn>
                              </p:par>
                            </p:childTnLst>
                          </p:cTn>
                        </p:par>
                      </p:childTnLst>
                    </p:cTn>
                  </p:par>
                  <p:par>
                    <p:cTn id="149" fill="hold">
                      <p:stCondLst>
                        <p:cond delay="indefinite"/>
                      </p:stCondLst>
                      <p:childTnLst>
                        <p:par>
                          <p:cTn id="150" fill="hold">
                            <p:stCondLst>
                              <p:cond delay="0"/>
                            </p:stCondLst>
                            <p:childTnLst>
                              <p:par>
                                <p:cTn id="151" presetID="3" presetClass="entr" presetSubtype="10" fill="hold" grpId="0" nodeType="clickEffect" nodePh="1">
                                  <p:stCondLst>
                                    <p:cond delay="0"/>
                                  </p:stCondLst>
                                  <p:endCondLst>
                                    <p:cond evt="begin" delay="0">
                                      <p:tn val="151"/>
                                    </p:cond>
                                  </p:endCondLst>
                                  <p:childTnLst>
                                    <p:set>
                                      <p:cBhvr>
                                        <p:cTn id="152" dur="1" fill="hold">
                                          <p:stCondLst>
                                            <p:cond delay="0"/>
                                          </p:stCondLst>
                                        </p:cTn>
                                        <p:tgtEl>
                                          <p:spTgt spid="57"/>
                                        </p:tgtEl>
                                        <p:attrNameLst>
                                          <p:attrName>style.visibility</p:attrName>
                                        </p:attrNameLst>
                                      </p:cBhvr>
                                      <p:to>
                                        <p:strVal val="visible"/>
                                      </p:to>
                                    </p:set>
                                    <p:animEffect transition="in" filter="blinds(horizontal)">
                                      <p:cBhvr>
                                        <p:cTn id="153" dur="500"/>
                                        <p:tgtEl>
                                          <p:spTgt spid="57"/>
                                        </p:tgtEl>
                                      </p:cBhvr>
                                    </p:animEffect>
                                  </p:childTnLst>
                                </p:cTn>
                              </p:par>
                              <p:par>
                                <p:cTn id="154" presetID="3" presetClass="entr" presetSubtype="10" fill="hold" grpId="0" nodeType="withEffect">
                                  <p:stCondLst>
                                    <p:cond delay="0"/>
                                  </p:stCondLst>
                                  <p:childTnLst>
                                    <p:set>
                                      <p:cBhvr>
                                        <p:cTn id="155" dur="1" fill="hold">
                                          <p:stCondLst>
                                            <p:cond delay="0"/>
                                          </p:stCondLst>
                                        </p:cTn>
                                        <p:tgtEl>
                                          <p:spTgt spid="83"/>
                                        </p:tgtEl>
                                        <p:attrNameLst>
                                          <p:attrName>style.visibility</p:attrName>
                                        </p:attrNameLst>
                                      </p:cBhvr>
                                      <p:to>
                                        <p:strVal val="visible"/>
                                      </p:to>
                                    </p:set>
                                    <p:animEffect transition="in" filter="blinds(horizontal)">
                                      <p:cBhvr>
                                        <p:cTn id="156" dur="500"/>
                                        <p:tgtEl>
                                          <p:spTgt spid="83"/>
                                        </p:tgtEl>
                                      </p:cBhvr>
                                    </p:animEffect>
                                  </p:childTnLst>
                                </p:cTn>
                              </p:par>
                            </p:childTnLst>
                          </p:cTn>
                        </p:par>
                      </p:childTnLst>
                    </p:cTn>
                  </p:par>
                  <p:par>
                    <p:cTn id="157" fill="hold">
                      <p:stCondLst>
                        <p:cond delay="indefinite"/>
                      </p:stCondLst>
                      <p:childTnLst>
                        <p:par>
                          <p:cTn id="158" fill="hold">
                            <p:stCondLst>
                              <p:cond delay="0"/>
                            </p:stCondLst>
                            <p:childTnLst>
                              <p:par>
                                <p:cTn id="159" presetID="26" presetClass="emph" presetSubtype="0" fill="hold" grpId="0" nodeType="clickEffect" nodePh="1">
                                  <p:stCondLst>
                                    <p:cond delay="0"/>
                                  </p:stCondLst>
                                  <p:endCondLst>
                                    <p:cond evt="begin" delay="0">
                                      <p:tn val="159"/>
                                    </p:cond>
                                  </p:endCondLst>
                                  <p:childTnLst>
                                    <p:animEffect transition="out" filter="fade">
                                      <p:cBhvr>
                                        <p:cTn id="160" dur="500" tmFilter="0, 0; .2, .5; .8, .5; 1, 0"/>
                                        <p:tgtEl>
                                          <p:spTgt spid="58"/>
                                        </p:tgtEl>
                                      </p:cBhvr>
                                    </p:animEffect>
                                    <p:animScale>
                                      <p:cBhvr>
                                        <p:cTn id="161" dur="250" autoRev="1" fill="hold"/>
                                        <p:tgtEl>
                                          <p:spTgt spid="58"/>
                                        </p:tgtEl>
                                      </p:cBhvr>
                                      <p:by x="105000" y="105000"/>
                                    </p:animScale>
                                  </p:childTnLst>
                                </p:cTn>
                              </p:par>
                              <p:par>
                                <p:cTn id="162" presetID="26" presetClass="emph" presetSubtype="0" fill="hold" grpId="0" nodeType="withEffect">
                                  <p:stCondLst>
                                    <p:cond delay="0"/>
                                  </p:stCondLst>
                                  <p:childTnLst>
                                    <p:animEffect transition="out" filter="fade">
                                      <p:cBhvr>
                                        <p:cTn id="163" dur="500" tmFilter="0, 0; .2, .5; .8, .5; 1, 0"/>
                                        <p:tgtEl>
                                          <p:spTgt spid="90"/>
                                        </p:tgtEl>
                                      </p:cBhvr>
                                    </p:animEffect>
                                    <p:animScale>
                                      <p:cBhvr>
                                        <p:cTn id="164" dur="250" autoRev="1" fill="hold"/>
                                        <p:tgtEl>
                                          <p:spTgt spid="90"/>
                                        </p:tgtEl>
                                      </p:cBhvr>
                                      <p:by x="105000" y="105000"/>
                                    </p:animScale>
                                  </p:childTnLst>
                                </p:cTn>
                              </p:par>
                            </p:childTnLst>
                          </p:cTn>
                        </p:par>
                      </p:childTnLst>
                    </p:cTn>
                  </p:par>
                  <p:par>
                    <p:cTn id="165" fill="hold">
                      <p:stCondLst>
                        <p:cond delay="indefinite"/>
                      </p:stCondLst>
                      <p:childTnLst>
                        <p:par>
                          <p:cTn id="166" fill="hold">
                            <p:stCondLst>
                              <p:cond delay="0"/>
                            </p:stCondLst>
                            <p:childTnLst>
                              <p:par>
                                <p:cTn id="167" presetID="3" presetClass="entr" presetSubtype="10" fill="hold" grpId="0" nodeType="clickEffect" nodePh="1">
                                  <p:stCondLst>
                                    <p:cond delay="0"/>
                                  </p:stCondLst>
                                  <p:endCondLst>
                                    <p:cond evt="begin" delay="0">
                                      <p:tn val="167"/>
                                    </p:cond>
                                  </p:endCondLst>
                                  <p:childTnLst>
                                    <p:set>
                                      <p:cBhvr>
                                        <p:cTn id="168" dur="1" fill="hold">
                                          <p:stCondLst>
                                            <p:cond delay="0"/>
                                          </p:stCondLst>
                                        </p:cTn>
                                        <p:tgtEl>
                                          <p:spTgt spid="63"/>
                                        </p:tgtEl>
                                        <p:attrNameLst>
                                          <p:attrName>style.visibility</p:attrName>
                                        </p:attrNameLst>
                                      </p:cBhvr>
                                      <p:to>
                                        <p:strVal val="visible"/>
                                      </p:to>
                                    </p:set>
                                    <p:animEffect transition="in" filter="blinds(horizontal)">
                                      <p:cBhvr>
                                        <p:cTn id="169" dur="500"/>
                                        <p:tgtEl>
                                          <p:spTgt spid="63"/>
                                        </p:tgtEl>
                                      </p:cBhvr>
                                    </p:animEffect>
                                  </p:childTnLst>
                                </p:cTn>
                              </p:par>
                              <p:par>
                                <p:cTn id="170" presetID="3" presetClass="entr" presetSubtype="10" fill="hold" grpId="0" nodeType="withEffect">
                                  <p:stCondLst>
                                    <p:cond delay="0"/>
                                  </p:stCondLst>
                                  <p:childTnLst>
                                    <p:set>
                                      <p:cBhvr>
                                        <p:cTn id="171" dur="1" fill="hold">
                                          <p:stCondLst>
                                            <p:cond delay="0"/>
                                          </p:stCondLst>
                                        </p:cTn>
                                        <p:tgtEl>
                                          <p:spTgt spid="84"/>
                                        </p:tgtEl>
                                        <p:attrNameLst>
                                          <p:attrName>style.visibility</p:attrName>
                                        </p:attrNameLst>
                                      </p:cBhvr>
                                      <p:to>
                                        <p:strVal val="visible"/>
                                      </p:to>
                                    </p:set>
                                    <p:animEffect transition="in" filter="blinds(horizontal)">
                                      <p:cBhvr>
                                        <p:cTn id="172" dur="500"/>
                                        <p:tgtEl>
                                          <p:spTgt spid="84"/>
                                        </p:tgtEl>
                                      </p:cBhvr>
                                    </p:animEffect>
                                  </p:childTnLst>
                                </p:cTn>
                              </p:par>
                            </p:childTnLst>
                          </p:cTn>
                        </p:par>
                      </p:childTnLst>
                    </p:cTn>
                  </p:par>
                  <p:par>
                    <p:cTn id="173" fill="hold">
                      <p:stCondLst>
                        <p:cond delay="indefinite"/>
                      </p:stCondLst>
                      <p:childTnLst>
                        <p:par>
                          <p:cTn id="174" fill="hold">
                            <p:stCondLst>
                              <p:cond delay="0"/>
                            </p:stCondLst>
                            <p:childTnLst>
                              <p:par>
                                <p:cTn id="175" presetID="26" presetClass="emph" presetSubtype="0" fill="hold" grpId="0" nodeType="clickEffect" nodePh="1">
                                  <p:stCondLst>
                                    <p:cond delay="0"/>
                                  </p:stCondLst>
                                  <p:endCondLst>
                                    <p:cond evt="begin" delay="0">
                                      <p:tn val="175"/>
                                    </p:cond>
                                  </p:endCondLst>
                                  <p:childTnLst>
                                    <p:animEffect transition="out" filter="fade">
                                      <p:cBhvr>
                                        <p:cTn id="176" dur="500" tmFilter="0, 0; .2, .5; .8, .5; 1, 0"/>
                                        <p:tgtEl>
                                          <p:spTgt spid="59"/>
                                        </p:tgtEl>
                                      </p:cBhvr>
                                    </p:animEffect>
                                    <p:animScale>
                                      <p:cBhvr>
                                        <p:cTn id="177" dur="250" autoRev="1" fill="hold"/>
                                        <p:tgtEl>
                                          <p:spTgt spid="59"/>
                                        </p:tgtEl>
                                      </p:cBhvr>
                                      <p:by x="105000" y="105000"/>
                                    </p:animScale>
                                  </p:childTnLst>
                                </p:cTn>
                              </p:par>
                              <p:par>
                                <p:cTn id="178" presetID="26" presetClass="emph" presetSubtype="0" fill="hold" grpId="0" nodeType="withEffect">
                                  <p:stCondLst>
                                    <p:cond delay="0"/>
                                  </p:stCondLst>
                                  <p:childTnLst>
                                    <p:animEffect transition="out" filter="fade">
                                      <p:cBhvr>
                                        <p:cTn id="179" dur="500" tmFilter="0, 0; .2, .5; .8, .5; 1, 0"/>
                                        <p:tgtEl>
                                          <p:spTgt spid="91"/>
                                        </p:tgtEl>
                                      </p:cBhvr>
                                    </p:animEffect>
                                    <p:animScale>
                                      <p:cBhvr>
                                        <p:cTn id="180" dur="250" autoRev="1" fill="hold"/>
                                        <p:tgtEl>
                                          <p:spTgt spid="91"/>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4" presetClass="entr" presetSubtype="16" fill="hold" grpId="0" nodeType="clickEffect" nodePh="1">
                                  <p:stCondLst>
                                    <p:cond delay="0"/>
                                  </p:stCondLst>
                                  <p:endCondLst>
                                    <p:cond evt="begin" delay="0">
                                      <p:tn val="183"/>
                                    </p:cond>
                                  </p:endCondLst>
                                  <p:childTnLst>
                                    <p:set>
                                      <p:cBhvr>
                                        <p:cTn id="184" dur="1" fill="hold">
                                          <p:stCondLst>
                                            <p:cond delay="0"/>
                                          </p:stCondLst>
                                        </p:cTn>
                                        <p:tgtEl>
                                          <p:spTgt spid="64"/>
                                        </p:tgtEl>
                                        <p:attrNameLst>
                                          <p:attrName>style.visibility</p:attrName>
                                        </p:attrNameLst>
                                      </p:cBhvr>
                                      <p:to>
                                        <p:strVal val="visible"/>
                                      </p:to>
                                    </p:set>
                                    <p:animEffect transition="in" filter="box(in)">
                                      <p:cBhvr>
                                        <p:cTn id="185" dur="500"/>
                                        <p:tgtEl>
                                          <p:spTgt spid="64"/>
                                        </p:tgtEl>
                                      </p:cBhvr>
                                    </p:animEffect>
                                  </p:childTnLst>
                                </p:cTn>
                              </p:par>
                              <p:par>
                                <p:cTn id="186" presetID="4" presetClass="entr" presetSubtype="16" fill="hold" grpId="0" nodeType="withEffect">
                                  <p:stCondLst>
                                    <p:cond delay="0"/>
                                  </p:stCondLst>
                                  <p:childTnLst>
                                    <p:set>
                                      <p:cBhvr>
                                        <p:cTn id="187" dur="1" fill="hold">
                                          <p:stCondLst>
                                            <p:cond delay="0"/>
                                          </p:stCondLst>
                                        </p:cTn>
                                        <p:tgtEl>
                                          <p:spTgt spid="85"/>
                                        </p:tgtEl>
                                        <p:attrNameLst>
                                          <p:attrName>style.visibility</p:attrName>
                                        </p:attrNameLst>
                                      </p:cBhvr>
                                      <p:to>
                                        <p:strVal val="visible"/>
                                      </p:to>
                                    </p:set>
                                    <p:animEffect transition="in" filter="box(in)">
                                      <p:cBhvr>
                                        <p:cTn id="188" dur="500"/>
                                        <p:tgtEl>
                                          <p:spTgt spid="85"/>
                                        </p:tgtEl>
                                      </p:cBhvr>
                                    </p:animEffect>
                                  </p:childTnLst>
                                </p:cTn>
                              </p:par>
                            </p:childTnLst>
                          </p:cTn>
                        </p:par>
                      </p:childTnLst>
                    </p:cTn>
                  </p:par>
                  <p:par>
                    <p:cTn id="189" fill="hold">
                      <p:stCondLst>
                        <p:cond delay="indefinite"/>
                      </p:stCondLst>
                      <p:childTnLst>
                        <p:par>
                          <p:cTn id="190" fill="hold">
                            <p:stCondLst>
                              <p:cond delay="0"/>
                            </p:stCondLst>
                            <p:childTnLst>
                              <p:par>
                                <p:cTn id="191" presetID="26" presetClass="emph" presetSubtype="0" fill="hold" grpId="0" nodeType="clickEffect" nodePh="1">
                                  <p:stCondLst>
                                    <p:cond delay="0"/>
                                  </p:stCondLst>
                                  <p:endCondLst>
                                    <p:cond evt="begin" delay="0">
                                      <p:tn val="191"/>
                                    </p:cond>
                                  </p:endCondLst>
                                  <p:childTnLst>
                                    <p:animEffect transition="out" filter="fade">
                                      <p:cBhvr>
                                        <p:cTn id="192" dur="500" tmFilter="0, 0; .2, .5; .8, .5; 1, 0"/>
                                        <p:tgtEl>
                                          <p:spTgt spid="60"/>
                                        </p:tgtEl>
                                      </p:cBhvr>
                                    </p:animEffect>
                                    <p:animScale>
                                      <p:cBhvr>
                                        <p:cTn id="193" dur="250" autoRev="1" fill="hold"/>
                                        <p:tgtEl>
                                          <p:spTgt spid="60"/>
                                        </p:tgtEl>
                                      </p:cBhvr>
                                      <p:by x="105000" y="105000"/>
                                    </p:animScale>
                                  </p:childTnLst>
                                </p:cTn>
                              </p:par>
                              <p:par>
                                <p:cTn id="194" presetID="26" presetClass="emph" presetSubtype="0" fill="hold" grpId="0" nodeType="withEffect">
                                  <p:stCondLst>
                                    <p:cond delay="0"/>
                                  </p:stCondLst>
                                  <p:childTnLst>
                                    <p:animEffect transition="out" filter="fade">
                                      <p:cBhvr>
                                        <p:cTn id="195" dur="500" tmFilter="0, 0; .2, .5; .8, .5; 1, 0"/>
                                        <p:tgtEl>
                                          <p:spTgt spid="95"/>
                                        </p:tgtEl>
                                      </p:cBhvr>
                                    </p:animEffect>
                                    <p:animScale>
                                      <p:cBhvr>
                                        <p:cTn id="196" dur="250" autoRev="1" fill="hold"/>
                                        <p:tgtEl>
                                          <p:spTgt spid="95"/>
                                        </p:tgtEl>
                                      </p:cBhvr>
                                      <p:by x="105000" y="105000"/>
                                    </p:animScale>
                                  </p:childTnLst>
                                </p:cTn>
                              </p:par>
                            </p:childTnLst>
                          </p:cTn>
                        </p:par>
                      </p:childTnLst>
                    </p:cTn>
                  </p:par>
                  <p:par>
                    <p:cTn id="197" fill="hold">
                      <p:stCondLst>
                        <p:cond delay="indefinite"/>
                      </p:stCondLst>
                      <p:childTnLst>
                        <p:par>
                          <p:cTn id="198" fill="hold">
                            <p:stCondLst>
                              <p:cond delay="0"/>
                            </p:stCondLst>
                            <p:childTnLst>
                              <p:par>
                                <p:cTn id="199" presetID="29" presetClass="entr" presetSubtype="0" fill="hold" grpId="0" nodeType="clickEffect" nodePh="1">
                                  <p:stCondLst>
                                    <p:cond delay="0"/>
                                  </p:stCondLst>
                                  <p:endCondLst>
                                    <p:cond evt="begin" delay="0">
                                      <p:tn val="199"/>
                                    </p:cond>
                                  </p:endCondLst>
                                  <p:childTnLst>
                                    <p:set>
                                      <p:cBhvr>
                                        <p:cTn id="200" dur="1" fill="hold">
                                          <p:stCondLst>
                                            <p:cond delay="0"/>
                                          </p:stCondLst>
                                        </p:cTn>
                                        <p:tgtEl>
                                          <p:spTgt spid="65"/>
                                        </p:tgtEl>
                                        <p:attrNameLst>
                                          <p:attrName>style.visibility</p:attrName>
                                        </p:attrNameLst>
                                      </p:cBhvr>
                                      <p:to>
                                        <p:strVal val="visible"/>
                                      </p:to>
                                    </p:set>
                                    <p:anim calcmode="lin" valueType="num">
                                      <p:cBhvr>
                                        <p:cTn id="201" dur="1000" fill="hold"/>
                                        <p:tgtEl>
                                          <p:spTgt spid="65"/>
                                        </p:tgtEl>
                                        <p:attrNameLst>
                                          <p:attrName>ppt_x</p:attrName>
                                        </p:attrNameLst>
                                      </p:cBhvr>
                                      <p:tavLst>
                                        <p:tav tm="0">
                                          <p:val>
                                            <p:strVal val="#ppt_x-.2"/>
                                          </p:val>
                                        </p:tav>
                                        <p:tav tm="100000">
                                          <p:val>
                                            <p:strVal val="#ppt_x"/>
                                          </p:val>
                                        </p:tav>
                                      </p:tavLst>
                                    </p:anim>
                                    <p:anim calcmode="lin" valueType="num">
                                      <p:cBhvr>
                                        <p:cTn id="202" dur="1000" fill="hold"/>
                                        <p:tgtEl>
                                          <p:spTgt spid="65"/>
                                        </p:tgtEl>
                                        <p:attrNameLst>
                                          <p:attrName>ppt_y</p:attrName>
                                        </p:attrNameLst>
                                      </p:cBhvr>
                                      <p:tavLst>
                                        <p:tav tm="0">
                                          <p:val>
                                            <p:strVal val="#ppt_y"/>
                                          </p:val>
                                        </p:tav>
                                        <p:tav tm="100000">
                                          <p:val>
                                            <p:strVal val="#ppt_y"/>
                                          </p:val>
                                        </p:tav>
                                      </p:tavLst>
                                    </p:anim>
                                    <p:animEffect transition="in" filter="wipe(right)" prLst="gradientSize: 0.1">
                                      <p:cBhvr>
                                        <p:cTn id="203" dur="1000"/>
                                        <p:tgtEl>
                                          <p:spTgt spid="65"/>
                                        </p:tgtEl>
                                      </p:cBhvr>
                                    </p:animEffect>
                                  </p:childTnLst>
                                </p:cTn>
                              </p:par>
                              <p:par>
                                <p:cTn id="204" presetID="29" presetClass="entr" presetSubtype="0" fill="hold" grpId="0" nodeType="withEffect">
                                  <p:stCondLst>
                                    <p:cond delay="0"/>
                                  </p:stCondLst>
                                  <p:childTnLst>
                                    <p:set>
                                      <p:cBhvr>
                                        <p:cTn id="205" dur="1" fill="hold">
                                          <p:stCondLst>
                                            <p:cond delay="0"/>
                                          </p:stCondLst>
                                        </p:cTn>
                                        <p:tgtEl>
                                          <p:spTgt spid="92"/>
                                        </p:tgtEl>
                                        <p:attrNameLst>
                                          <p:attrName>style.visibility</p:attrName>
                                        </p:attrNameLst>
                                      </p:cBhvr>
                                      <p:to>
                                        <p:strVal val="visible"/>
                                      </p:to>
                                    </p:set>
                                    <p:anim calcmode="lin" valueType="num">
                                      <p:cBhvr>
                                        <p:cTn id="206" dur="1000" fill="hold"/>
                                        <p:tgtEl>
                                          <p:spTgt spid="92"/>
                                        </p:tgtEl>
                                        <p:attrNameLst>
                                          <p:attrName>ppt_x</p:attrName>
                                        </p:attrNameLst>
                                      </p:cBhvr>
                                      <p:tavLst>
                                        <p:tav tm="0">
                                          <p:val>
                                            <p:strVal val="#ppt_x-.2"/>
                                          </p:val>
                                        </p:tav>
                                        <p:tav tm="100000">
                                          <p:val>
                                            <p:strVal val="#ppt_x"/>
                                          </p:val>
                                        </p:tav>
                                      </p:tavLst>
                                    </p:anim>
                                    <p:anim calcmode="lin" valueType="num">
                                      <p:cBhvr>
                                        <p:cTn id="207" dur="1000" fill="hold"/>
                                        <p:tgtEl>
                                          <p:spTgt spid="92"/>
                                        </p:tgtEl>
                                        <p:attrNameLst>
                                          <p:attrName>ppt_y</p:attrName>
                                        </p:attrNameLst>
                                      </p:cBhvr>
                                      <p:tavLst>
                                        <p:tav tm="0">
                                          <p:val>
                                            <p:strVal val="#ppt_y"/>
                                          </p:val>
                                        </p:tav>
                                        <p:tav tm="100000">
                                          <p:val>
                                            <p:strVal val="#ppt_y"/>
                                          </p:val>
                                        </p:tav>
                                      </p:tavLst>
                                    </p:anim>
                                    <p:animEffect transition="in" filter="wipe(right)" prLst="gradientSize: 0.1">
                                      <p:cBhvr>
                                        <p:cTn id="208" dur="1000"/>
                                        <p:tgtEl>
                                          <p:spTgt spid="92"/>
                                        </p:tgtEl>
                                      </p:cBhvr>
                                    </p:animEffect>
                                  </p:childTnLst>
                                </p:cTn>
                              </p:par>
                            </p:childTnLst>
                          </p:cTn>
                        </p:par>
                      </p:childTnLst>
                    </p:cTn>
                  </p:par>
                  <p:par>
                    <p:cTn id="209" fill="hold">
                      <p:stCondLst>
                        <p:cond delay="indefinite"/>
                      </p:stCondLst>
                      <p:childTnLst>
                        <p:par>
                          <p:cTn id="210" fill="hold">
                            <p:stCondLst>
                              <p:cond delay="0"/>
                            </p:stCondLst>
                            <p:childTnLst>
                              <p:par>
                                <p:cTn id="211" presetID="35" presetClass="emph" presetSubtype="0" fill="hold" grpId="0" nodeType="clickEffect" nodePh="1">
                                  <p:stCondLst>
                                    <p:cond delay="0"/>
                                  </p:stCondLst>
                                  <p:endCondLst>
                                    <p:cond evt="begin" delay="0">
                                      <p:tn val="211"/>
                                    </p:cond>
                                  </p:endCondLst>
                                  <p:childTnLst>
                                    <p:anim calcmode="discrete" valueType="str">
                                      <p:cBhvr>
                                        <p:cTn id="212" dur="1000" fill="hold"/>
                                        <p:tgtEl>
                                          <p:spTgt spid="61"/>
                                        </p:tgtEl>
                                        <p:attrNameLst>
                                          <p:attrName>style.visibility</p:attrName>
                                        </p:attrNameLst>
                                      </p:cBhvr>
                                      <p:tavLst>
                                        <p:tav tm="0">
                                          <p:val>
                                            <p:strVal val="hidden"/>
                                          </p:val>
                                        </p:tav>
                                        <p:tav tm="50000">
                                          <p:val>
                                            <p:strVal val="visible"/>
                                          </p:val>
                                        </p:tav>
                                      </p:tavLst>
                                    </p:anim>
                                  </p:childTnLst>
                                </p:cTn>
                              </p:par>
                              <p:par>
                                <p:cTn id="213" presetID="35" presetClass="emph" presetSubtype="0" fill="hold" grpId="0" nodeType="withEffect">
                                  <p:stCondLst>
                                    <p:cond delay="0"/>
                                  </p:stCondLst>
                                  <p:childTnLst>
                                    <p:anim calcmode="discrete" valueType="str">
                                      <p:cBhvr>
                                        <p:cTn id="214"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215" fill="hold">
                      <p:stCondLst>
                        <p:cond delay="indefinite"/>
                      </p:stCondLst>
                      <p:childTnLst>
                        <p:par>
                          <p:cTn id="216" fill="hold">
                            <p:stCondLst>
                              <p:cond delay="0"/>
                            </p:stCondLst>
                            <p:childTnLst>
                              <p:par>
                                <p:cTn id="217" presetID="29" presetClass="entr" presetSubtype="0" fill="hold" grpId="0" nodeType="clickEffect" nodePh="1">
                                  <p:stCondLst>
                                    <p:cond delay="0"/>
                                  </p:stCondLst>
                                  <p:endCondLst>
                                    <p:cond evt="begin" delay="0">
                                      <p:tn val="217"/>
                                    </p:cond>
                                  </p:endCondLst>
                                  <p:childTnLst>
                                    <p:set>
                                      <p:cBhvr>
                                        <p:cTn id="218" dur="1" fill="hold">
                                          <p:stCondLst>
                                            <p:cond delay="0"/>
                                          </p:stCondLst>
                                        </p:cTn>
                                        <p:tgtEl>
                                          <p:spTgt spid="66"/>
                                        </p:tgtEl>
                                        <p:attrNameLst>
                                          <p:attrName>style.visibility</p:attrName>
                                        </p:attrNameLst>
                                      </p:cBhvr>
                                      <p:to>
                                        <p:strVal val="visible"/>
                                      </p:to>
                                    </p:set>
                                    <p:anim calcmode="lin" valueType="num">
                                      <p:cBhvr>
                                        <p:cTn id="219" dur="1000" fill="hold"/>
                                        <p:tgtEl>
                                          <p:spTgt spid="66"/>
                                        </p:tgtEl>
                                        <p:attrNameLst>
                                          <p:attrName>ppt_x</p:attrName>
                                        </p:attrNameLst>
                                      </p:cBhvr>
                                      <p:tavLst>
                                        <p:tav tm="0">
                                          <p:val>
                                            <p:strVal val="#ppt_x-.2"/>
                                          </p:val>
                                        </p:tav>
                                        <p:tav tm="100000">
                                          <p:val>
                                            <p:strVal val="#ppt_x"/>
                                          </p:val>
                                        </p:tav>
                                      </p:tavLst>
                                    </p:anim>
                                    <p:anim calcmode="lin" valueType="num">
                                      <p:cBhvr>
                                        <p:cTn id="220" dur="1000" fill="hold"/>
                                        <p:tgtEl>
                                          <p:spTgt spid="66"/>
                                        </p:tgtEl>
                                        <p:attrNameLst>
                                          <p:attrName>ppt_y</p:attrName>
                                        </p:attrNameLst>
                                      </p:cBhvr>
                                      <p:tavLst>
                                        <p:tav tm="0">
                                          <p:val>
                                            <p:strVal val="#ppt_y"/>
                                          </p:val>
                                        </p:tav>
                                        <p:tav tm="100000">
                                          <p:val>
                                            <p:strVal val="#ppt_y"/>
                                          </p:val>
                                        </p:tav>
                                      </p:tavLst>
                                    </p:anim>
                                    <p:animEffect transition="in" filter="wipe(right)" prLst="gradientSize: 0.1">
                                      <p:cBhvr>
                                        <p:cTn id="221" dur="1000"/>
                                        <p:tgtEl>
                                          <p:spTgt spid="66"/>
                                        </p:tgtEl>
                                      </p:cBhvr>
                                    </p:animEffect>
                                  </p:childTnLst>
                                </p:cTn>
                              </p:par>
                              <p:par>
                                <p:cTn id="222" presetID="29" presetClass="entr" presetSubtype="0" fill="hold" grpId="0" nodeType="withEffect">
                                  <p:stCondLst>
                                    <p:cond delay="0"/>
                                  </p:stCondLst>
                                  <p:childTnLst>
                                    <p:set>
                                      <p:cBhvr>
                                        <p:cTn id="223" dur="1" fill="hold">
                                          <p:stCondLst>
                                            <p:cond delay="0"/>
                                          </p:stCondLst>
                                        </p:cTn>
                                        <p:tgtEl>
                                          <p:spTgt spid="93"/>
                                        </p:tgtEl>
                                        <p:attrNameLst>
                                          <p:attrName>style.visibility</p:attrName>
                                        </p:attrNameLst>
                                      </p:cBhvr>
                                      <p:to>
                                        <p:strVal val="visible"/>
                                      </p:to>
                                    </p:set>
                                    <p:anim calcmode="lin" valueType="num">
                                      <p:cBhvr>
                                        <p:cTn id="224" dur="1000" fill="hold"/>
                                        <p:tgtEl>
                                          <p:spTgt spid="93"/>
                                        </p:tgtEl>
                                        <p:attrNameLst>
                                          <p:attrName>ppt_x</p:attrName>
                                        </p:attrNameLst>
                                      </p:cBhvr>
                                      <p:tavLst>
                                        <p:tav tm="0">
                                          <p:val>
                                            <p:strVal val="#ppt_x-.2"/>
                                          </p:val>
                                        </p:tav>
                                        <p:tav tm="100000">
                                          <p:val>
                                            <p:strVal val="#ppt_x"/>
                                          </p:val>
                                        </p:tav>
                                      </p:tavLst>
                                    </p:anim>
                                    <p:anim calcmode="lin" valueType="num">
                                      <p:cBhvr>
                                        <p:cTn id="225" dur="1000" fill="hold"/>
                                        <p:tgtEl>
                                          <p:spTgt spid="93"/>
                                        </p:tgtEl>
                                        <p:attrNameLst>
                                          <p:attrName>ppt_y</p:attrName>
                                        </p:attrNameLst>
                                      </p:cBhvr>
                                      <p:tavLst>
                                        <p:tav tm="0">
                                          <p:val>
                                            <p:strVal val="#ppt_y"/>
                                          </p:val>
                                        </p:tav>
                                        <p:tav tm="100000">
                                          <p:val>
                                            <p:strVal val="#ppt_y"/>
                                          </p:val>
                                        </p:tav>
                                      </p:tavLst>
                                    </p:anim>
                                    <p:animEffect transition="in" filter="wipe(right)" prLst="gradientSize: 0.1">
                                      <p:cBhvr>
                                        <p:cTn id="226" dur="1000"/>
                                        <p:tgtEl>
                                          <p:spTgt spid="93"/>
                                        </p:tgtEl>
                                      </p:cBhvr>
                                    </p:animEffect>
                                  </p:childTnLst>
                                </p:cTn>
                              </p:par>
                            </p:childTnLst>
                          </p:cTn>
                        </p:par>
                      </p:childTnLst>
                    </p:cTn>
                  </p:par>
                  <p:par>
                    <p:cTn id="227" fill="hold">
                      <p:stCondLst>
                        <p:cond delay="indefinite"/>
                      </p:stCondLst>
                      <p:childTnLst>
                        <p:par>
                          <p:cTn id="228" fill="hold">
                            <p:stCondLst>
                              <p:cond delay="0"/>
                            </p:stCondLst>
                            <p:childTnLst>
                              <p:par>
                                <p:cTn id="229" presetID="35" presetClass="emph" presetSubtype="0" fill="hold" grpId="0" nodeType="clickEffect" nodePh="1">
                                  <p:stCondLst>
                                    <p:cond delay="0"/>
                                  </p:stCondLst>
                                  <p:endCondLst>
                                    <p:cond evt="begin" delay="0">
                                      <p:tn val="229"/>
                                    </p:cond>
                                  </p:endCondLst>
                                  <p:childTnLst>
                                    <p:anim calcmode="discrete" valueType="str">
                                      <p:cBhvr>
                                        <p:cTn id="230" dur="1000" fill="hold"/>
                                        <p:tgtEl>
                                          <p:spTgt spid="62"/>
                                        </p:tgtEl>
                                        <p:attrNameLst>
                                          <p:attrName>style.visibility</p:attrName>
                                        </p:attrNameLst>
                                      </p:cBhvr>
                                      <p:tavLst>
                                        <p:tav tm="0">
                                          <p:val>
                                            <p:strVal val="hidden"/>
                                          </p:val>
                                        </p:tav>
                                        <p:tav tm="50000">
                                          <p:val>
                                            <p:strVal val="visible"/>
                                          </p:val>
                                        </p:tav>
                                      </p:tavLst>
                                    </p:anim>
                                  </p:childTnLst>
                                </p:cTn>
                              </p:par>
                              <p:par>
                                <p:cTn id="231" presetID="35" presetClass="emph" presetSubtype="0" fill="hold" grpId="0" nodeType="withEffect">
                                  <p:stCondLst>
                                    <p:cond delay="0"/>
                                  </p:stCondLst>
                                  <p:childTnLst>
                                    <p:anim calcmode="discrete" valueType="str">
                                      <p:cBhvr>
                                        <p:cTn id="232" dur="1000" fill="hold"/>
                                        <p:tgtEl>
                                          <p:spTgt spid="97"/>
                                        </p:tgtEl>
                                        <p:attrNameLst>
                                          <p:attrName>style.visibility</p:attrName>
                                        </p:attrNameLst>
                                      </p:cBhvr>
                                      <p:tavLst>
                                        <p:tav tm="0">
                                          <p:val>
                                            <p:strVal val="hidden"/>
                                          </p:val>
                                        </p:tav>
                                        <p:tav tm="50000">
                                          <p:val>
                                            <p:strVal val="visible"/>
                                          </p:val>
                                        </p:tav>
                                      </p:tavLst>
                                    </p:anim>
                                  </p:childTnLst>
                                </p:cTn>
                              </p:par>
                            </p:childTnLst>
                          </p:cTn>
                        </p:par>
                      </p:childTnLst>
                    </p:cTn>
                  </p:par>
                  <p:par>
                    <p:cTn id="233" fill="hold">
                      <p:stCondLst>
                        <p:cond delay="indefinite"/>
                      </p:stCondLst>
                      <p:childTnLst>
                        <p:par>
                          <p:cTn id="234" fill="hold">
                            <p:stCondLst>
                              <p:cond delay="0"/>
                            </p:stCondLst>
                            <p:childTnLst>
                              <p:par>
                                <p:cTn id="235" presetID="9" presetClass="entr" presetSubtype="0" fill="hold" grpId="0" nodeType="clickEffect" nodePh="1">
                                  <p:stCondLst>
                                    <p:cond delay="0"/>
                                  </p:stCondLst>
                                  <p:endCondLst>
                                    <p:cond evt="begin" delay="0">
                                      <p:tn val="235"/>
                                    </p:cond>
                                  </p:endCondLst>
                                  <p:childTnLst>
                                    <p:set>
                                      <p:cBhvr>
                                        <p:cTn id="236" dur="1" fill="hold">
                                          <p:stCondLst>
                                            <p:cond delay="0"/>
                                          </p:stCondLst>
                                        </p:cTn>
                                        <p:tgtEl>
                                          <p:spTgt spid="67"/>
                                        </p:tgtEl>
                                        <p:attrNameLst>
                                          <p:attrName>style.visibility</p:attrName>
                                        </p:attrNameLst>
                                      </p:cBhvr>
                                      <p:to>
                                        <p:strVal val="visible"/>
                                      </p:to>
                                    </p:set>
                                    <p:animEffect transition="in" filter="dissolve">
                                      <p:cBhvr>
                                        <p:cTn id="237" dur="500"/>
                                        <p:tgtEl>
                                          <p:spTgt spid="67"/>
                                        </p:tgtEl>
                                      </p:cBhvr>
                                    </p:animEffect>
                                  </p:childTnLst>
                                </p:cTn>
                              </p:par>
                              <p:par>
                                <p:cTn id="238" presetID="9" presetClass="entr" presetSubtype="0" fill="hold" grpId="0" nodeType="withEffect">
                                  <p:stCondLst>
                                    <p:cond delay="0"/>
                                  </p:stCondLst>
                                  <p:childTnLst>
                                    <p:set>
                                      <p:cBhvr>
                                        <p:cTn id="239" dur="1" fill="hold">
                                          <p:stCondLst>
                                            <p:cond delay="0"/>
                                          </p:stCondLst>
                                        </p:cTn>
                                        <p:tgtEl>
                                          <p:spTgt spid="94"/>
                                        </p:tgtEl>
                                        <p:attrNameLst>
                                          <p:attrName>style.visibility</p:attrName>
                                        </p:attrNameLst>
                                      </p:cBhvr>
                                      <p:to>
                                        <p:strVal val="visible"/>
                                      </p:to>
                                    </p:set>
                                    <p:animEffect transition="in" filter="dissolve">
                                      <p:cBhvr>
                                        <p:cTn id="240" dur="500"/>
                                        <p:tgtEl>
                                          <p:spTgt spid="94"/>
                                        </p:tgtEl>
                                      </p:cBhvr>
                                    </p:animEffect>
                                  </p:childTnLst>
                                </p:cTn>
                              </p:par>
                            </p:childTnLst>
                          </p:cTn>
                        </p:par>
                      </p:childTnLst>
                    </p:cTn>
                  </p:par>
                  <p:par>
                    <p:cTn id="241" fill="hold">
                      <p:stCondLst>
                        <p:cond delay="indefinite"/>
                      </p:stCondLst>
                      <p:childTnLst>
                        <p:par>
                          <p:cTn id="242" fill="hold">
                            <p:stCondLst>
                              <p:cond delay="0"/>
                            </p:stCondLst>
                            <p:childTnLst>
                              <p:par>
                                <p:cTn id="243" presetID="18" presetClass="exit" presetSubtype="12" fill="hold" grpId="1" nodeType="clickEffect" nodePh="1">
                                  <p:stCondLst>
                                    <p:cond delay="0"/>
                                  </p:stCondLst>
                                  <p:endCondLst>
                                    <p:cond evt="begin" delay="0">
                                      <p:tn val="243"/>
                                    </p:cond>
                                  </p:endCondLst>
                                  <p:childTnLst>
                                    <p:animEffect transition="out" filter="strips(downLeft)">
                                      <p:cBhvr>
                                        <p:cTn id="244" dur="500"/>
                                        <p:tgtEl>
                                          <p:spTgt spid="38"/>
                                        </p:tgtEl>
                                      </p:cBhvr>
                                    </p:animEffect>
                                    <p:set>
                                      <p:cBhvr>
                                        <p:cTn id="245" dur="1" fill="hold">
                                          <p:stCondLst>
                                            <p:cond delay="499"/>
                                          </p:stCondLst>
                                        </p:cTn>
                                        <p:tgtEl>
                                          <p:spTgt spid="38"/>
                                        </p:tgtEl>
                                        <p:attrNameLst>
                                          <p:attrName>style.visibility</p:attrName>
                                        </p:attrNameLst>
                                      </p:cBhvr>
                                      <p:to>
                                        <p:strVal val="hidden"/>
                                      </p:to>
                                    </p:set>
                                  </p:childTnLst>
                                </p:cTn>
                              </p:par>
                              <p:par>
                                <p:cTn id="246" presetID="18" presetClass="exit" presetSubtype="12" fill="hold" grpId="1" nodeType="withEffect" nodePh="1">
                                  <p:stCondLst>
                                    <p:cond delay="0"/>
                                  </p:stCondLst>
                                  <p:endCondLst>
                                    <p:cond evt="begin" delay="0">
                                      <p:tn val="246"/>
                                    </p:cond>
                                  </p:endCondLst>
                                  <p:childTnLst>
                                    <p:animEffect transition="out" filter="strips(downLeft)">
                                      <p:cBhvr>
                                        <p:cTn id="247" dur="500"/>
                                        <p:tgtEl>
                                          <p:spTgt spid="39"/>
                                        </p:tgtEl>
                                      </p:cBhvr>
                                    </p:animEffect>
                                    <p:set>
                                      <p:cBhvr>
                                        <p:cTn id="248" dur="1" fill="hold">
                                          <p:stCondLst>
                                            <p:cond delay="499"/>
                                          </p:stCondLst>
                                        </p:cTn>
                                        <p:tgtEl>
                                          <p:spTgt spid="39"/>
                                        </p:tgtEl>
                                        <p:attrNameLst>
                                          <p:attrName>style.visibility</p:attrName>
                                        </p:attrNameLst>
                                      </p:cBhvr>
                                      <p:to>
                                        <p:strVal val="hidden"/>
                                      </p:to>
                                    </p:set>
                                  </p:childTnLst>
                                </p:cTn>
                              </p:par>
                              <p:par>
                                <p:cTn id="249" presetID="18" presetClass="exit" presetSubtype="12" fill="hold" grpId="1" nodeType="withEffect" nodePh="1">
                                  <p:stCondLst>
                                    <p:cond delay="0"/>
                                  </p:stCondLst>
                                  <p:endCondLst>
                                    <p:cond evt="begin" delay="0">
                                      <p:tn val="249"/>
                                    </p:cond>
                                  </p:endCondLst>
                                  <p:childTnLst>
                                    <p:animEffect transition="out" filter="strips(downLeft)">
                                      <p:cBhvr>
                                        <p:cTn id="250" dur="500"/>
                                        <p:tgtEl>
                                          <p:spTgt spid="40"/>
                                        </p:tgtEl>
                                      </p:cBhvr>
                                    </p:animEffect>
                                    <p:set>
                                      <p:cBhvr>
                                        <p:cTn id="251" dur="1" fill="hold">
                                          <p:stCondLst>
                                            <p:cond delay="499"/>
                                          </p:stCondLst>
                                        </p:cTn>
                                        <p:tgtEl>
                                          <p:spTgt spid="40"/>
                                        </p:tgtEl>
                                        <p:attrNameLst>
                                          <p:attrName>style.visibility</p:attrName>
                                        </p:attrNameLst>
                                      </p:cBhvr>
                                      <p:to>
                                        <p:strVal val="hidden"/>
                                      </p:to>
                                    </p:set>
                                  </p:childTnLst>
                                </p:cTn>
                              </p:par>
                              <p:par>
                                <p:cTn id="252" presetID="18" presetClass="exit" presetSubtype="12" fill="hold" grpId="1" nodeType="withEffect" nodePh="1">
                                  <p:stCondLst>
                                    <p:cond delay="0"/>
                                  </p:stCondLst>
                                  <p:endCondLst>
                                    <p:cond evt="begin" delay="0">
                                      <p:tn val="252"/>
                                    </p:cond>
                                  </p:endCondLst>
                                  <p:childTnLst>
                                    <p:animEffect transition="out" filter="strips(downLeft)">
                                      <p:cBhvr>
                                        <p:cTn id="253" dur="500"/>
                                        <p:tgtEl>
                                          <p:spTgt spid="41"/>
                                        </p:tgtEl>
                                      </p:cBhvr>
                                    </p:animEffect>
                                    <p:set>
                                      <p:cBhvr>
                                        <p:cTn id="254" dur="1" fill="hold">
                                          <p:stCondLst>
                                            <p:cond delay="499"/>
                                          </p:stCondLst>
                                        </p:cTn>
                                        <p:tgtEl>
                                          <p:spTgt spid="41"/>
                                        </p:tgtEl>
                                        <p:attrNameLst>
                                          <p:attrName>style.visibility</p:attrName>
                                        </p:attrNameLst>
                                      </p:cBhvr>
                                      <p:to>
                                        <p:strVal val="hidden"/>
                                      </p:to>
                                    </p:set>
                                  </p:childTnLst>
                                </p:cTn>
                              </p:par>
                              <p:par>
                                <p:cTn id="255" presetID="18" presetClass="exit" presetSubtype="12" fill="hold" grpId="1" nodeType="withEffect" nodePh="1">
                                  <p:stCondLst>
                                    <p:cond delay="0"/>
                                  </p:stCondLst>
                                  <p:endCondLst>
                                    <p:cond evt="begin" delay="0">
                                      <p:tn val="255"/>
                                    </p:cond>
                                  </p:endCondLst>
                                  <p:childTnLst>
                                    <p:animEffect transition="out" filter="strips(downLeft)">
                                      <p:cBhvr>
                                        <p:cTn id="256" dur="500"/>
                                        <p:tgtEl>
                                          <p:spTgt spid="42"/>
                                        </p:tgtEl>
                                      </p:cBhvr>
                                    </p:animEffect>
                                    <p:set>
                                      <p:cBhvr>
                                        <p:cTn id="257" dur="1" fill="hold">
                                          <p:stCondLst>
                                            <p:cond delay="499"/>
                                          </p:stCondLst>
                                        </p:cTn>
                                        <p:tgtEl>
                                          <p:spTgt spid="42"/>
                                        </p:tgtEl>
                                        <p:attrNameLst>
                                          <p:attrName>style.visibility</p:attrName>
                                        </p:attrNameLst>
                                      </p:cBhvr>
                                      <p:to>
                                        <p:strVal val="hidden"/>
                                      </p:to>
                                    </p:set>
                                  </p:childTnLst>
                                </p:cTn>
                              </p:par>
                              <p:par>
                                <p:cTn id="258" presetID="18" presetClass="exit" presetSubtype="12" fill="hold" grpId="1" nodeType="withEffect" nodePh="1">
                                  <p:stCondLst>
                                    <p:cond delay="0"/>
                                  </p:stCondLst>
                                  <p:endCondLst>
                                    <p:cond evt="begin" delay="0">
                                      <p:tn val="258"/>
                                    </p:cond>
                                  </p:endCondLst>
                                  <p:childTnLst>
                                    <p:animEffect transition="out" filter="strips(downLeft)">
                                      <p:cBhvr>
                                        <p:cTn id="259" dur="500"/>
                                        <p:tgtEl>
                                          <p:spTgt spid="43"/>
                                        </p:tgtEl>
                                      </p:cBhvr>
                                    </p:animEffect>
                                    <p:set>
                                      <p:cBhvr>
                                        <p:cTn id="260" dur="1" fill="hold">
                                          <p:stCondLst>
                                            <p:cond delay="499"/>
                                          </p:stCondLst>
                                        </p:cTn>
                                        <p:tgtEl>
                                          <p:spTgt spid="43"/>
                                        </p:tgtEl>
                                        <p:attrNameLst>
                                          <p:attrName>style.visibility</p:attrName>
                                        </p:attrNameLst>
                                      </p:cBhvr>
                                      <p:to>
                                        <p:strVal val="hidden"/>
                                      </p:to>
                                    </p:set>
                                  </p:childTnLst>
                                </p:cTn>
                              </p:par>
                              <p:par>
                                <p:cTn id="261" presetID="18" presetClass="exit" presetSubtype="12" fill="hold" grpId="1" nodeType="withEffect" nodePh="1">
                                  <p:stCondLst>
                                    <p:cond delay="0"/>
                                  </p:stCondLst>
                                  <p:endCondLst>
                                    <p:cond evt="begin" delay="0">
                                      <p:tn val="261"/>
                                    </p:cond>
                                  </p:endCondLst>
                                  <p:childTnLst>
                                    <p:animEffect transition="out" filter="strips(downLeft)">
                                      <p:cBhvr>
                                        <p:cTn id="262" dur="500"/>
                                        <p:tgtEl>
                                          <p:spTgt spid="44"/>
                                        </p:tgtEl>
                                      </p:cBhvr>
                                    </p:animEffect>
                                    <p:set>
                                      <p:cBhvr>
                                        <p:cTn id="263" dur="1" fill="hold">
                                          <p:stCondLst>
                                            <p:cond delay="499"/>
                                          </p:stCondLst>
                                        </p:cTn>
                                        <p:tgtEl>
                                          <p:spTgt spid="44"/>
                                        </p:tgtEl>
                                        <p:attrNameLst>
                                          <p:attrName>style.visibility</p:attrName>
                                        </p:attrNameLst>
                                      </p:cBhvr>
                                      <p:to>
                                        <p:strVal val="hidden"/>
                                      </p:to>
                                    </p:set>
                                  </p:childTnLst>
                                </p:cTn>
                              </p:par>
                              <p:par>
                                <p:cTn id="264" presetID="18" presetClass="exit" presetSubtype="12" fill="hold" grpId="1" nodeType="withEffect" nodePh="1">
                                  <p:stCondLst>
                                    <p:cond delay="0"/>
                                  </p:stCondLst>
                                  <p:endCondLst>
                                    <p:cond evt="begin" delay="0">
                                      <p:tn val="264"/>
                                    </p:cond>
                                  </p:endCondLst>
                                  <p:childTnLst>
                                    <p:animEffect transition="out" filter="strips(downLeft)">
                                      <p:cBhvr>
                                        <p:cTn id="265" dur="500"/>
                                        <p:tgtEl>
                                          <p:spTgt spid="45"/>
                                        </p:tgtEl>
                                      </p:cBhvr>
                                    </p:animEffect>
                                    <p:set>
                                      <p:cBhvr>
                                        <p:cTn id="266" dur="1" fill="hold">
                                          <p:stCondLst>
                                            <p:cond delay="499"/>
                                          </p:stCondLst>
                                        </p:cTn>
                                        <p:tgtEl>
                                          <p:spTgt spid="45"/>
                                        </p:tgtEl>
                                        <p:attrNameLst>
                                          <p:attrName>style.visibility</p:attrName>
                                        </p:attrNameLst>
                                      </p:cBhvr>
                                      <p:to>
                                        <p:strVal val="hidden"/>
                                      </p:to>
                                    </p:set>
                                  </p:childTnLst>
                                </p:cTn>
                              </p:par>
                              <p:par>
                                <p:cTn id="267" presetID="18" presetClass="exit" presetSubtype="12" fill="hold" grpId="1" nodeType="withEffect" nodePh="1">
                                  <p:stCondLst>
                                    <p:cond delay="0"/>
                                  </p:stCondLst>
                                  <p:endCondLst>
                                    <p:cond evt="begin" delay="0">
                                      <p:tn val="267"/>
                                    </p:cond>
                                  </p:endCondLst>
                                  <p:childTnLst>
                                    <p:animEffect transition="out" filter="strips(downLeft)">
                                      <p:cBhvr>
                                        <p:cTn id="268" dur="500"/>
                                        <p:tgtEl>
                                          <p:spTgt spid="46"/>
                                        </p:tgtEl>
                                      </p:cBhvr>
                                    </p:animEffect>
                                    <p:set>
                                      <p:cBhvr>
                                        <p:cTn id="269" dur="1" fill="hold">
                                          <p:stCondLst>
                                            <p:cond delay="499"/>
                                          </p:stCondLst>
                                        </p:cTn>
                                        <p:tgtEl>
                                          <p:spTgt spid="46"/>
                                        </p:tgtEl>
                                        <p:attrNameLst>
                                          <p:attrName>style.visibility</p:attrName>
                                        </p:attrNameLst>
                                      </p:cBhvr>
                                      <p:to>
                                        <p:strVal val="hidden"/>
                                      </p:to>
                                    </p:set>
                                  </p:childTnLst>
                                </p:cTn>
                              </p:par>
                              <p:par>
                                <p:cTn id="270" presetID="18" presetClass="exit" presetSubtype="12" fill="hold" grpId="1" nodeType="withEffect" nodePh="1">
                                  <p:stCondLst>
                                    <p:cond delay="0"/>
                                  </p:stCondLst>
                                  <p:endCondLst>
                                    <p:cond evt="begin" delay="0">
                                      <p:tn val="270"/>
                                    </p:cond>
                                  </p:endCondLst>
                                  <p:childTnLst>
                                    <p:animEffect transition="out" filter="strips(downLeft)">
                                      <p:cBhvr>
                                        <p:cTn id="271" dur="500"/>
                                        <p:tgtEl>
                                          <p:spTgt spid="47"/>
                                        </p:tgtEl>
                                      </p:cBhvr>
                                    </p:animEffect>
                                    <p:set>
                                      <p:cBhvr>
                                        <p:cTn id="272" dur="1" fill="hold">
                                          <p:stCondLst>
                                            <p:cond delay="499"/>
                                          </p:stCondLst>
                                        </p:cTn>
                                        <p:tgtEl>
                                          <p:spTgt spid="47"/>
                                        </p:tgtEl>
                                        <p:attrNameLst>
                                          <p:attrName>style.visibility</p:attrName>
                                        </p:attrNameLst>
                                      </p:cBhvr>
                                      <p:to>
                                        <p:strVal val="hidden"/>
                                      </p:to>
                                    </p:set>
                                  </p:childTnLst>
                                </p:cTn>
                              </p:par>
                              <p:par>
                                <p:cTn id="273" presetID="18" presetClass="exit" presetSubtype="12" fill="hold" grpId="1" nodeType="withEffect" nodePh="1">
                                  <p:stCondLst>
                                    <p:cond delay="0"/>
                                  </p:stCondLst>
                                  <p:endCondLst>
                                    <p:cond evt="begin" delay="0">
                                      <p:tn val="273"/>
                                    </p:cond>
                                  </p:endCondLst>
                                  <p:childTnLst>
                                    <p:animEffect transition="out" filter="strips(downLeft)">
                                      <p:cBhvr>
                                        <p:cTn id="274" dur="500"/>
                                        <p:tgtEl>
                                          <p:spTgt spid="48"/>
                                        </p:tgtEl>
                                      </p:cBhvr>
                                    </p:animEffect>
                                    <p:set>
                                      <p:cBhvr>
                                        <p:cTn id="275" dur="1" fill="hold">
                                          <p:stCondLst>
                                            <p:cond delay="499"/>
                                          </p:stCondLst>
                                        </p:cTn>
                                        <p:tgtEl>
                                          <p:spTgt spid="48"/>
                                        </p:tgtEl>
                                        <p:attrNameLst>
                                          <p:attrName>style.visibility</p:attrName>
                                        </p:attrNameLst>
                                      </p:cBhvr>
                                      <p:to>
                                        <p:strVal val="hidden"/>
                                      </p:to>
                                    </p:set>
                                  </p:childTnLst>
                                </p:cTn>
                              </p:par>
                              <p:par>
                                <p:cTn id="276" presetID="18" presetClass="exit" presetSubtype="12" fill="hold" grpId="1" nodeType="withEffect" nodePh="1">
                                  <p:stCondLst>
                                    <p:cond delay="0"/>
                                  </p:stCondLst>
                                  <p:endCondLst>
                                    <p:cond evt="begin" delay="0">
                                      <p:tn val="276"/>
                                    </p:cond>
                                  </p:endCondLst>
                                  <p:childTnLst>
                                    <p:animEffect transition="out" filter="strips(downLeft)">
                                      <p:cBhvr>
                                        <p:cTn id="277" dur="500"/>
                                        <p:tgtEl>
                                          <p:spTgt spid="49"/>
                                        </p:tgtEl>
                                      </p:cBhvr>
                                    </p:animEffect>
                                    <p:set>
                                      <p:cBhvr>
                                        <p:cTn id="278" dur="1" fill="hold">
                                          <p:stCondLst>
                                            <p:cond delay="499"/>
                                          </p:stCondLst>
                                        </p:cTn>
                                        <p:tgtEl>
                                          <p:spTgt spid="49"/>
                                        </p:tgtEl>
                                        <p:attrNameLst>
                                          <p:attrName>style.visibility</p:attrName>
                                        </p:attrNameLst>
                                      </p:cBhvr>
                                      <p:to>
                                        <p:strVal val="hidden"/>
                                      </p:to>
                                    </p:set>
                                  </p:childTnLst>
                                </p:cTn>
                              </p:par>
                              <p:par>
                                <p:cTn id="279" presetID="18" presetClass="exit" presetSubtype="12" fill="hold" grpId="1" nodeType="withEffect" nodePh="1">
                                  <p:stCondLst>
                                    <p:cond delay="0"/>
                                  </p:stCondLst>
                                  <p:endCondLst>
                                    <p:cond evt="begin" delay="0">
                                      <p:tn val="279"/>
                                    </p:cond>
                                  </p:endCondLst>
                                  <p:childTnLst>
                                    <p:animEffect transition="out" filter="strips(downLeft)">
                                      <p:cBhvr>
                                        <p:cTn id="280" dur="500"/>
                                        <p:tgtEl>
                                          <p:spTgt spid="50"/>
                                        </p:tgtEl>
                                      </p:cBhvr>
                                    </p:animEffect>
                                    <p:set>
                                      <p:cBhvr>
                                        <p:cTn id="281" dur="1" fill="hold">
                                          <p:stCondLst>
                                            <p:cond delay="499"/>
                                          </p:stCondLst>
                                        </p:cTn>
                                        <p:tgtEl>
                                          <p:spTgt spid="50"/>
                                        </p:tgtEl>
                                        <p:attrNameLst>
                                          <p:attrName>style.visibility</p:attrName>
                                        </p:attrNameLst>
                                      </p:cBhvr>
                                      <p:to>
                                        <p:strVal val="hidden"/>
                                      </p:to>
                                    </p:set>
                                  </p:childTnLst>
                                </p:cTn>
                              </p:par>
                              <p:par>
                                <p:cTn id="282" presetID="18" presetClass="exit" presetSubtype="12" fill="hold" grpId="1" nodeType="withEffect" nodePh="1">
                                  <p:stCondLst>
                                    <p:cond delay="0"/>
                                  </p:stCondLst>
                                  <p:endCondLst>
                                    <p:cond evt="begin" delay="0">
                                      <p:tn val="282"/>
                                    </p:cond>
                                  </p:endCondLst>
                                  <p:childTnLst>
                                    <p:animEffect transition="out" filter="strips(downLeft)">
                                      <p:cBhvr>
                                        <p:cTn id="283" dur="500"/>
                                        <p:tgtEl>
                                          <p:spTgt spid="51"/>
                                        </p:tgtEl>
                                      </p:cBhvr>
                                    </p:animEffect>
                                    <p:set>
                                      <p:cBhvr>
                                        <p:cTn id="284" dur="1" fill="hold">
                                          <p:stCondLst>
                                            <p:cond delay="499"/>
                                          </p:stCondLst>
                                        </p:cTn>
                                        <p:tgtEl>
                                          <p:spTgt spid="51"/>
                                        </p:tgtEl>
                                        <p:attrNameLst>
                                          <p:attrName>style.visibility</p:attrName>
                                        </p:attrNameLst>
                                      </p:cBhvr>
                                      <p:to>
                                        <p:strVal val="hidden"/>
                                      </p:to>
                                    </p:set>
                                  </p:childTnLst>
                                </p:cTn>
                              </p:par>
                              <p:par>
                                <p:cTn id="285" presetID="18" presetClass="exit" presetSubtype="12" fill="hold" grpId="1" nodeType="withEffect" nodePh="1">
                                  <p:stCondLst>
                                    <p:cond delay="0"/>
                                  </p:stCondLst>
                                  <p:endCondLst>
                                    <p:cond evt="begin" delay="0">
                                      <p:tn val="285"/>
                                    </p:cond>
                                  </p:endCondLst>
                                  <p:childTnLst>
                                    <p:animEffect transition="out" filter="strips(downLeft)">
                                      <p:cBhvr>
                                        <p:cTn id="286" dur="500"/>
                                        <p:tgtEl>
                                          <p:spTgt spid="52"/>
                                        </p:tgtEl>
                                      </p:cBhvr>
                                    </p:animEffect>
                                    <p:set>
                                      <p:cBhvr>
                                        <p:cTn id="287" dur="1" fill="hold">
                                          <p:stCondLst>
                                            <p:cond delay="499"/>
                                          </p:stCondLst>
                                        </p:cTn>
                                        <p:tgtEl>
                                          <p:spTgt spid="52"/>
                                        </p:tgtEl>
                                        <p:attrNameLst>
                                          <p:attrName>style.visibility</p:attrName>
                                        </p:attrNameLst>
                                      </p:cBhvr>
                                      <p:to>
                                        <p:strVal val="hidden"/>
                                      </p:to>
                                    </p:set>
                                  </p:childTnLst>
                                </p:cTn>
                              </p:par>
                              <p:par>
                                <p:cTn id="288" presetID="18" presetClass="exit" presetSubtype="12" fill="hold" grpId="1" nodeType="withEffect" nodePh="1">
                                  <p:stCondLst>
                                    <p:cond delay="0"/>
                                  </p:stCondLst>
                                  <p:endCondLst>
                                    <p:cond evt="begin" delay="0">
                                      <p:tn val="288"/>
                                    </p:cond>
                                  </p:endCondLst>
                                  <p:childTnLst>
                                    <p:animEffect transition="out" filter="strips(downLeft)">
                                      <p:cBhvr>
                                        <p:cTn id="289" dur="500"/>
                                        <p:tgtEl>
                                          <p:spTgt spid="53"/>
                                        </p:tgtEl>
                                      </p:cBhvr>
                                    </p:animEffect>
                                    <p:set>
                                      <p:cBhvr>
                                        <p:cTn id="290" dur="1" fill="hold">
                                          <p:stCondLst>
                                            <p:cond delay="499"/>
                                          </p:stCondLst>
                                        </p:cTn>
                                        <p:tgtEl>
                                          <p:spTgt spid="53"/>
                                        </p:tgtEl>
                                        <p:attrNameLst>
                                          <p:attrName>style.visibility</p:attrName>
                                        </p:attrNameLst>
                                      </p:cBhvr>
                                      <p:to>
                                        <p:strVal val="hidden"/>
                                      </p:to>
                                    </p:set>
                                  </p:childTnLst>
                                </p:cTn>
                              </p:par>
                              <p:par>
                                <p:cTn id="291" presetID="18" presetClass="exit" presetSubtype="12" fill="hold" grpId="1" nodeType="withEffect" nodePh="1">
                                  <p:stCondLst>
                                    <p:cond delay="0"/>
                                  </p:stCondLst>
                                  <p:endCondLst>
                                    <p:cond evt="begin" delay="0">
                                      <p:tn val="291"/>
                                    </p:cond>
                                  </p:endCondLst>
                                  <p:childTnLst>
                                    <p:animEffect transition="out" filter="strips(downLeft)">
                                      <p:cBhvr>
                                        <p:cTn id="292" dur="500"/>
                                        <p:tgtEl>
                                          <p:spTgt spid="54"/>
                                        </p:tgtEl>
                                      </p:cBhvr>
                                    </p:animEffect>
                                    <p:set>
                                      <p:cBhvr>
                                        <p:cTn id="293" dur="1" fill="hold">
                                          <p:stCondLst>
                                            <p:cond delay="499"/>
                                          </p:stCondLst>
                                        </p:cTn>
                                        <p:tgtEl>
                                          <p:spTgt spid="54"/>
                                        </p:tgtEl>
                                        <p:attrNameLst>
                                          <p:attrName>style.visibility</p:attrName>
                                        </p:attrNameLst>
                                      </p:cBhvr>
                                      <p:to>
                                        <p:strVal val="hidden"/>
                                      </p:to>
                                    </p:set>
                                  </p:childTnLst>
                                </p:cTn>
                              </p:par>
                              <p:par>
                                <p:cTn id="294" presetID="18" presetClass="exit" presetSubtype="12" fill="hold" grpId="1" nodeType="withEffect" nodePh="1">
                                  <p:stCondLst>
                                    <p:cond delay="0"/>
                                  </p:stCondLst>
                                  <p:endCondLst>
                                    <p:cond evt="begin" delay="0">
                                      <p:tn val="294"/>
                                    </p:cond>
                                  </p:endCondLst>
                                  <p:childTnLst>
                                    <p:animEffect transition="out" filter="strips(downLeft)">
                                      <p:cBhvr>
                                        <p:cTn id="295" dur="500"/>
                                        <p:tgtEl>
                                          <p:spTgt spid="55"/>
                                        </p:tgtEl>
                                      </p:cBhvr>
                                    </p:animEffect>
                                    <p:set>
                                      <p:cBhvr>
                                        <p:cTn id="296" dur="1" fill="hold">
                                          <p:stCondLst>
                                            <p:cond delay="499"/>
                                          </p:stCondLst>
                                        </p:cTn>
                                        <p:tgtEl>
                                          <p:spTgt spid="55"/>
                                        </p:tgtEl>
                                        <p:attrNameLst>
                                          <p:attrName>style.visibility</p:attrName>
                                        </p:attrNameLst>
                                      </p:cBhvr>
                                      <p:to>
                                        <p:strVal val="hidden"/>
                                      </p:to>
                                    </p:set>
                                  </p:childTnLst>
                                </p:cTn>
                              </p:par>
                              <p:par>
                                <p:cTn id="297" presetID="18" presetClass="exit" presetSubtype="12" fill="hold" grpId="1" nodeType="withEffect" nodePh="1">
                                  <p:stCondLst>
                                    <p:cond delay="0"/>
                                  </p:stCondLst>
                                  <p:endCondLst>
                                    <p:cond evt="begin" delay="0">
                                      <p:tn val="297"/>
                                    </p:cond>
                                  </p:endCondLst>
                                  <p:childTnLst>
                                    <p:animEffect transition="out" filter="strips(downLeft)">
                                      <p:cBhvr>
                                        <p:cTn id="298" dur="500"/>
                                        <p:tgtEl>
                                          <p:spTgt spid="56"/>
                                        </p:tgtEl>
                                      </p:cBhvr>
                                    </p:animEffect>
                                    <p:set>
                                      <p:cBhvr>
                                        <p:cTn id="299" dur="1" fill="hold">
                                          <p:stCondLst>
                                            <p:cond delay="499"/>
                                          </p:stCondLst>
                                        </p:cTn>
                                        <p:tgtEl>
                                          <p:spTgt spid="56"/>
                                        </p:tgtEl>
                                        <p:attrNameLst>
                                          <p:attrName>style.visibility</p:attrName>
                                        </p:attrNameLst>
                                      </p:cBhvr>
                                      <p:to>
                                        <p:strVal val="hidden"/>
                                      </p:to>
                                    </p:set>
                                  </p:childTnLst>
                                </p:cTn>
                              </p:par>
                              <p:par>
                                <p:cTn id="300" presetID="18" presetClass="exit" presetSubtype="12" fill="hold" grpId="1" nodeType="withEffect" nodePh="1">
                                  <p:stCondLst>
                                    <p:cond delay="0"/>
                                  </p:stCondLst>
                                  <p:endCondLst>
                                    <p:cond evt="begin" delay="0">
                                      <p:tn val="300"/>
                                    </p:cond>
                                  </p:endCondLst>
                                  <p:childTnLst>
                                    <p:animEffect transition="out" filter="strips(downLeft)">
                                      <p:cBhvr>
                                        <p:cTn id="301" dur="500"/>
                                        <p:tgtEl>
                                          <p:spTgt spid="57"/>
                                        </p:tgtEl>
                                      </p:cBhvr>
                                    </p:animEffect>
                                    <p:set>
                                      <p:cBhvr>
                                        <p:cTn id="302" dur="1" fill="hold">
                                          <p:stCondLst>
                                            <p:cond delay="499"/>
                                          </p:stCondLst>
                                        </p:cTn>
                                        <p:tgtEl>
                                          <p:spTgt spid="57"/>
                                        </p:tgtEl>
                                        <p:attrNameLst>
                                          <p:attrName>style.visibility</p:attrName>
                                        </p:attrNameLst>
                                      </p:cBhvr>
                                      <p:to>
                                        <p:strVal val="hidden"/>
                                      </p:to>
                                    </p:set>
                                  </p:childTnLst>
                                </p:cTn>
                              </p:par>
                              <p:par>
                                <p:cTn id="303" presetID="18" presetClass="exit" presetSubtype="12" fill="hold" grpId="1" nodeType="withEffect" nodePh="1">
                                  <p:stCondLst>
                                    <p:cond delay="0"/>
                                  </p:stCondLst>
                                  <p:endCondLst>
                                    <p:cond evt="begin" delay="0">
                                      <p:tn val="303"/>
                                    </p:cond>
                                  </p:endCondLst>
                                  <p:childTnLst>
                                    <p:animEffect transition="out" filter="strips(downLeft)">
                                      <p:cBhvr>
                                        <p:cTn id="304" dur="500"/>
                                        <p:tgtEl>
                                          <p:spTgt spid="58"/>
                                        </p:tgtEl>
                                      </p:cBhvr>
                                    </p:animEffect>
                                    <p:set>
                                      <p:cBhvr>
                                        <p:cTn id="305" dur="1" fill="hold">
                                          <p:stCondLst>
                                            <p:cond delay="499"/>
                                          </p:stCondLst>
                                        </p:cTn>
                                        <p:tgtEl>
                                          <p:spTgt spid="58"/>
                                        </p:tgtEl>
                                        <p:attrNameLst>
                                          <p:attrName>style.visibility</p:attrName>
                                        </p:attrNameLst>
                                      </p:cBhvr>
                                      <p:to>
                                        <p:strVal val="hidden"/>
                                      </p:to>
                                    </p:set>
                                  </p:childTnLst>
                                </p:cTn>
                              </p:par>
                              <p:par>
                                <p:cTn id="306" presetID="18" presetClass="exit" presetSubtype="12" fill="hold" grpId="1" nodeType="withEffect" nodePh="1">
                                  <p:stCondLst>
                                    <p:cond delay="0"/>
                                  </p:stCondLst>
                                  <p:endCondLst>
                                    <p:cond evt="begin" delay="0">
                                      <p:tn val="306"/>
                                    </p:cond>
                                  </p:endCondLst>
                                  <p:childTnLst>
                                    <p:animEffect transition="out" filter="strips(downLeft)">
                                      <p:cBhvr>
                                        <p:cTn id="307" dur="500"/>
                                        <p:tgtEl>
                                          <p:spTgt spid="59"/>
                                        </p:tgtEl>
                                      </p:cBhvr>
                                    </p:animEffect>
                                    <p:set>
                                      <p:cBhvr>
                                        <p:cTn id="308" dur="1" fill="hold">
                                          <p:stCondLst>
                                            <p:cond delay="499"/>
                                          </p:stCondLst>
                                        </p:cTn>
                                        <p:tgtEl>
                                          <p:spTgt spid="59"/>
                                        </p:tgtEl>
                                        <p:attrNameLst>
                                          <p:attrName>style.visibility</p:attrName>
                                        </p:attrNameLst>
                                      </p:cBhvr>
                                      <p:to>
                                        <p:strVal val="hidden"/>
                                      </p:to>
                                    </p:set>
                                  </p:childTnLst>
                                </p:cTn>
                              </p:par>
                              <p:par>
                                <p:cTn id="309" presetID="18" presetClass="exit" presetSubtype="12" fill="hold" grpId="1" nodeType="withEffect" nodePh="1">
                                  <p:stCondLst>
                                    <p:cond delay="0"/>
                                  </p:stCondLst>
                                  <p:endCondLst>
                                    <p:cond evt="begin" delay="0">
                                      <p:tn val="309"/>
                                    </p:cond>
                                  </p:endCondLst>
                                  <p:childTnLst>
                                    <p:animEffect transition="out" filter="strips(downLeft)">
                                      <p:cBhvr>
                                        <p:cTn id="310" dur="500"/>
                                        <p:tgtEl>
                                          <p:spTgt spid="60"/>
                                        </p:tgtEl>
                                      </p:cBhvr>
                                    </p:animEffect>
                                    <p:set>
                                      <p:cBhvr>
                                        <p:cTn id="311" dur="1" fill="hold">
                                          <p:stCondLst>
                                            <p:cond delay="499"/>
                                          </p:stCondLst>
                                        </p:cTn>
                                        <p:tgtEl>
                                          <p:spTgt spid="60"/>
                                        </p:tgtEl>
                                        <p:attrNameLst>
                                          <p:attrName>style.visibility</p:attrName>
                                        </p:attrNameLst>
                                      </p:cBhvr>
                                      <p:to>
                                        <p:strVal val="hidden"/>
                                      </p:to>
                                    </p:set>
                                  </p:childTnLst>
                                </p:cTn>
                              </p:par>
                              <p:par>
                                <p:cTn id="312" presetID="18" presetClass="exit" presetSubtype="12" fill="hold" grpId="1" nodeType="withEffect" nodePh="1">
                                  <p:stCondLst>
                                    <p:cond delay="0"/>
                                  </p:stCondLst>
                                  <p:endCondLst>
                                    <p:cond evt="begin" delay="0">
                                      <p:tn val="312"/>
                                    </p:cond>
                                  </p:endCondLst>
                                  <p:childTnLst>
                                    <p:animEffect transition="out" filter="strips(downLeft)">
                                      <p:cBhvr>
                                        <p:cTn id="313" dur="500"/>
                                        <p:tgtEl>
                                          <p:spTgt spid="61"/>
                                        </p:tgtEl>
                                      </p:cBhvr>
                                    </p:animEffect>
                                    <p:set>
                                      <p:cBhvr>
                                        <p:cTn id="314" dur="1" fill="hold">
                                          <p:stCondLst>
                                            <p:cond delay="499"/>
                                          </p:stCondLst>
                                        </p:cTn>
                                        <p:tgtEl>
                                          <p:spTgt spid="61"/>
                                        </p:tgtEl>
                                        <p:attrNameLst>
                                          <p:attrName>style.visibility</p:attrName>
                                        </p:attrNameLst>
                                      </p:cBhvr>
                                      <p:to>
                                        <p:strVal val="hidden"/>
                                      </p:to>
                                    </p:set>
                                  </p:childTnLst>
                                </p:cTn>
                              </p:par>
                              <p:par>
                                <p:cTn id="315" presetID="18" presetClass="exit" presetSubtype="12" fill="hold" grpId="1" nodeType="withEffect" nodePh="1">
                                  <p:stCondLst>
                                    <p:cond delay="0"/>
                                  </p:stCondLst>
                                  <p:endCondLst>
                                    <p:cond evt="begin" delay="0">
                                      <p:tn val="315"/>
                                    </p:cond>
                                  </p:endCondLst>
                                  <p:childTnLst>
                                    <p:animEffect transition="out" filter="strips(downLeft)">
                                      <p:cBhvr>
                                        <p:cTn id="316" dur="500"/>
                                        <p:tgtEl>
                                          <p:spTgt spid="62"/>
                                        </p:tgtEl>
                                      </p:cBhvr>
                                    </p:animEffect>
                                    <p:set>
                                      <p:cBhvr>
                                        <p:cTn id="317" dur="1" fill="hold">
                                          <p:stCondLst>
                                            <p:cond delay="499"/>
                                          </p:stCondLst>
                                        </p:cTn>
                                        <p:tgtEl>
                                          <p:spTgt spid="62"/>
                                        </p:tgtEl>
                                        <p:attrNameLst>
                                          <p:attrName>style.visibility</p:attrName>
                                        </p:attrNameLst>
                                      </p:cBhvr>
                                      <p:to>
                                        <p:strVal val="hidden"/>
                                      </p:to>
                                    </p:set>
                                  </p:childTnLst>
                                </p:cTn>
                              </p:par>
                              <p:par>
                                <p:cTn id="318" presetID="18" presetClass="exit" presetSubtype="12" fill="hold" grpId="1" nodeType="withEffect" nodePh="1">
                                  <p:stCondLst>
                                    <p:cond delay="0"/>
                                  </p:stCondLst>
                                  <p:endCondLst>
                                    <p:cond evt="begin" delay="0">
                                      <p:tn val="318"/>
                                    </p:cond>
                                  </p:endCondLst>
                                  <p:childTnLst>
                                    <p:animEffect transition="out" filter="strips(downLeft)">
                                      <p:cBhvr>
                                        <p:cTn id="319" dur="500"/>
                                        <p:tgtEl>
                                          <p:spTgt spid="63"/>
                                        </p:tgtEl>
                                      </p:cBhvr>
                                    </p:animEffect>
                                    <p:set>
                                      <p:cBhvr>
                                        <p:cTn id="320" dur="1" fill="hold">
                                          <p:stCondLst>
                                            <p:cond delay="499"/>
                                          </p:stCondLst>
                                        </p:cTn>
                                        <p:tgtEl>
                                          <p:spTgt spid="63"/>
                                        </p:tgtEl>
                                        <p:attrNameLst>
                                          <p:attrName>style.visibility</p:attrName>
                                        </p:attrNameLst>
                                      </p:cBhvr>
                                      <p:to>
                                        <p:strVal val="hidden"/>
                                      </p:to>
                                    </p:set>
                                  </p:childTnLst>
                                </p:cTn>
                              </p:par>
                              <p:par>
                                <p:cTn id="321" presetID="18" presetClass="exit" presetSubtype="12" fill="hold" grpId="1" nodeType="withEffect" nodePh="1">
                                  <p:stCondLst>
                                    <p:cond delay="0"/>
                                  </p:stCondLst>
                                  <p:endCondLst>
                                    <p:cond evt="begin" delay="0">
                                      <p:tn val="321"/>
                                    </p:cond>
                                  </p:endCondLst>
                                  <p:childTnLst>
                                    <p:animEffect transition="out" filter="strips(downLeft)">
                                      <p:cBhvr>
                                        <p:cTn id="322" dur="500"/>
                                        <p:tgtEl>
                                          <p:spTgt spid="64"/>
                                        </p:tgtEl>
                                      </p:cBhvr>
                                    </p:animEffect>
                                    <p:set>
                                      <p:cBhvr>
                                        <p:cTn id="323" dur="1" fill="hold">
                                          <p:stCondLst>
                                            <p:cond delay="499"/>
                                          </p:stCondLst>
                                        </p:cTn>
                                        <p:tgtEl>
                                          <p:spTgt spid="64"/>
                                        </p:tgtEl>
                                        <p:attrNameLst>
                                          <p:attrName>style.visibility</p:attrName>
                                        </p:attrNameLst>
                                      </p:cBhvr>
                                      <p:to>
                                        <p:strVal val="hidden"/>
                                      </p:to>
                                    </p:set>
                                  </p:childTnLst>
                                </p:cTn>
                              </p:par>
                              <p:par>
                                <p:cTn id="324" presetID="18" presetClass="exit" presetSubtype="12" fill="hold" grpId="1" nodeType="withEffect" nodePh="1">
                                  <p:stCondLst>
                                    <p:cond delay="0"/>
                                  </p:stCondLst>
                                  <p:endCondLst>
                                    <p:cond evt="begin" delay="0">
                                      <p:tn val="324"/>
                                    </p:cond>
                                  </p:endCondLst>
                                  <p:childTnLst>
                                    <p:animEffect transition="out" filter="strips(downLeft)">
                                      <p:cBhvr>
                                        <p:cTn id="325" dur="500"/>
                                        <p:tgtEl>
                                          <p:spTgt spid="65"/>
                                        </p:tgtEl>
                                      </p:cBhvr>
                                    </p:animEffect>
                                    <p:set>
                                      <p:cBhvr>
                                        <p:cTn id="326" dur="1" fill="hold">
                                          <p:stCondLst>
                                            <p:cond delay="499"/>
                                          </p:stCondLst>
                                        </p:cTn>
                                        <p:tgtEl>
                                          <p:spTgt spid="65"/>
                                        </p:tgtEl>
                                        <p:attrNameLst>
                                          <p:attrName>style.visibility</p:attrName>
                                        </p:attrNameLst>
                                      </p:cBhvr>
                                      <p:to>
                                        <p:strVal val="hidden"/>
                                      </p:to>
                                    </p:set>
                                  </p:childTnLst>
                                </p:cTn>
                              </p:par>
                              <p:par>
                                <p:cTn id="327" presetID="18" presetClass="exit" presetSubtype="12" fill="hold" grpId="1" nodeType="withEffect" nodePh="1">
                                  <p:stCondLst>
                                    <p:cond delay="0"/>
                                  </p:stCondLst>
                                  <p:endCondLst>
                                    <p:cond evt="begin" delay="0">
                                      <p:tn val="327"/>
                                    </p:cond>
                                  </p:endCondLst>
                                  <p:childTnLst>
                                    <p:animEffect transition="out" filter="strips(downLeft)">
                                      <p:cBhvr>
                                        <p:cTn id="328" dur="500"/>
                                        <p:tgtEl>
                                          <p:spTgt spid="66"/>
                                        </p:tgtEl>
                                      </p:cBhvr>
                                    </p:animEffect>
                                    <p:set>
                                      <p:cBhvr>
                                        <p:cTn id="329" dur="1" fill="hold">
                                          <p:stCondLst>
                                            <p:cond delay="499"/>
                                          </p:stCondLst>
                                        </p:cTn>
                                        <p:tgtEl>
                                          <p:spTgt spid="66"/>
                                        </p:tgtEl>
                                        <p:attrNameLst>
                                          <p:attrName>style.visibility</p:attrName>
                                        </p:attrNameLst>
                                      </p:cBhvr>
                                      <p:to>
                                        <p:strVal val="hidden"/>
                                      </p:to>
                                    </p:set>
                                  </p:childTnLst>
                                </p:cTn>
                              </p:par>
                              <p:par>
                                <p:cTn id="330" presetID="18" presetClass="exit" presetSubtype="12" fill="hold" grpId="1" nodeType="withEffect" nodePh="1">
                                  <p:stCondLst>
                                    <p:cond delay="0"/>
                                  </p:stCondLst>
                                  <p:endCondLst>
                                    <p:cond evt="begin" delay="0">
                                      <p:tn val="330"/>
                                    </p:cond>
                                  </p:endCondLst>
                                  <p:childTnLst>
                                    <p:animEffect transition="out" filter="strips(downLeft)">
                                      <p:cBhvr>
                                        <p:cTn id="331" dur="500"/>
                                        <p:tgtEl>
                                          <p:spTgt spid="67"/>
                                        </p:tgtEl>
                                      </p:cBhvr>
                                    </p:animEffect>
                                    <p:set>
                                      <p:cBhvr>
                                        <p:cTn id="332" dur="1" fill="hold">
                                          <p:stCondLst>
                                            <p:cond delay="499"/>
                                          </p:stCondLst>
                                        </p:cTn>
                                        <p:tgtEl>
                                          <p:spTgt spid="67"/>
                                        </p:tgtEl>
                                        <p:attrNameLst>
                                          <p:attrName>style.visibility</p:attrName>
                                        </p:attrNameLst>
                                      </p:cBhvr>
                                      <p:to>
                                        <p:strVal val="hidden"/>
                                      </p:to>
                                    </p:set>
                                  </p:childTnLst>
                                </p:cTn>
                              </p:par>
                              <p:par>
                                <p:cTn id="333" presetID="18" presetClass="exit" presetSubtype="12" fill="hold" grpId="1" nodeType="withEffect">
                                  <p:stCondLst>
                                    <p:cond delay="0"/>
                                  </p:stCondLst>
                                  <p:childTnLst>
                                    <p:animEffect transition="out" filter="strips(downLeft)">
                                      <p:cBhvr>
                                        <p:cTn id="334" dur="500"/>
                                        <p:tgtEl>
                                          <p:spTgt spid="68"/>
                                        </p:tgtEl>
                                      </p:cBhvr>
                                    </p:animEffect>
                                    <p:set>
                                      <p:cBhvr>
                                        <p:cTn id="335" dur="1" fill="hold">
                                          <p:stCondLst>
                                            <p:cond delay="499"/>
                                          </p:stCondLst>
                                        </p:cTn>
                                        <p:tgtEl>
                                          <p:spTgt spid="68"/>
                                        </p:tgtEl>
                                        <p:attrNameLst>
                                          <p:attrName>style.visibility</p:attrName>
                                        </p:attrNameLst>
                                      </p:cBhvr>
                                      <p:to>
                                        <p:strVal val="hidden"/>
                                      </p:to>
                                    </p:set>
                                  </p:childTnLst>
                                </p:cTn>
                              </p:par>
                              <p:par>
                                <p:cTn id="336" presetID="18" presetClass="exit" presetSubtype="12" fill="hold" grpId="1" nodeType="withEffect">
                                  <p:stCondLst>
                                    <p:cond delay="0"/>
                                  </p:stCondLst>
                                  <p:childTnLst>
                                    <p:animEffect transition="out" filter="strips(downLeft)">
                                      <p:cBhvr>
                                        <p:cTn id="337" dur="500"/>
                                        <p:tgtEl>
                                          <p:spTgt spid="69"/>
                                        </p:tgtEl>
                                      </p:cBhvr>
                                    </p:animEffect>
                                    <p:set>
                                      <p:cBhvr>
                                        <p:cTn id="338" dur="1" fill="hold">
                                          <p:stCondLst>
                                            <p:cond delay="499"/>
                                          </p:stCondLst>
                                        </p:cTn>
                                        <p:tgtEl>
                                          <p:spTgt spid="69"/>
                                        </p:tgtEl>
                                        <p:attrNameLst>
                                          <p:attrName>style.visibility</p:attrName>
                                        </p:attrNameLst>
                                      </p:cBhvr>
                                      <p:to>
                                        <p:strVal val="hidden"/>
                                      </p:to>
                                    </p:set>
                                  </p:childTnLst>
                                </p:cTn>
                              </p:par>
                              <p:par>
                                <p:cTn id="339" presetID="18" presetClass="exit" presetSubtype="12" fill="hold" grpId="1" nodeType="withEffect">
                                  <p:stCondLst>
                                    <p:cond delay="0"/>
                                  </p:stCondLst>
                                  <p:childTnLst>
                                    <p:animEffect transition="out" filter="strips(downLeft)">
                                      <p:cBhvr>
                                        <p:cTn id="340" dur="500"/>
                                        <p:tgtEl>
                                          <p:spTgt spid="70"/>
                                        </p:tgtEl>
                                      </p:cBhvr>
                                    </p:animEffect>
                                    <p:set>
                                      <p:cBhvr>
                                        <p:cTn id="341" dur="1" fill="hold">
                                          <p:stCondLst>
                                            <p:cond delay="499"/>
                                          </p:stCondLst>
                                        </p:cTn>
                                        <p:tgtEl>
                                          <p:spTgt spid="70"/>
                                        </p:tgtEl>
                                        <p:attrNameLst>
                                          <p:attrName>style.visibility</p:attrName>
                                        </p:attrNameLst>
                                      </p:cBhvr>
                                      <p:to>
                                        <p:strVal val="hidden"/>
                                      </p:to>
                                    </p:set>
                                  </p:childTnLst>
                                </p:cTn>
                              </p:par>
                              <p:par>
                                <p:cTn id="342" presetID="18" presetClass="exit" presetSubtype="12" fill="hold" grpId="1" nodeType="withEffect">
                                  <p:stCondLst>
                                    <p:cond delay="0"/>
                                  </p:stCondLst>
                                  <p:childTnLst>
                                    <p:animEffect transition="out" filter="strips(downLeft)">
                                      <p:cBhvr>
                                        <p:cTn id="343" dur="500"/>
                                        <p:tgtEl>
                                          <p:spTgt spid="71"/>
                                        </p:tgtEl>
                                      </p:cBhvr>
                                    </p:animEffect>
                                    <p:set>
                                      <p:cBhvr>
                                        <p:cTn id="344" dur="1" fill="hold">
                                          <p:stCondLst>
                                            <p:cond delay="499"/>
                                          </p:stCondLst>
                                        </p:cTn>
                                        <p:tgtEl>
                                          <p:spTgt spid="71"/>
                                        </p:tgtEl>
                                        <p:attrNameLst>
                                          <p:attrName>style.visibility</p:attrName>
                                        </p:attrNameLst>
                                      </p:cBhvr>
                                      <p:to>
                                        <p:strVal val="hidden"/>
                                      </p:to>
                                    </p:set>
                                  </p:childTnLst>
                                </p:cTn>
                              </p:par>
                              <p:par>
                                <p:cTn id="345" presetID="18" presetClass="exit" presetSubtype="12" fill="hold" grpId="1" nodeType="withEffect">
                                  <p:stCondLst>
                                    <p:cond delay="0"/>
                                  </p:stCondLst>
                                  <p:childTnLst>
                                    <p:animEffect transition="out" filter="strips(downLeft)">
                                      <p:cBhvr>
                                        <p:cTn id="346" dur="500"/>
                                        <p:tgtEl>
                                          <p:spTgt spid="72"/>
                                        </p:tgtEl>
                                      </p:cBhvr>
                                    </p:animEffect>
                                    <p:set>
                                      <p:cBhvr>
                                        <p:cTn id="347" dur="1" fill="hold">
                                          <p:stCondLst>
                                            <p:cond delay="499"/>
                                          </p:stCondLst>
                                        </p:cTn>
                                        <p:tgtEl>
                                          <p:spTgt spid="72"/>
                                        </p:tgtEl>
                                        <p:attrNameLst>
                                          <p:attrName>style.visibility</p:attrName>
                                        </p:attrNameLst>
                                      </p:cBhvr>
                                      <p:to>
                                        <p:strVal val="hidden"/>
                                      </p:to>
                                    </p:set>
                                  </p:childTnLst>
                                </p:cTn>
                              </p:par>
                              <p:par>
                                <p:cTn id="348" presetID="18" presetClass="exit" presetSubtype="12" fill="hold" grpId="1" nodeType="withEffect">
                                  <p:stCondLst>
                                    <p:cond delay="0"/>
                                  </p:stCondLst>
                                  <p:childTnLst>
                                    <p:animEffect transition="out" filter="strips(downLeft)">
                                      <p:cBhvr>
                                        <p:cTn id="349" dur="500"/>
                                        <p:tgtEl>
                                          <p:spTgt spid="73"/>
                                        </p:tgtEl>
                                      </p:cBhvr>
                                    </p:animEffect>
                                    <p:set>
                                      <p:cBhvr>
                                        <p:cTn id="350" dur="1" fill="hold">
                                          <p:stCondLst>
                                            <p:cond delay="499"/>
                                          </p:stCondLst>
                                        </p:cTn>
                                        <p:tgtEl>
                                          <p:spTgt spid="73"/>
                                        </p:tgtEl>
                                        <p:attrNameLst>
                                          <p:attrName>style.visibility</p:attrName>
                                        </p:attrNameLst>
                                      </p:cBhvr>
                                      <p:to>
                                        <p:strVal val="hidden"/>
                                      </p:to>
                                    </p:set>
                                  </p:childTnLst>
                                </p:cTn>
                              </p:par>
                              <p:par>
                                <p:cTn id="351" presetID="18" presetClass="exit" presetSubtype="12" fill="hold" grpId="1" nodeType="withEffect">
                                  <p:stCondLst>
                                    <p:cond delay="0"/>
                                  </p:stCondLst>
                                  <p:childTnLst>
                                    <p:animEffect transition="out" filter="strips(downLeft)">
                                      <p:cBhvr>
                                        <p:cTn id="352" dur="500"/>
                                        <p:tgtEl>
                                          <p:spTgt spid="74"/>
                                        </p:tgtEl>
                                      </p:cBhvr>
                                    </p:animEffect>
                                    <p:set>
                                      <p:cBhvr>
                                        <p:cTn id="353" dur="1" fill="hold">
                                          <p:stCondLst>
                                            <p:cond delay="499"/>
                                          </p:stCondLst>
                                        </p:cTn>
                                        <p:tgtEl>
                                          <p:spTgt spid="74"/>
                                        </p:tgtEl>
                                        <p:attrNameLst>
                                          <p:attrName>style.visibility</p:attrName>
                                        </p:attrNameLst>
                                      </p:cBhvr>
                                      <p:to>
                                        <p:strVal val="hidden"/>
                                      </p:to>
                                    </p:set>
                                  </p:childTnLst>
                                </p:cTn>
                              </p:par>
                              <p:par>
                                <p:cTn id="354" presetID="18" presetClass="exit" presetSubtype="12" fill="hold" grpId="1" nodeType="withEffect">
                                  <p:stCondLst>
                                    <p:cond delay="0"/>
                                  </p:stCondLst>
                                  <p:childTnLst>
                                    <p:animEffect transition="out" filter="strips(downLeft)">
                                      <p:cBhvr>
                                        <p:cTn id="355" dur="500"/>
                                        <p:tgtEl>
                                          <p:spTgt spid="75"/>
                                        </p:tgtEl>
                                      </p:cBhvr>
                                    </p:animEffect>
                                    <p:set>
                                      <p:cBhvr>
                                        <p:cTn id="356" dur="1" fill="hold">
                                          <p:stCondLst>
                                            <p:cond delay="499"/>
                                          </p:stCondLst>
                                        </p:cTn>
                                        <p:tgtEl>
                                          <p:spTgt spid="75"/>
                                        </p:tgtEl>
                                        <p:attrNameLst>
                                          <p:attrName>style.visibility</p:attrName>
                                        </p:attrNameLst>
                                      </p:cBhvr>
                                      <p:to>
                                        <p:strVal val="hidden"/>
                                      </p:to>
                                    </p:set>
                                  </p:childTnLst>
                                </p:cTn>
                              </p:par>
                              <p:par>
                                <p:cTn id="357" presetID="18" presetClass="exit" presetSubtype="12" fill="hold" grpId="1" nodeType="withEffect">
                                  <p:stCondLst>
                                    <p:cond delay="0"/>
                                  </p:stCondLst>
                                  <p:childTnLst>
                                    <p:animEffect transition="out" filter="strips(downLeft)">
                                      <p:cBhvr>
                                        <p:cTn id="358" dur="500"/>
                                        <p:tgtEl>
                                          <p:spTgt spid="76"/>
                                        </p:tgtEl>
                                      </p:cBhvr>
                                    </p:animEffect>
                                    <p:set>
                                      <p:cBhvr>
                                        <p:cTn id="359" dur="1" fill="hold">
                                          <p:stCondLst>
                                            <p:cond delay="499"/>
                                          </p:stCondLst>
                                        </p:cTn>
                                        <p:tgtEl>
                                          <p:spTgt spid="76"/>
                                        </p:tgtEl>
                                        <p:attrNameLst>
                                          <p:attrName>style.visibility</p:attrName>
                                        </p:attrNameLst>
                                      </p:cBhvr>
                                      <p:to>
                                        <p:strVal val="hidden"/>
                                      </p:to>
                                    </p:set>
                                  </p:childTnLst>
                                </p:cTn>
                              </p:par>
                              <p:par>
                                <p:cTn id="360" presetID="18" presetClass="exit" presetSubtype="12" fill="hold" grpId="1" nodeType="withEffect">
                                  <p:stCondLst>
                                    <p:cond delay="0"/>
                                  </p:stCondLst>
                                  <p:childTnLst>
                                    <p:animEffect transition="out" filter="strips(downLeft)">
                                      <p:cBhvr>
                                        <p:cTn id="361" dur="500"/>
                                        <p:tgtEl>
                                          <p:spTgt spid="77"/>
                                        </p:tgtEl>
                                      </p:cBhvr>
                                    </p:animEffect>
                                    <p:set>
                                      <p:cBhvr>
                                        <p:cTn id="362" dur="1" fill="hold">
                                          <p:stCondLst>
                                            <p:cond delay="499"/>
                                          </p:stCondLst>
                                        </p:cTn>
                                        <p:tgtEl>
                                          <p:spTgt spid="77"/>
                                        </p:tgtEl>
                                        <p:attrNameLst>
                                          <p:attrName>style.visibility</p:attrName>
                                        </p:attrNameLst>
                                      </p:cBhvr>
                                      <p:to>
                                        <p:strVal val="hidden"/>
                                      </p:to>
                                    </p:set>
                                  </p:childTnLst>
                                </p:cTn>
                              </p:par>
                              <p:par>
                                <p:cTn id="363" presetID="18" presetClass="exit" presetSubtype="12" fill="hold" grpId="1" nodeType="withEffect">
                                  <p:stCondLst>
                                    <p:cond delay="0"/>
                                  </p:stCondLst>
                                  <p:childTnLst>
                                    <p:animEffect transition="out" filter="strips(downLeft)">
                                      <p:cBhvr>
                                        <p:cTn id="364" dur="500"/>
                                        <p:tgtEl>
                                          <p:spTgt spid="78"/>
                                        </p:tgtEl>
                                      </p:cBhvr>
                                    </p:animEffect>
                                    <p:set>
                                      <p:cBhvr>
                                        <p:cTn id="365" dur="1" fill="hold">
                                          <p:stCondLst>
                                            <p:cond delay="499"/>
                                          </p:stCondLst>
                                        </p:cTn>
                                        <p:tgtEl>
                                          <p:spTgt spid="78"/>
                                        </p:tgtEl>
                                        <p:attrNameLst>
                                          <p:attrName>style.visibility</p:attrName>
                                        </p:attrNameLst>
                                      </p:cBhvr>
                                      <p:to>
                                        <p:strVal val="hidden"/>
                                      </p:to>
                                    </p:set>
                                  </p:childTnLst>
                                </p:cTn>
                              </p:par>
                              <p:par>
                                <p:cTn id="366" presetID="18" presetClass="exit" presetSubtype="12" fill="hold" grpId="1" nodeType="withEffect">
                                  <p:stCondLst>
                                    <p:cond delay="0"/>
                                  </p:stCondLst>
                                  <p:childTnLst>
                                    <p:animEffect transition="out" filter="strips(downLeft)">
                                      <p:cBhvr>
                                        <p:cTn id="367" dur="500"/>
                                        <p:tgtEl>
                                          <p:spTgt spid="79"/>
                                        </p:tgtEl>
                                      </p:cBhvr>
                                    </p:animEffect>
                                    <p:set>
                                      <p:cBhvr>
                                        <p:cTn id="368" dur="1" fill="hold">
                                          <p:stCondLst>
                                            <p:cond delay="499"/>
                                          </p:stCondLst>
                                        </p:cTn>
                                        <p:tgtEl>
                                          <p:spTgt spid="79"/>
                                        </p:tgtEl>
                                        <p:attrNameLst>
                                          <p:attrName>style.visibility</p:attrName>
                                        </p:attrNameLst>
                                      </p:cBhvr>
                                      <p:to>
                                        <p:strVal val="hidden"/>
                                      </p:to>
                                    </p:set>
                                  </p:childTnLst>
                                </p:cTn>
                              </p:par>
                              <p:par>
                                <p:cTn id="369" presetID="18" presetClass="exit" presetSubtype="12" fill="hold" grpId="1" nodeType="withEffect">
                                  <p:stCondLst>
                                    <p:cond delay="0"/>
                                  </p:stCondLst>
                                  <p:childTnLst>
                                    <p:animEffect transition="out" filter="strips(downLeft)">
                                      <p:cBhvr>
                                        <p:cTn id="370" dur="500"/>
                                        <p:tgtEl>
                                          <p:spTgt spid="80"/>
                                        </p:tgtEl>
                                      </p:cBhvr>
                                    </p:animEffect>
                                    <p:set>
                                      <p:cBhvr>
                                        <p:cTn id="371" dur="1" fill="hold">
                                          <p:stCondLst>
                                            <p:cond delay="499"/>
                                          </p:stCondLst>
                                        </p:cTn>
                                        <p:tgtEl>
                                          <p:spTgt spid="80"/>
                                        </p:tgtEl>
                                        <p:attrNameLst>
                                          <p:attrName>style.visibility</p:attrName>
                                        </p:attrNameLst>
                                      </p:cBhvr>
                                      <p:to>
                                        <p:strVal val="hidden"/>
                                      </p:to>
                                    </p:set>
                                  </p:childTnLst>
                                </p:cTn>
                              </p:par>
                              <p:par>
                                <p:cTn id="372" presetID="18" presetClass="exit" presetSubtype="12" fill="hold" grpId="1" nodeType="withEffect">
                                  <p:stCondLst>
                                    <p:cond delay="0"/>
                                  </p:stCondLst>
                                  <p:childTnLst>
                                    <p:animEffect transition="out" filter="strips(downLeft)">
                                      <p:cBhvr>
                                        <p:cTn id="373" dur="500"/>
                                        <p:tgtEl>
                                          <p:spTgt spid="81"/>
                                        </p:tgtEl>
                                      </p:cBhvr>
                                    </p:animEffect>
                                    <p:set>
                                      <p:cBhvr>
                                        <p:cTn id="374" dur="1" fill="hold">
                                          <p:stCondLst>
                                            <p:cond delay="499"/>
                                          </p:stCondLst>
                                        </p:cTn>
                                        <p:tgtEl>
                                          <p:spTgt spid="81"/>
                                        </p:tgtEl>
                                        <p:attrNameLst>
                                          <p:attrName>style.visibility</p:attrName>
                                        </p:attrNameLst>
                                      </p:cBhvr>
                                      <p:to>
                                        <p:strVal val="hidden"/>
                                      </p:to>
                                    </p:set>
                                  </p:childTnLst>
                                </p:cTn>
                              </p:par>
                              <p:par>
                                <p:cTn id="375" presetID="18" presetClass="exit" presetSubtype="12" fill="hold" grpId="1" nodeType="withEffect">
                                  <p:stCondLst>
                                    <p:cond delay="0"/>
                                  </p:stCondLst>
                                  <p:childTnLst>
                                    <p:animEffect transition="out" filter="strips(downLeft)">
                                      <p:cBhvr>
                                        <p:cTn id="376" dur="500"/>
                                        <p:tgtEl>
                                          <p:spTgt spid="82"/>
                                        </p:tgtEl>
                                      </p:cBhvr>
                                    </p:animEffect>
                                    <p:set>
                                      <p:cBhvr>
                                        <p:cTn id="377" dur="1" fill="hold">
                                          <p:stCondLst>
                                            <p:cond delay="499"/>
                                          </p:stCondLst>
                                        </p:cTn>
                                        <p:tgtEl>
                                          <p:spTgt spid="82"/>
                                        </p:tgtEl>
                                        <p:attrNameLst>
                                          <p:attrName>style.visibility</p:attrName>
                                        </p:attrNameLst>
                                      </p:cBhvr>
                                      <p:to>
                                        <p:strVal val="hidden"/>
                                      </p:to>
                                    </p:set>
                                  </p:childTnLst>
                                </p:cTn>
                              </p:par>
                              <p:par>
                                <p:cTn id="378" presetID="18" presetClass="exit" presetSubtype="12" fill="hold" grpId="1" nodeType="withEffect">
                                  <p:stCondLst>
                                    <p:cond delay="0"/>
                                  </p:stCondLst>
                                  <p:childTnLst>
                                    <p:animEffect transition="out" filter="strips(downLeft)">
                                      <p:cBhvr>
                                        <p:cTn id="379" dur="500"/>
                                        <p:tgtEl>
                                          <p:spTgt spid="83"/>
                                        </p:tgtEl>
                                      </p:cBhvr>
                                    </p:animEffect>
                                    <p:set>
                                      <p:cBhvr>
                                        <p:cTn id="380" dur="1" fill="hold">
                                          <p:stCondLst>
                                            <p:cond delay="499"/>
                                          </p:stCondLst>
                                        </p:cTn>
                                        <p:tgtEl>
                                          <p:spTgt spid="83"/>
                                        </p:tgtEl>
                                        <p:attrNameLst>
                                          <p:attrName>style.visibility</p:attrName>
                                        </p:attrNameLst>
                                      </p:cBhvr>
                                      <p:to>
                                        <p:strVal val="hidden"/>
                                      </p:to>
                                    </p:set>
                                  </p:childTnLst>
                                </p:cTn>
                              </p:par>
                              <p:par>
                                <p:cTn id="381" presetID="18" presetClass="exit" presetSubtype="12" fill="hold" grpId="1" nodeType="withEffect">
                                  <p:stCondLst>
                                    <p:cond delay="0"/>
                                  </p:stCondLst>
                                  <p:childTnLst>
                                    <p:animEffect transition="out" filter="strips(downLeft)">
                                      <p:cBhvr>
                                        <p:cTn id="382" dur="500"/>
                                        <p:tgtEl>
                                          <p:spTgt spid="84"/>
                                        </p:tgtEl>
                                      </p:cBhvr>
                                    </p:animEffect>
                                    <p:set>
                                      <p:cBhvr>
                                        <p:cTn id="383" dur="1" fill="hold">
                                          <p:stCondLst>
                                            <p:cond delay="499"/>
                                          </p:stCondLst>
                                        </p:cTn>
                                        <p:tgtEl>
                                          <p:spTgt spid="84"/>
                                        </p:tgtEl>
                                        <p:attrNameLst>
                                          <p:attrName>style.visibility</p:attrName>
                                        </p:attrNameLst>
                                      </p:cBhvr>
                                      <p:to>
                                        <p:strVal val="hidden"/>
                                      </p:to>
                                    </p:set>
                                  </p:childTnLst>
                                </p:cTn>
                              </p:par>
                              <p:par>
                                <p:cTn id="384" presetID="18" presetClass="exit" presetSubtype="12" fill="hold" grpId="1" nodeType="withEffect">
                                  <p:stCondLst>
                                    <p:cond delay="0"/>
                                  </p:stCondLst>
                                  <p:childTnLst>
                                    <p:animEffect transition="out" filter="strips(downLeft)">
                                      <p:cBhvr>
                                        <p:cTn id="385" dur="500"/>
                                        <p:tgtEl>
                                          <p:spTgt spid="85"/>
                                        </p:tgtEl>
                                      </p:cBhvr>
                                    </p:animEffect>
                                    <p:set>
                                      <p:cBhvr>
                                        <p:cTn id="386" dur="1" fill="hold">
                                          <p:stCondLst>
                                            <p:cond delay="499"/>
                                          </p:stCondLst>
                                        </p:cTn>
                                        <p:tgtEl>
                                          <p:spTgt spid="85"/>
                                        </p:tgtEl>
                                        <p:attrNameLst>
                                          <p:attrName>style.visibility</p:attrName>
                                        </p:attrNameLst>
                                      </p:cBhvr>
                                      <p:to>
                                        <p:strVal val="hidden"/>
                                      </p:to>
                                    </p:set>
                                  </p:childTnLst>
                                </p:cTn>
                              </p:par>
                              <p:par>
                                <p:cTn id="387" presetID="18" presetClass="exit" presetSubtype="12" fill="hold" grpId="1" nodeType="withEffect">
                                  <p:stCondLst>
                                    <p:cond delay="0"/>
                                  </p:stCondLst>
                                  <p:childTnLst>
                                    <p:animEffect transition="out" filter="strips(downLeft)">
                                      <p:cBhvr>
                                        <p:cTn id="388" dur="500"/>
                                        <p:tgtEl>
                                          <p:spTgt spid="86"/>
                                        </p:tgtEl>
                                      </p:cBhvr>
                                    </p:animEffect>
                                    <p:set>
                                      <p:cBhvr>
                                        <p:cTn id="389" dur="1" fill="hold">
                                          <p:stCondLst>
                                            <p:cond delay="499"/>
                                          </p:stCondLst>
                                        </p:cTn>
                                        <p:tgtEl>
                                          <p:spTgt spid="86"/>
                                        </p:tgtEl>
                                        <p:attrNameLst>
                                          <p:attrName>style.visibility</p:attrName>
                                        </p:attrNameLst>
                                      </p:cBhvr>
                                      <p:to>
                                        <p:strVal val="hidden"/>
                                      </p:to>
                                    </p:set>
                                  </p:childTnLst>
                                </p:cTn>
                              </p:par>
                              <p:par>
                                <p:cTn id="390" presetID="18" presetClass="exit" presetSubtype="12" fill="hold" grpId="1" nodeType="withEffect">
                                  <p:stCondLst>
                                    <p:cond delay="0"/>
                                  </p:stCondLst>
                                  <p:childTnLst>
                                    <p:animEffect transition="out" filter="strips(downLeft)">
                                      <p:cBhvr>
                                        <p:cTn id="391" dur="500"/>
                                        <p:tgtEl>
                                          <p:spTgt spid="87"/>
                                        </p:tgtEl>
                                      </p:cBhvr>
                                    </p:animEffect>
                                    <p:set>
                                      <p:cBhvr>
                                        <p:cTn id="392" dur="1" fill="hold">
                                          <p:stCondLst>
                                            <p:cond delay="499"/>
                                          </p:stCondLst>
                                        </p:cTn>
                                        <p:tgtEl>
                                          <p:spTgt spid="87"/>
                                        </p:tgtEl>
                                        <p:attrNameLst>
                                          <p:attrName>style.visibility</p:attrName>
                                        </p:attrNameLst>
                                      </p:cBhvr>
                                      <p:to>
                                        <p:strVal val="hidden"/>
                                      </p:to>
                                    </p:set>
                                  </p:childTnLst>
                                </p:cTn>
                              </p:par>
                              <p:par>
                                <p:cTn id="393" presetID="18" presetClass="exit" presetSubtype="12" fill="hold" grpId="1" nodeType="withEffect">
                                  <p:stCondLst>
                                    <p:cond delay="0"/>
                                  </p:stCondLst>
                                  <p:childTnLst>
                                    <p:animEffect transition="out" filter="strips(downLeft)">
                                      <p:cBhvr>
                                        <p:cTn id="394" dur="500"/>
                                        <p:tgtEl>
                                          <p:spTgt spid="88"/>
                                        </p:tgtEl>
                                      </p:cBhvr>
                                    </p:animEffect>
                                    <p:set>
                                      <p:cBhvr>
                                        <p:cTn id="395" dur="1" fill="hold">
                                          <p:stCondLst>
                                            <p:cond delay="499"/>
                                          </p:stCondLst>
                                        </p:cTn>
                                        <p:tgtEl>
                                          <p:spTgt spid="88"/>
                                        </p:tgtEl>
                                        <p:attrNameLst>
                                          <p:attrName>style.visibility</p:attrName>
                                        </p:attrNameLst>
                                      </p:cBhvr>
                                      <p:to>
                                        <p:strVal val="hidden"/>
                                      </p:to>
                                    </p:set>
                                  </p:childTnLst>
                                </p:cTn>
                              </p:par>
                              <p:par>
                                <p:cTn id="396" presetID="18" presetClass="exit" presetSubtype="12" fill="hold" grpId="1" nodeType="withEffect">
                                  <p:stCondLst>
                                    <p:cond delay="0"/>
                                  </p:stCondLst>
                                  <p:childTnLst>
                                    <p:animEffect transition="out" filter="strips(downLeft)">
                                      <p:cBhvr>
                                        <p:cTn id="397" dur="500"/>
                                        <p:tgtEl>
                                          <p:spTgt spid="89"/>
                                        </p:tgtEl>
                                      </p:cBhvr>
                                    </p:animEffect>
                                    <p:set>
                                      <p:cBhvr>
                                        <p:cTn id="398" dur="1" fill="hold">
                                          <p:stCondLst>
                                            <p:cond delay="499"/>
                                          </p:stCondLst>
                                        </p:cTn>
                                        <p:tgtEl>
                                          <p:spTgt spid="89"/>
                                        </p:tgtEl>
                                        <p:attrNameLst>
                                          <p:attrName>style.visibility</p:attrName>
                                        </p:attrNameLst>
                                      </p:cBhvr>
                                      <p:to>
                                        <p:strVal val="hidden"/>
                                      </p:to>
                                    </p:set>
                                  </p:childTnLst>
                                </p:cTn>
                              </p:par>
                              <p:par>
                                <p:cTn id="399" presetID="18" presetClass="exit" presetSubtype="12" fill="hold" grpId="1" nodeType="withEffect">
                                  <p:stCondLst>
                                    <p:cond delay="0"/>
                                  </p:stCondLst>
                                  <p:childTnLst>
                                    <p:animEffect transition="out" filter="strips(downLeft)">
                                      <p:cBhvr>
                                        <p:cTn id="400" dur="500"/>
                                        <p:tgtEl>
                                          <p:spTgt spid="90"/>
                                        </p:tgtEl>
                                      </p:cBhvr>
                                    </p:animEffect>
                                    <p:set>
                                      <p:cBhvr>
                                        <p:cTn id="401" dur="1" fill="hold">
                                          <p:stCondLst>
                                            <p:cond delay="499"/>
                                          </p:stCondLst>
                                        </p:cTn>
                                        <p:tgtEl>
                                          <p:spTgt spid="90"/>
                                        </p:tgtEl>
                                        <p:attrNameLst>
                                          <p:attrName>style.visibility</p:attrName>
                                        </p:attrNameLst>
                                      </p:cBhvr>
                                      <p:to>
                                        <p:strVal val="hidden"/>
                                      </p:to>
                                    </p:set>
                                  </p:childTnLst>
                                </p:cTn>
                              </p:par>
                              <p:par>
                                <p:cTn id="402" presetID="18" presetClass="exit" presetSubtype="12" fill="hold" grpId="1" nodeType="withEffect">
                                  <p:stCondLst>
                                    <p:cond delay="0"/>
                                  </p:stCondLst>
                                  <p:childTnLst>
                                    <p:animEffect transition="out" filter="strips(downLeft)">
                                      <p:cBhvr>
                                        <p:cTn id="403" dur="500"/>
                                        <p:tgtEl>
                                          <p:spTgt spid="91"/>
                                        </p:tgtEl>
                                      </p:cBhvr>
                                    </p:animEffect>
                                    <p:set>
                                      <p:cBhvr>
                                        <p:cTn id="404" dur="1" fill="hold">
                                          <p:stCondLst>
                                            <p:cond delay="499"/>
                                          </p:stCondLst>
                                        </p:cTn>
                                        <p:tgtEl>
                                          <p:spTgt spid="91"/>
                                        </p:tgtEl>
                                        <p:attrNameLst>
                                          <p:attrName>style.visibility</p:attrName>
                                        </p:attrNameLst>
                                      </p:cBhvr>
                                      <p:to>
                                        <p:strVal val="hidden"/>
                                      </p:to>
                                    </p:set>
                                  </p:childTnLst>
                                </p:cTn>
                              </p:par>
                              <p:par>
                                <p:cTn id="405" presetID="18" presetClass="exit" presetSubtype="12" fill="hold" grpId="1" nodeType="withEffect">
                                  <p:stCondLst>
                                    <p:cond delay="0"/>
                                  </p:stCondLst>
                                  <p:childTnLst>
                                    <p:animEffect transition="out" filter="strips(downLeft)">
                                      <p:cBhvr>
                                        <p:cTn id="406" dur="500"/>
                                        <p:tgtEl>
                                          <p:spTgt spid="92"/>
                                        </p:tgtEl>
                                      </p:cBhvr>
                                    </p:animEffect>
                                    <p:set>
                                      <p:cBhvr>
                                        <p:cTn id="407" dur="1" fill="hold">
                                          <p:stCondLst>
                                            <p:cond delay="499"/>
                                          </p:stCondLst>
                                        </p:cTn>
                                        <p:tgtEl>
                                          <p:spTgt spid="92"/>
                                        </p:tgtEl>
                                        <p:attrNameLst>
                                          <p:attrName>style.visibility</p:attrName>
                                        </p:attrNameLst>
                                      </p:cBhvr>
                                      <p:to>
                                        <p:strVal val="hidden"/>
                                      </p:to>
                                    </p:set>
                                  </p:childTnLst>
                                </p:cTn>
                              </p:par>
                              <p:par>
                                <p:cTn id="408" presetID="18" presetClass="exit" presetSubtype="12" fill="hold" grpId="1" nodeType="withEffect">
                                  <p:stCondLst>
                                    <p:cond delay="0"/>
                                  </p:stCondLst>
                                  <p:childTnLst>
                                    <p:animEffect transition="out" filter="strips(downLeft)">
                                      <p:cBhvr>
                                        <p:cTn id="409" dur="500"/>
                                        <p:tgtEl>
                                          <p:spTgt spid="93"/>
                                        </p:tgtEl>
                                      </p:cBhvr>
                                    </p:animEffect>
                                    <p:set>
                                      <p:cBhvr>
                                        <p:cTn id="410" dur="1" fill="hold">
                                          <p:stCondLst>
                                            <p:cond delay="499"/>
                                          </p:stCondLst>
                                        </p:cTn>
                                        <p:tgtEl>
                                          <p:spTgt spid="93"/>
                                        </p:tgtEl>
                                        <p:attrNameLst>
                                          <p:attrName>style.visibility</p:attrName>
                                        </p:attrNameLst>
                                      </p:cBhvr>
                                      <p:to>
                                        <p:strVal val="hidden"/>
                                      </p:to>
                                    </p:set>
                                  </p:childTnLst>
                                </p:cTn>
                              </p:par>
                              <p:par>
                                <p:cTn id="411" presetID="18" presetClass="exit" presetSubtype="12" fill="hold" grpId="1" nodeType="withEffect">
                                  <p:stCondLst>
                                    <p:cond delay="0"/>
                                  </p:stCondLst>
                                  <p:childTnLst>
                                    <p:animEffect transition="out" filter="strips(downLeft)">
                                      <p:cBhvr>
                                        <p:cTn id="412" dur="500"/>
                                        <p:tgtEl>
                                          <p:spTgt spid="94"/>
                                        </p:tgtEl>
                                      </p:cBhvr>
                                    </p:animEffect>
                                    <p:set>
                                      <p:cBhvr>
                                        <p:cTn id="413" dur="1" fill="hold">
                                          <p:stCondLst>
                                            <p:cond delay="499"/>
                                          </p:stCondLst>
                                        </p:cTn>
                                        <p:tgtEl>
                                          <p:spTgt spid="94"/>
                                        </p:tgtEl>
                                        <p:attrNameLst>
                                          <p:attrName>style.visibility</p:attrName>
                                        </p:attrNameLst>
                                      </p:cBhvr>
                                      <p:to>
                                        <p:strVal val="hidden"/>
                                      </p:to>
                                    </p:set>
                                  </p:childTnLst>
                                </p:cTn>
                              </p:par>
                              <p:par>
                                <p:cTn id="414" presetID="18" presetClass="exit" presetSubtype="12" fill="hold" grpId="1" nodeType="withEffect">
                                  <p:stCondLst>
                                    <p:cond delay="0"/>
                                  </p:stCondLst>
                                  <p:childTnLst>
                                    <p:animEffect transition="out" filter="strips(downLeft)">
                                      <p:cBhvr>
                                        <p:cTn id="415" dur="500"/>
                                        <p:tgtEl>
                                          <p:spTgt spid="95"/>
                                        </p:tgtEl>
                                      </p:cBhvr>
                                    </p:animEffect>
                                    <p:set>
                                      <p:cBhvr>
                                        <p:cTn id="416" dur="1" fill="hold">
                                          <p:stCondLst>
                                            <p:cond delay="499"/>
                                          </p:stCondLst>
                                        </p:cTn>
                                        <p:tgtEl>
                                          <p:spTgt spid="95"/>
                                        </p:tgtEl>
                                        <p:attrNameLst>
                                          <p:attrName>style.visibility</p:attrName>
                                        </p:attrNameLst>
                                      </p:cBhvr>
                                      <p:to>
                                        <p:strVal val="hidden"/>
                                      </p:to>
                                    </p:set>
                                  </p:childTnLst>
                                </p:cTn>
                              </p:par>
                              <p:par>
                                <p:cTn id="417" presetID="18" presetClass="exit" presetSubtype="12" fill="hold" grpId="1" nodeType="withEffect">
                                  <p:stCondLst>
                                    <p:cond delay="0"/>
                                  </p:stCondLst>
                                  <p:childTnLst>
                                    <p:animEffect transition="out" filter="strips(downLeft)">
                                      <p:cBhvr>
                                        <p:cTn id="418" dur="500"/>
                                        <p:tgtEl>
                                          <p:spTgt spid="96"/>
                                        </p:tgtEl>
                                      </p:cBhvr>
                                    </p:animEffect>
                                    <p:set>
                                      <p:cBhvr>
                                        <p:cTn id="419" dur="1" fill="hold">
                                          <p:stCondLst>
                                            <p:cond delay="499"/>
                                          </p:stCondLst>
                                        </p:cTn>
                                        <p:tgtEl>
                                          <p:spTgt spid="96"/>
                                        </p:tgtEl>
                                        <p:attrNameLst>
                                          <p:attrName>style.visibility</p:attrName>
                                        </p:attrNameLst>
                                      </p:cBhvr>
                                      <p:to>
                                        <p:strVal val="hidden"/>
                                      </p:to>
                                    </p:set>
                                  </p:childTnLst>
                                </p:cTn>
                              </p:par>
                              <p:par>
                                <p:cTn id="420" presetID="18" presetClass="exit" presetSubtype="12" fill="hold" grpId="1" nodeType="withEffect">
                                  <p:stCondLst>
                                    <p:cond delay="0"/>
                                  </p:stCondLst>
                                  <p:childTnLst>
                                    <p:animEffect transition="out" filter="strips(downLeft)">
                                      <p:cBhvr>
                                        <p:cTn id="421" dur="500"/>
                                        <p:tgtEl>
                                          <p:spTgt spid="97"/>
                                        </p:tgtEl>
                                      </p:cBhvr>
                                    </p:animEffect>
                                    <p:set>
                                      <p:cBhvr>
                                        <p:cTn id="422" dur="1" fill="hold">
                                          <p:stCondLst>
                                            <p:cond delay="499"/>
                                          </p:stCondLst>
                                        </p:cTn>
                                        <p:tgtEl>
                                          <p:spTgt spid="97"/>
                                        </p:tgtEl>
                                        <p:attrNameLst>
                                          <p:attrName>style.visibility</p:attrName>
                                        </p:attrNameLst>
                                      </p:cBhvr>
                                      <p:to>
                                        <p:strVal val="hidden"/>
                                      </p:to>
                                    </p:set>
                                  </p:childTnLst>
                                </p:cTn>
                              </p:par>
                            </p:childTnLst>
                          </p:cTn>
                        </p:par>
                      </p:childTnLst>
                    </p:cTn>
                  </p:par>
                  <p:par>
                    <p:cTn id="423" fill="hold">
                      <p:stCondLst>
                        <p:cond delay="indefinite"/>
                      </p:stCondLst>
                      <p:childTnLst>
                        <p:par>
                          <p:cTn id="424" fill="hold">
                            <p:stCondLst>
                              <p:cond delay="0"/>
                            </p:stCondLst>
                            <p:childTnLst>
                              <p:par>
                                <p:cTn id="425" presetID="18" presetClass="exit" presetSubtype="12" fill="hold" grpId="0" nodeType="clickEffect">
                                  <p:stCondLst>
                                    <p:cond delay="0"/>
                                  </p:stCondLst>
                                  <p:childTnLst>
                                    <p:animEffect transition="out" filter="strips(downLeft)">
                                      <p:cBhvr>
                                        <p:cTn id="426" dur="500"/>
                                        <p:tgtEl>
                                          <p:spTgt spid="8"/>
                                        </p:tgtEl>
                                      </p:cBhvr>
                                    </p:animEffect>
                                    <p:set>
                                      <p:cBhvr>
                                        <p:cTn id="427" dur="1" fill="hold">
                                          <p:stCondLst>
                                            <p:cond delay="499"/>
                                          </p:stCondLst>
                                        </p:cTn>
                                        <p:tgtEl>
                                          <p:spTgt spid="8"/>
                                        </p:tgtEl>
                                        <p:attrNameLst>
                                          <p:attrName>style.visibility</p:attrName>
                                        </p:attrNameLst>
                                      </p:cBhvr>
                                      <p:to>
                                        <p:strVal val="hidden"/>
                                      </p:to>
                                    </p:set>
                                  </p:childTnLst>
                                </p:cTn>
                              </p:par>
                              <p:par>
                                <p:cTn id="428" presetID="18" presetClass="exit" presetSubtype="12" fill="hold" grpId="0" nodeType="withEffect">
                                  <p:stCondLst>
                                    <p:cond delay="0"/>
                                  </p:stCondLst>
                                  <p:childTnLst>
                                    <p:animEffect transition="out" filter="strips(downLeft)">
                                      <p:cBhvr>
                                        <p:cTn id="429" dur="500"/>
                                        <p:tgtEl>
                                          <p:spTgt spid="9"/>
                                        </p:tgtEl>
                                      </p:cBhvr>
                                    </p:animEffect>
                                    <p:set>
                                      <p:cBhvr>
                                        <p:cTn id="430" dur="1" fill="hold">
                                          <p:stCondLst>
                                            <p:cond delay="499"/>
                                          </p:stCondLst>
                                        </p:cTn>
                                        <p:tgtEl>
                                          <p:spTgt spid="9"/>
                                        </p:tgtEl>
                                        <p:attrNameLst>
                                          <p:attrName>style.visibility</p:attrName>
                                        </p:attrNameLst>
                                      </p:cBhvr>
                                      <p:to>
                                        <p:strVal val="hidden"/>
                                      </p:to>
                                    </p:set>
                                  </p:childTnLst>
                                </p:cTn>
                              </p:par>
                              <p:par>
                                <p:cTn id="431" presetID="18" presetClass="exit" presetSubtype="12" fill="hold" grpId="0" nodeType="withEffect">
                                  <p:stCondLst>
                                    <p:cond delay="0"/>
                                  </p:stCondLst>
                                  <p:childTnLst>
                                    <p:animEffect transition="out" filter="strips(downLeft)">
                                      <p:cBhvr>
                                        <p:cTn id="432" dur="500"/>
                                        <p:tgtEl>
                                          <p:spTgt spid="10"/>
                                        </p:tgtEl>
                                      </p:cBhvr>
                                    </p:animEffect>
                                    <p:set>
                                      <p:cBhvr>
                                        <p:cTn id="433" dur="1" fill="hold">
                                          <p:stCondLst>
                                            <p:cond delay="499"/>
                                          </p:stCondLst>
                                        </p:cTn>
                                        <p:tgtEl>
                                          <p:spTgt spid="10"/>
                                        </p:tgtEl>
                                        <p:attrNameLst>
                                          <p:attrName>style.visibility</p:attrName>
                                        </p:attrNameLst>
                                      </p:cBhvr>
                                      <p:to>
                                        <p:strVal val="hidden"/>
                                      </p:to>
                                    </p:set>
                                  </p:childTnLst>
                                </p:cTn>
                              </p:par>
                              <p:par>
                                <p:cTn id="434" presetID="18" presetClass="exit" presetSubtype="12" fill="hold" grpId="0" nodeType="withEffect">
                                  <p:stCondLst>
                                    <p:cond delay="0"/>
                                  </p:stCondLst>
                                  <p:childTnLst>
                                    <p:animEffect transition="out" filter="strips(downLeft)">
                                      <p:cBhvr>
                                        <p:cTn id="435" dur="500"/>
                                        <p:tgtEl>
                                          <p:spTgt spid="11"/>
                                        </p:tgtEl>
                                      </p:cBhvr>
                                    </p:animEffect>
                                    <p:set>
                                      <p:cBhvr>
                                        <p:cTn id="436" dur="1" fill="hold">
                                          <p:stCondLst>
                                            <p:cond delay="499"/>
                                          </p:stCondLst>
                                        </p:cTn>
                                        <p:tgtEl>
                                          <p:spTgt spid="11"/>
                                        </p:tgtEl>
                                        <p:attrNameLst>
                                          <p:attrName>style.visibility</p:attrName>
                                        </p:attrNameLst>
                                      </p:cBhvr>
                                      <p:to>
                                        <p:strVal val="hidden"/>
                                      </p:to>
                                    </p:set>
                                  </p:childTnLst>
                                </p:cTn>
                              </p:par>
                              <p:par>
                                <p:cTn id="437" presetID="18" presetClass="exit" presetSubtype="12" fill="hold" grpId="0" nodeType="withEffect">
                                  <p:stCondLst>
                                    <p:cond delay="0"/>
                                  </p:stCondLst>
                                  <p:childTnLst>
                                    <p:animEffect transition="out" filter="strips(downLeft)">
                                      <p:cBhvr>
                                        <p:cTn id="438" dur="500"/>
                                        <p:tgtEl>
                                          <p:spTgt spid="12"/>
                                        </p:tgtEl>
                                      </p:cBhvr>
                                    </p:animEffect>
                                    <p:set>
                                      <p:cBhvr>
                                        <p:cTn id="439" dur="1" fill="hold">
                                          <p:stCondLst>
                                            <p:cond delay="499"/>
                                          </p:stCondLst>
                                        </p:cTn>
                                        <p:tgtEl>
                                          <p:spTgt spid="12"/>
                                        </p:tgtEl>
                                        <p:attrNameLst>
                                          <p:attrName>style.visibility</p:attrName>
                                        </p:attrNameLst>
                                      </p:cBhvr>
                                      <p:to>
                                        <p:strVal val="hidden"/>
                                      </p:to>
                                    </p:set>
                                  </p:childTnLst>
                                </p:cTn>
                              </p:par>
                              <p:par>
                                <p:cTn id="440" presetID="18" presetClass="exit" presetSubtype="12" fill="hold" grpId="0" nodeType="withEffect">
                                  <p:stCondLst>
                                    <p:cond delay="0"/>
                                  </p:stCondLst>
                                  <p:childTnLst>
                                    <p:animEffect transition="out" filter="strips(downLeft)">
                                      <p:cBhvr>
                                        <p:cTn id="441" dur="500"/>
                                        <p:tgtEl>
                                          <p:spTgt spid="13"/>
                                        </p:tgtEl>
                                      </p:cBhvr>
                                    </p:animEffect>
                                    <p:set>
                                      <p:cBhvr>
                                        <p:cTn id="442" dur="1" fill="hold">
                                          <p:stCondLst>
                                            <p:cond delay="499"/>
                                          </p:stCondLst>
                                        </p:cTn>
                                        <p:tgtEl>
                                          <p:spTgt spid="13"/>
                                        </p:tgtEl>
                                        <p:attrNameLst>
                                          <p:attrName>style.visibility</p:attrName>
                                        </p:attrNameLst>
                                      </p:cBhvr>
                                      <p:to>
                                        <p:strVal val="hidden"/>
                                      </p:to>
                                    </p:set>
                                  </p:childTnLst>
                                </p:cTn>
                              </p:par>
                              <p:par>
                                <p:cTn id="443" presetID="18" presetClass="exit" presetSubtype="12" fill="hold" grpId="0" nodeType="withEffect">
                                  <p:stCondLst>
                                    <p:cond delay="0"/>
                                  </p:stCondLst>
                                  <p:childTnLst>
                                    <p:animEffect transition="out" filter="strips(downLeft)">
                                      <p:cBhvr>
                                        <p:cTn id="444" dur="500"/>
                                        <p:tgtEl>
                                          <p:spTgt spid="14"/>
                                        </p:tgtEl>
                                      </p:cBhvr>
                                    </p:animEffect>
                                    <p:set>
                                      <p:cBhvr>
                                        <p:cTn id="445" dur="1" fill="hold">
                                          <p:stCondLst>
                                            <p:cond delay="499"/>
                                          </p:stCondLst>
                                        </p:cTn>
                                        <p:tgtEl>
                                          <p:spTgt spid="14"/>
                                        </p:tgtEl>
                                        <p:attrNameLst>
                                          <p:attrName>style.visibility</p:attrName>
                                        </p:attrNameLst>
                                      </p:cBhvr>
                                      <p:to>
                                        <p:strVal val="hidden"/>
                                      </p:to>
                                    </p:set>
                                  </p:childTnLst>
                                </p:cTn>
                              </p:par>
                              <p:par>
                                <p:cTn id="446" presetID="18" presetClass="exit" presetSubtype="12" fill="hold" grpId="0" nodeType="withEffect">
                                  <p:stCondLst>
                                    <p:cond delay="0"/>
                                  </p:stCondLst>
                                  <p:childTnLst>
                                    <p:animEffect transition="out" filter="strips(downLeft)">
                                      <p:cBhvr>
                                        <p:cTn id="447" dur="500"/>
                                        <p:tgtEl>
                                          <p:spTgt spid="15"/>
                                        </p:tgtEl>
                                      </p:cBhvr>
                                    </p:animEffect>
                                    <p:set>
                                      <p:cBhvr>
                                        <p:cTn id="448" dur="1" fill="hold">
                                          <p:stCondLst>
                                            <p:cond delay="499"/>
                                          </p:stCondLst>
                                        </p:cTn>
                                        <p:tgtEl>
                                          <p:spTgt spid="15"/>
                                        </p:tgtEl>
                                        <p:attrNameLst>
                                          <p:attrName>style.visibility</p:attrName>
                                        </p:attrNameLst>
                                      </p:cBhvr>
                                      <p:to>
                                        <p:strVal val="hidden"/>
                                      </p:to>
                                    </p:set>
                                  </p:childTnLst>
                                </p:cTn>
                              </p:par>
                              <p:par>
                                <p:cTn id="449" presetID="18" presetClass="exit" presetSubtype="12" fill="hold" grpId="0" nodeType="withEffect">
                                  <p:stCondLst>
                                    <p:cond delay="0"/>
                                  </p:stCondLst>
                                  <p:childTnLst>
                                    <p:animEffect transition="out" filter="strips(downLeft)">
                                      <p:cBhvr>
                                        <p:cTn id="450" dur="500"/>
                                        <p:tgtEl>
                                          <p:spTgt spid="16"/>
                                        </p:tgtEl>
                                      </p:cBhvr>
                                    </p:animEffect>
                                    <p:set>
                                      <p:cBhvr>
                                        <p:cTn id="451" dur="1" fill="hold">
                                          <p:stCondLst>
                                            <p:cond delay="499"/>
                                          </p:stCondLst>
                                        </p:cTn>
                                        <p:tgtEl>
                                          <p:spTgt spid="16"/>
                                        </p:tgtEl>
                                        <p:attrNameLst>
                                          <p:attrName>style.visibility</p:attrName>
                                        </p:attrNameLst>
                                      </p:cBhvr>
                                      <p:to>
                                        <p:strVal val="hidden"/>
                                      </p:to>
                                    </p:set>
                                  </p:childTnLst>
                                </p:cTn>
                              </p:par>
                              <p:par>
                                <p:cTn id="452" presetID="18" presetClass="exit" presetSubtype="12" fill="hold" grpId="0" nodeType="withEffect">
                                  <p:stCondLst>
                                    <p:cond delay="0"/>
                                  </p:stCondLst>
                                  <p:childTnLst>
                                    <p:animEffect transition="out" filter="strips(downLeft)">
                                      <p:cBhvr>
                                        <p:cTn id="453" dur="500"/>
                                        <p:tgtEl>
                                          <p:spTgt spid="17"/>
                                        </p:tgtEl>
                                      </p:cBhvr>
                                    </p:animEffect>
                                    <p:set>
                                      <p:cBhvr>
                                        <p:cTn id="454" dur="1" fill="hold">
                                          <p:stCondLst>
                                            <p:cond delay="499"/>
                                          </p:stCondLst>
                                        </p:cTn>
                                        <p:tgtEl>
                                          <p:spTgt spid="17"/>
                                        </p:tgtEl>
                                        <p:attrNameLst>
                                          <p:attrName>style.visibility</p:attrName>
                                        </p:attrNameLst>
                                      </p:cBhvr>
                                      <p:to>
                                        <p:strVal val="hidden"/>
                                      </p:to>
                                    </p:set>
                                  </p:childTnLst>
                                </p:cTn>
                              </p:par>
                              <p:par>
                                <p:cTn id="455" presetID="18" presetClass="exit" presetSubtype="12" fill="hold" grpId="0" nodeType="withEffect">
                                  <p:stCondLst>
                                    <p:cond delay="0"/>
                                  </p:stCondLst>
                                  <p:childTnLst>
                                    <p:animEffect transition="out" filter="strips(downLeft)">
                                      <p:cBhvr>
                                        <p:cTn id="456" dur="500"/>
                                        <p:tgtEl>
                                          <p:spTgt spid="18"/>
                                        </p:tgtEl>
                                      </p:cBhvr>
                                    </p:animEffect>
                                    <p:set>
                                      <p:cBhvr>
                                        <p:cTn id="457" dur="1" fill="hold">
                                          <p:stCondLst>
                                            <p:cond delay="499"/>
                                          </p:stCondLst>
                                        </p:cTn>
                                        <p:tgtEl>
                                          <p:spTgt spid="18"/>
                                        </p:tgtEl>
                                        <p:attrNameLst>
                                          <p:attrName>style.visibility</p:attrName>
                                        </p:attrNameLst>
                                      </p:cBhvr>
                                      <p:to>
                                        <p:strVal val="hidden"/>
                                      </p:to>
                                    </p:set>
                                  </p:childTnLst>
                                </p:cTn>
                              </p:par>
                              <p:par>
                                <p:cTn id="458" presetID="18" presetClass="exit" presetSubtype="12" fill="hold" grpId="0" nodeType="withEffect">
                                  <p:stCondLst>
                                    <p:cond delay="0"/>
                                  </p:stCondLst>
                                  <p:childTnLst>
                                    <p:animEffect transition="out" filter="strips(downLeft)">
                                      <p:cBhvr>
                                        <p:cTn id="459" dur="500"/>
                                        <p:tgtEl>
                                          <p:spTgt spid="19"/>
                                        </p:tgtEl>
                                      </p:cBhvr>
                                    </p:animEffect>
                                    <p:set>
                                      <p:cBhvr>
                                        <p:cTn id="460" dur="1" fill="hold">
                                          <p:stCondLst>
                                            <p:cond delay="499"/>
                                          </p:stCondLst>
                                        </p:cTn>
                                        <p:tgtEl>
                                          <p:spTgt spid="19"/>
                                        </p:tgtEl>
                                        <p:attrNameLst>
                                          <p:attrName>style.visibility</p:attrName>
                                        </p:attrNameLst>
                                      </p:cBhvr>
                                      <p:to>
                                        <p:strVal val="hidden"/>
                                      </p:to>
                                    </p:set>
                                  </p:childTnLst>
                                </p:cTn>
                              </p:par>
                              <p:par>
                                <p:cTn id="461" presetID="18" presetClass="exit" presetSubtype="12" fill="hold" grpId="0" nodeType="withEffect">
                                  <p:stCondLst>
                                    <p:cond delay="0"/>
                                  </p:stCondLst>
                                  <p:childTnLst>
                                    <p:animEffect transition="out" filter="strips(downLeft)">
                                      <p:cBhvr>
                                        <p:cTn id="462" dur="500"/>
                                        <p:tgtEl>
                                          <p:spTgt spid="20"/>
                                        </p:tgtEl>
                                      </p:cBhvr>
                                    </p:animEffect>
                                    <p:set>
                                      <p:cBhvr>
                                        <p:cTn id="463" dur="1" fill="hold">
                                          <p:stCondLst>
                                            <p:cond delay="499"/>
                                          </p:stCondLst>
                                        </p:cTn>
                                        <p:tgtEl>
                                          <p:spTgt spid="20"/>
                                        </p:tgtEl>
                                        <p:attrNameLst>
                                          <p:attrName>style.visibility</p:attrName>
                                        </p:attrNameLst>
                                      </p:cBhvr>
                                      <p:to>
                                        <p:strVal val="hidden"/>
                                      </p:to>
                                    </p:set>
                                  </p:childTnLst>
                                </p:cTn>
                              </p:par>
                              <p:par>
                                <p:cTn id="464" presetID="18" presetClass="exit" presetSubtype="12" fill="hold" grpId="0" nodeType="withEffect">
                                  <p:stCondLst>
                                    <p:cond delay="0"/>
                                  </p:stCondLst>
                                  <p:childTnLst>
                                    <p:animEffect transition="out" filter="strips(downLeft)">
                                      <p:cBhvr>
                                        <p:cTn id="465" dur="500"/>
                                        <p:tgtEl>
                                          <p:spTgt spid="21"/>
                                        </p:tgtEl>
                                      </p:cBhvr>
                                    </p:animEffect>
                                    <p:set>
                                      <p:cBhvr>
                                        <p:cTn id="466" dur="1" fill="hold">
                                          <p:stCondLst>
                                            <p:cond delay="499"/>
                                          </p:stCondLst>
                                        </p:cTn>
                                        <p:tgtEl>
                                          <p:spTgt spid="21"/>
                                        </p:tgtEl>
                                        <p:attrNameLst>
                                          <p:attrName>style.visibility</p:attrName>
                                        </p:attrNameLst>
                                      </p:cBhvr>
                                      <p:to>
                                        <p:strVal val="hidden"/>
                                      </p:to>
                                    </p:set>
                                  </p:childTnLst>
                                </p:cTn>
                              </p:par>
                              <p:par>
                                <p:cTn id="467" presetID="18" presetClass="exit" presetSubtype="12" fill="hold" grpId="0" nodeType="withEffect">
                                  <p:stCondLst>
                                    <p:cond delay="0"/>
                                  </p:stCondLst>
                                  <p:childTnLst>
                                    <p:animEffect transition="out" filter="strips(downLeft)">
                                      <p:cBhvr>
                                        <p:cTn id="468" dur="500"/>
                                        <p:tgtEl>
                                          <p:spTgt spid="22"/>
                                        </p:tgtEl>
                                      </p:cBhvr>
                                    </p:animEffect>
                                    <p:set>
                                      <p:cBhvr>
                                        <p:cTn id="469" dur="1" fill="hold">
                                          <p:stCondLst>
                                            <p:cond delay="499"/>
                                          </p:stCondLst>
                                        </p:cTn>
                                        <p:tgtEl>
                                          <p:spTgt spid="22"/>
                                        </p:tgtEl>
                                        <p:attrNameLst>
                                          <p:attrName>style.visibility</p:attrName>
                                        </p:attrNameLst>
                                      </p:cBhvr>
                                      <p:to>
                                        <p:strVal val="hidden"/>
                                      </p:to>
                                    </p:set>
                                  </p:childTnLst>
                                </p:cTn>
                              </p:par>
                              <p:par>
                                <p:cTn id="470" presetID="18" presetClass="exit" presetSubtype="12" fill="hold" grpId="0" nodeType="withEffect">
                                  <p:stCondLst>
                                    <p:cond delay="0"/>
                                  </p:stCondLst>
                                  <p:childTnLst>
                                    <p:animEffect transition="out" filter="strips(downLeft)">
                                      <p:cBhvr>
                                        <p:cTn id="471" dur="500"/>
                                        <p:tgtEl>
                                          <p:spTgt spid="23"/>
                                        </p:tgtEl>
                                      </p:cBhvr>
                                    </p:animEffect>
                                    <p:set>
                                      <p:cBhvr>
                                        <p:cTn id="472" dur="1" fill="hold">
                                          <p:stCondLst>
                                            <p:cond delay="499"/>
                                          </p:stCondLst>
                                        </p:cTn>
                                        <p:tgtEl>
                                          <p:spTgt spid="23"/>
                                        </p:tgtEl>
                                        <p:attrNameLst>
                                          <p:attrName>style.visibility</p:attrName>
                                        </p:attrNameLst>
                                      </p:cBhvr>
                                      <p:to>
                                        <p:strVal val="hidden"/>
                                      </p:to>
                                    </p:set>
                                  </p:childTnLst>
                                </p:cTn>
                              </p:par>
                              <p:par>
                                <p:cTn id="473" presetID="18" presetClass="exit" presetSubtype="12" fill="hold" grpId="0" nodeType="withEffect">
                                  <p:stCondLst>
                                    <p:cond delay="0"/>
                                  </p:stCondLst>
                                  <p:childTnLst>
                                    <p:animEffect transition="out" filter="strips(downLeft)">
                                      <p:cBhvr>
                                        <p:cTn id="474" dur="500"/>
                                        <p:tgtEl>
                                          <p:spTgt spid="24"/>
                                        </p:tgtEl>
                                      </p:cBhvr>
                                    </p:animEffect>
                                    <p:set>
                                      <p:cBhvr>
                                        <p:cTn id="475" dur="1" fill="hold">
                                          <p:stCondLst>
                                            <p:cond delay="499"/>
                                          </p:stCondLst>
                                        </p:cTn>
                                        <p:tgtEl>
                                          <p:spTgt spid="24"/>
                                        </p:tgtEl>
                                        <p:attrNameLst>
                                          <p:attrName>style.visibility</p:attrName>
                                        </p:attrNameLst>
                                      </p:cBhvr>
                                      <p:to>
                                        <p:strVal val="hidden"/>
                                      </p:to>
                                    </p:set>
                                  </p:childTnLst>
                                </p:cTn>
                              </p:par>
                              <p:par>
                                <p:cTn id="476" presetID="18" presetClass="exit" presetSubtype="12" fill="hold" grpId="0" nodeType="withEffect">
                                  <p:stCondLst>
                                    <p:cond delay="0"/>
                                  </p:stCondLst>
                                  <p:childTnLst>
                                    <p:animEffect transition="out" filter="strips(downLeft)">
                                      <p:cBhvr>
                                        <p:cTn id="477" dur="500"/>
                                        <p:tgtEl>
                                          <p:spTgt spid="25"/>
                                        </p:tgtEl>
                                      </p:cBhvr>
                                    </p:animEffect>
                                    <p:set>
                                      <p:cBhvr>
                                        <p:cTn id="478" dur="1" fill="hold">
                                          <p:stCondLst>
                                            <p:cond delay="499"/>
                                          </p:stCondLst>
                                        </p:cTn>
                                        <p:tgtEl>
                                          <p:spTgt spid="25"/>
                                        </p:tgtEl>
                                        <p:attrNameLst>
                                          <p:attrName>style.visibility</p:attrName>
                                        </p:attrNameLst>
                                      </p:cBhvr>
                                      <p:to>
                                        <p:strVal val="hidden"/>
                                      </p:to>
                                    </p:set>
                                  </p:childTnLst>
                                </p:cTn>
                              </p:par>
                              <p:par>
                                <p:cTn id="479" presetID="18" presetClass="exit" presetSubtype="12" fill="hold" grpId="0" nodeType="withEffect">
                                  <p:stCondLst>
                                    <p:cond delay="0"/>
                                  </p:stCondLst>
                                  <p:childTnLst>
                                    <p:animEffect transition="out" filter="strips(downLeft)">
                                      <p:cBhvr>
                                        <p:cTn id="480" dur="500"/>
                                        <p:tgtEl>
                                          <p:spTgt spid="26"/>
                                        </p:tgtEl>
                                      </p:cBhvr>
                                    </p:animEffect>
                                    <p:set>
                                      <p:cBhvr>
                                        <p:cTn id="481" dur="1" fill="hold">
                                          <p:stCondLst>
                                            <p:cond delay="499"/>
                                          </p:stCondLst>
                                        </p:cTn>
                                        <p:tgtEl>
                                          <p:spTgt spid="26"/>
                                        </p:tgtEl>
                                        <p:attrNameLst>
                                          <p:attrName>style.visibility</p:attrName>
                                        </p:attrNameLst>
                                      </p:cBhvr>
                                      <p:to>
                                        <p:strVal val="hidden"/>
                                      </p:to>
                                    </p:set>
                                  </p:childTnLst>
                                </p:cTn>
                              </p:par>
                              <p:par>
                                <p:cTn id="482" presetID="18" presetClass="exit" presetSubtype="12" fill="hold" grpId="0" nodeType="withEffect">
                                  <p:stCondLst>
                                    <p:cond delay="0"/>
                                  </p:stCondLst>
                                  <p:childTnLst>
                                    <p:animEffect transition="out" filter="strips(downLeft)">
                                      <p:cBhvr>
                                        <p:cTn id="483" dur="500"/>
                                        <p:tgtEl>
                                          <p:spTgt spid="27"/>
                                        </p:tgtEl>
                                      </p:cBhvr>
                                    </p:animEffect>
                                    <p:set>
                                      <p:cBhvr>
                                        <p:cTn id="484" dur="1" fill="hold">
                                          <p:stCondLst>
                                            <p:cond delay="499"/>
                                          </p:stCondLst>
                                        </p:cTn>
                                        <p:tgtEl>
                                          <p:spTgt spid="27"/>
                                        </p:tgtEl>
                                        <p:attrNameLst>
                                          <p:attrName>style.visibility</p:attrName>
                                        </p:attrNameLst>
                                      </p:cBhvr>
                                      <p:to>
                                        <p:strVal val="hidden"/>
                                      </p:to>
                                    </p:set>
                                  </p:childTnLst>
                                </p:cTn>
                              </p:par>
                              <p:par>
                                <p:cTn id="485" presetID="18" presetClass="exit" presetSubtype="12" fill="hold" grpId="0" nodeType="withEffect">
                                  <p:stCondLst>
                                    <p:cond delay="0"/>
                                  </p:stCondLst>
                                  <p:childTnLst>
                                    <p:animEffect transition="out" filter="strips(downLeft)">
                                      <p:cBhvr>
                                        <p:cTn id="486" dur="500"/>
                                        <p:tgtEl>
                                          <p:spTgt spid="28"/>
                                        </p:tgtEl>
                                      </p:cBhvr>
                                    </p:animEffect>
                                    <p:set>
                                      <p:cBhvr>
                                        <p:cTn id="487" dur="1" fill="hold">
                                          <p:stCondLst>
                                            <p:cond delay="499"/>
                                          </p:stCondLst>
                                        </p:cTn>
                                        <p:tgtEl>
                                          <p:spTgt spid="28"/>
                                        </p:tgtEl>
                                        <p:attrNameLst>
                                          <p:attrName>style.visibility</p:attrName>
                                        </p:attrNameLst>
                                      </p:cBhvr>
                                      <p:to>
                                        <p:strVal val="hidden"/>
                                      </p:to>
                                    </p:set>
                                  </p:childTnLst>
                                </p:cTn>
                              </p:par>
                              <p:par>
                                <p:cTn id="488" presetID="18" presetClass="exit" presetSubtype="12" fill="hold" grpId="0" nodeType="withEffect">
                                  <p:stCondLst>
                                    <p:cond delay="0"/>
                                  </p:stCondLst>
                                  <p:childTnLst>
                                    <p:animEffect transition="out" filter="strips(downLeft)">
                                      <p:cBhvr>
                                        <p:cTn id="489" dur="500"/>
                                        <p:tgtEl>
                                          <p:spTgt spid="29"/>
                                        </p:tgtEl>
                                      </p:cBhvr>
                                    </p:animEffect>
                                    <p:set>
                                      <p:cBhvr>
                                        <p:cTn id="490" dur="1" fill="hold">
                                          <p:stCondLst>
                                            <p:cond delay="499"/>
                                          </p:stCondLst>
                                        </p:cTn>
                                        <p:tgtEl>
                                          <p:spTgt spid="29"/>
                                        </p:tgtEl>
                                        <p:attrNameLst>
                                          <p:attrName>style.visibility</p:attrName>
                                        </p:attrNameLst>
                                      </p:cBhvr>
                                      <p:to>
                                        <p:strVal val="hidden"/>
                                      </p:to>
                                    </p:set>
                                  </p:childTnLst>
                                </p:cTn>
                              </p:par>
                              <p:par>
                                <p:cTn id="491" presetID="18" presetClass="exit" presetSubtype="12" fill="hold" grpId="0" nodeType="withEffect">
                                  <p:stCondLst>
                                    <p:cond delay="0"/>
                                  </p:stCondLst>
                                  <p:childTnLst>
                                    <p:animEffect transition="out" filter="strips(downLeft)">
                                      <p:cBhvr>
                                        <p:cTn id="492" dur="500"/>
                                        <p:tgtEl>
                                          <p:spTgt spid="30"/>
                                        </p:tgtEl>
                                      </p:cBhvr>
                                    </p:animEffect>
                                    <p:set>
                                      <p:cBhvr>
                                        <p:cTn id="493" dur="1" fill="hold">
                                          <p:stCondLst>
                                            <p:cond delay="499"/>
                                          </p:stCondLst>
                                        </p:cTn>
                                        <p:tgtEl>
                                          <p:spTgt spid="30"/>
                                        </p:tgtEl>
                                        <p:attrNameLst>
                                          <p:attrName>style.visibility</p:attrName>
                                        </p:attrNameLst>
                                      </p:cBhvr>
                                      <p:to>
                                        <p:strVal val="hidden"/>
                                      </p:to>
                                    </p:set>
                                  </p:childTnLst>
                                </p:cTn>
                              </p:par>
                              <p:par>
                                <p:cTn id="494" presetID="18" presetClass="exit" presetSubtype="12" fill="hold" grpId="0" nodeType="withEffect">
                                  <p:stCondLst>
                                    <p:cond delay="0"/>
                                  </p:stCondLst>
                                  <p:childTnLst>
                                    <p:animEffect transition="out" filter="strips(downLeft)">
                                      <p:cBhvr>
                                        <p:cTn id="495" dur="500"/>
                                        <p:tgtEl>
                                          <p:spTgt spid="31"/>
                                        </p:tgtEl>
                                      </p:cBhvr>
                                    </p:animEffect>
                                    <p:set>
                                      <p:cBhvr>
                                        <p:cTn id="496" dur="1" fill="hold">
                                          <p:stCondLst>
                                            <p:cond delay="499"/>
                                          </p:stCondLst>
                                        </p:cTn>
                                        <p:tgtEl>
                                          <p:spTgt spid="31"/>
                                        </p:tgtEl>
                                        <p:attrNameLst>
                                          <p:attrName>style.visibility</p:attrName>
                                        </p:attrNameLst>
                                      </p:cBhvr>
                                      <p:to>
                                        <p:strVal val="hidden"/>
                                      </p:to>
                                    </p:set>
                                  </p:childTnLst>
                                </p:cTn>
                              </p:par>
                              <p:par>
                                <p:cTn id="497" presetID="18" presetClass="exit" presetSubtype="12" fill="hold" grpId="0" nodeType="withEffect">
                                  <p:stCondLst>
                                    <p:cond delay="0"/>
                                  </p:stCondLst>
                                  <p:childTnLst>
                                    <p:animEffect transition="out" filter="strips(downLeft)">
                                      <p:cBhvr>
                                        <p:cTn id="498" dur="500"/>
                                        <p:tgtEl>
                                          <p:spTgt spid="32"/>
                                        </p:tgtEl>
                                      </p:cBhvr>
                                    </p:animEffect>
                                    <p:set>
                                      <p:cBhvr>
                                        <p:cTn id="499" dur="1" fill="hold">
                                          <p:stCondLst>
                                            <p:cond delay="499"/>
                                          </p:stCondLst>
                                        </p:cTn>
                                        <p:tgtEl>
                                          <p:spTgt spid="32"/>
                                        </p:tgtEl>
                                        <p:attrNameLst>
                                          <p:attrName>style.visibility</p:attrName>
                                        </p:attrNameLst>
                                      </p:cBhvr>
                                      <p:to>
                                        <p:strVal val="hidden"/>
                                      </p:to>
                                    </p:set>
                                  </p:childTnLst>
                                </p:cTn>
                              </p:par>
                              <p:par>
                                <p:cTn id="500" presetID="18" presetClass="exit" presetSubtype="12" fill="hold" grpId="0" nodeType="withEffect">
                                  <p:stCondLst>
                                    <p:cond delay="0"/>
                                  </p:stCondLst>
                                  <p:childTnLst>
                                    <p:animEffect transition="out" filter="strips(downLeft)">
                                      <p:cBhvr>
                                        <p:cTn id="501" dur="500"/>
                                        <p:tgtEl>
                                          <p:spTgt spid="33"/>
                                        </p:tgtEl>
                                      </p:cBhvr>
                                    </p:animEffect>
                                    <p:set>
                                      <p:cBhvr>
                                        <p:cTn id="502" dur="1" fill="hold">
                                          <p:stCondLst>
                                            <p:cond delay="499"/>
                                          </p:stCondLst>
                                        </p:cTn>
                                        <p:tgtEl>
                                          <p:spTgt spid="33"/>
                                        </p:tgtEl>
                                        <p:attrNameLst>
                                          <p:attrName>style.visibility</p:attrName>
                                        </p:attrNameLst>
                                      </p:cBhvr>
                                      <p:to>
                                        <p:strVal val="hidden"/>
                                      </p:to>
                                    </p:set>
                                  </p:childTnLst>
                                </p:cTn>
                              </p:par>
                              <p:par>
                                <p:cTn id="503" presetID="18" presetClass="exit" presetSubtype="12" fill="hold" grpId="0" nodeType="withEffect">
                                  <p:stCondLst>
                                    <p:cond delay="0"/>
                                  </p:stCondLst>
                                  <p:childTnLst>
                                    <p:animEffect transition="out" filter="strips(downLeft)">
                                      <p:cBhvr>
                                        <p:cTn id="504" dur="500"/>
                                        <p:tgtEl>
                                          <p:spTgt spid="34"/>
                                        </p:tgtEl>
                                      </p:cBhvr>
                                    </p:animEffect>
                                    <p:set>
                                      <p:cBhvr>
                                        <p:cTn id="505" dur="1" fill="hold">
                                          <p:stCondLst>
                                            <p:cond delay="499"/>
                                          </p:stCondLst>
                                        </p:cTn>
                                        <p:tgtEl>
                                          <p:spTgt spid="34"/>
                                        </p:tgtEl>
                                        <p:attrNameLst>
                                          <p:attrName>style.visibility</p:attrName>
                                        </p:attrNameLst>
                                      </p:cBhvr>
                                      <p:to>
                                        <p:strVal val="hidden"/>
                                      </p:to>
                                    </p:set>
                                  </p:childTnLst>
                                </p:cTn>
                              </p:par>
                              <p:par>
                                <p:cTn id="506" presetID="18" presetClass="exit" presetSubtype="12" fill="hold" grpId="0" nodeType="withEffect">
                                  <p:stCondLst>
                                    <p:cond delay="0"/>
                                  </p:stCondLst>
                                  <p:childTnLst>
                                    <p:animEffect transition="out" filter="strips(downLeft)">
                                      <p:cBhvr>
                                        <p:cTn id="507" dur="500"/>
                                        <p:tgtEl>
                                          <p:spTgt spid="35"/>
                                        </p:tgtEl>
                                      </p:cBhvr>
                                    </p:animEffect>
                                    <p:set>
                                      <p:cBhvr>
                                        <p:cTn id="508" dur="1" fill="hold">
                                          <p:stCondLst>
                                            <p:cond delay="499"/>
                                          </p:stCondLst>
                                        </p:cTn>
                                        <p:tgtEl>
                                          <p:spTgt spid="35"/>
                                        </p:tgtEl>
                                        <p:attrNameLst>
                                          <p:attrName>style.visibility</p:attrName>
                                        </p:attrNameLst>
                                      </p:cBhvr>
                                      <p:to>
                                        <p:strVal val="hidden"/>
                                      </p:to>
                                    </p:set>
                                  </p:childTnLst>
                                </p:cTn>
                              </p:par>
                              <p:par>
                                <p:cTn id="509" presetID="18" presetClass="exit" presetSubtype="12" fill="hold" grpId="0" nodeType="withEffect">
                                  <p:stCondLst>
                                    <p:cond delay="0"/>
                                  </p:stCondLst>
                                  <p:childTnLst>
                                    <p:animEffect transition="out" filter="strips(downLeft)">
                                      <p:cBhvr>
                                        <p:cTn id="510" dur="500"/>
                                        <p:tgtEl>
                                          <p:spTgt spid="36"/>
                                        </p:tgtEl>
                                      </p:cBhvr>
                                    </p:animEffect>
                                    <p:set>
                                      <p:cBhvr>
                                        <p:cTn id="511" dur="1" fill="hold">
                                          <p:stCondLst>
                                            <p:cond delay="499"/>
                                          </p:stCondLst>
                                        </p:cTn>
                                        <p:tgtEl>
                                          <p:spTgt spid="36"/>
                                        </p:tgtEl>
                                        <p:attrNameLst>
                                          <p:attrName>style.visibility</p:attrName>
                                        </p:attrNameLst>
                                      </p:cBhvr>
                                      <p:to>
                                        <p:strVal val="hidden"/>
                                      </p:to>
                                    </p:set>
                                  </p:childTnLst>
                                </p:cTn>
                              </p:par>
                              <p:par>
                                <p:cTn id="512" presetID="18" presetClass="exit" presetSubtype="12" fill="hold" grpId="0" nodeType="withEffect">
                                  <p:stCondLst>
                                    <p:cond delay="0"/>
                                  </p:stCondLst>
                                  <p:childTnLst>
                                    <p:animEffect transition="out" filter="strips(downLeft)">
                                      <p:cBhvr>
                                        <p:cTn id="513" dur="500"/>
                                        <p:tgtEl>
                                          <p:spTgt spid="37"/>
                                        </p:tgtEl>
                                      </p:cBhvr>
                                    </p:animEffect>
                                    <p:set>
                                      <p:cBhvr>
                                        <p:cTn id="514" dur="1" fill="hold">
                                          <p:stCondLst>
                                            <p:cond delay="499"/>
                                          </p:stCondLst>
                                        </p:cTn>
                                        <p:tgtEl>
                                          <p:spTgt spid="37"/>
                                        </p:tgtEl>
                                        <p:attrNameLst>
                                          <p:attrName>style.visibility</p:attrName>
                                        </p:attrNameLst>
                                      </p:cBhvr>
                                      <p:to>
                                        <p:strVal val="hidden"/>
                                      </p:to>
                                    </p:set>
                                  </p:childTnLst>
                                </p:cTn>
                              </p:par>
                              <p:par>
                                <p:cTn id="515" presetID="18" presetClass="exit" presetSubtype="12" fill="hold" grpId="2" nodeType="withEffect" nodePh="1">
                                  <p:stCondLst>
                                    <p:cond delay="0"/>
                                  </p:stCondLst>
                                  <p:endCondLst>
                                    <p:cond evt="begin" delay="0">
                                      <p:tn val="515"/>
                                    </p:cond>
                                  </p:endCondLst>
                                  <p:childTnLst>
                                    <p:animEffect transition="out" filter="strips(downLeft)">
                                      <p:cBhvr>
                                        <p:cTn id="516" dur="500"/>
                                        <p:tgtEl>
                                          <p:spTgt spid="38"/>
                                        </p:tgtEl>
                                      </p:cBhvr>
                                    </p:animEffect>
                                    <p:set>
                                      <p:cBhvr>
                                        <p:cTn id="517" dur="1" fill="hold">
                                          <p:stCondLst>
                                            <p:cond delay="499"/>
                                          </p:stCondLst>
                                        </p:cTn>
                                        <p:tgtEl>
                                          <p:spTgt spid="38"/>
                                        </p:tgtEl>
                                        <p:attrNameLst>
                                          <p:attrName>style.visibility</p:attrName>
                                        </p:attrNameLst>
                                      </p:cBhvr>
                                      <p:to>
                                        <p:strVal val="hidden"/>
                                      </p:to>
                                    </p:set>
                                  </p:childTnLst>
                                </p:cTn>
                              </p:par>
                              <p:par>
                                <p:cTn id="518" presetID="18" presetClass="exit" presetSubtype="12" fill="hold" grpId="2" nodeType="withEffect" nodePh="1">
                                  <p:stCondLst>
                                    <p:cond delay="0"/>
                                  </p:stCondLst>
                                  <p:endCondLst>
                                    <p:cond evt="begin" delay="0">
                                      <p:tn val="518"/>
                                    </p:cond>
                                  </p:endCondLst>
                                  <p:childTnLst>
                                    <p:animEffect transition="out" filter="strips(downLeft)">
                                      <p:cBhvr>
                                        <p:cTn id="519" dur="500"/>
                                        <p:tgtEl>
                                          <p:spTgt spid="39"/>
                                        </p:tgtEl>
                                      </p:cBhvr>
                                    </p:animEffect>
                                    <p:set>
                                      <p:cBhvr>
                                        <p:cTn id="520" dur="1" fill="hold">
                                          <p:stCondLst>
                                            <p:cond delay="499"/>
                                          </p:stCondLst>
                                        </p:cTn>
                                        <p:tgtEl>
                                          <p:spTgt spid="39"/>
                                        </p:tgtEl>
                                        <p:attrNameLst>
                                          <p:attrName>style.visibility</p:attrName>
                                        </p:attrNameLst>
                                      </p:cBhvr>
                                      <p:to>
                                        <p:strVal val="hidden"/>
                                      </p:to>
                                    </p:set>
                                  </p:childTnLst>
                                </p:cTn>
                              </p:par>
                              <p:par>
                                <p:cTn id="521" presetID="18" presetClass="exit" presetSubtype="12" fill="hold" grpId="2" nodeType="withEffect" nodePh="1">
                                  <p:stCondLst>
                                    <p:cond delay="0"/>
                                  </p:stCondLst>
                                  <p:endCondLst>
                                    <p:cond evt="begin" delay="0">
                                      <p:tn val="521"/>
                                    </p:cond>
                                  </p:endCondLst>
                                  <p:childTnLst>
                                    <p:animEffect transition="out" filter="strips(downLeft)">
                                      <p:cBhvr>
                                        <p:cTn id="522" dur="500"/>
                                        <p:tgtEl>
                                          <p:spTgt spid="40"/>
                                        </p:tgtEl>
                                      </p:cBhvr>
                                    </p:animEffect>
                                    <p:set>
                                      <p:cBhvr>
                                        <p:cTn id="523" dur="1" fill="hold">
                                          <p:stCondLst>
                                            <p:cond delay="499"/>
                                          </p:stCondLst>
                                        </p:cTn>
                                        <p:tgtEl>
                                          <p:spTgt spid="40"/>
                                        </p:tgtEl>
                                        <p:attrNameLst>
                                          <p:attrName>style.visibility</p:attrName>
                                        </p:attrNameLst>
                                      </p:cBhvr>
                                      <p:to>
                                        <p:strVal val="hidden"/>
                                      </p:to>
                                    </p:set>
                                  </p:childTnLst>
                                </p:cTn>
                              </p:par>
                              <p:par>
                                <p:cTn id="524" presetID="18" presetClass="exit" presetSubtype="12" fill="hold" grpId="2" nodeType="withEffect" nodePh="1">
                                  <p:stCondLst>
                                    <p:cond delay="0"/>
                                  </p:stCondLst>
                                  <p:endCondLst>
                                    <p:cond evt="begin" delay="0">
                                      <p:tn val="524"/>
                                    </p:cond>
                                  </p:endCondLst>
                                  <p:childTnLst>
                                    <p:animEffect transition="out" filter="strips(downLeft)">
                                      <p:cBhvr>
                                        <p:cTn id="525" dur="500"/>
                                        <p:tgtEl>
                                          <p:spTgt spid="41"/>
                                        </p:tgtEl>
                                      </p:cBhvr>
                                    </p:animEffect>
                                    <p:set>
                                      <p:cBhvr>
                                        <p:cTn id="526" dur="1" fill="hold">
                                          <p:stCondLst>
                                            <p:cond delay="499"/>
                                          </p:stCondLst>
                                        </p:cTn>
                                        <p:tgtEl>
                                          <p:spTgt spid="41"/>
                                        </p:tgtEl>
                                        <p:attrNameLst>
                                          <p:attrName>style.visibility</p:attrName>
                                        </p:attrNameLst>
                                      </p:cBhvr>
                                      <p:to>
                                        <p:strVal val="hidden"/>
                                      </p:to>
                                    </p:set>
                                  </p:childTnLst>
                                </p:cTn>
                              </p:par>
                              <p:par>
                                <p:cTn id="527" presetID="18" presetClass="exit" presetSubtype="12" fill="hold" grpId="2" nodeType="withEffect" nodePh="1">
                                  <p:stCondLst>
                                    <p:cond delay="0"/>
                                  </p:stCondLst>
                                  <p:endCondLst>
                                    <p:cond evt="begin" delay="0">
                                      <p:tn val="527"/>
                                    </p:cond>
                                  </p:endCondLst>
                                  <p:childTnLst>
                                    <p:animEffect transition="out" filter="strips(downLeft)">
                                      <p:cBhvr>
                                        <p:cTn id="528" dur="500"/>
                                        <p:tgtEl>
                                          <p:spTgt spid="42"/>
                                        </p:tgtEl>
                                      </p:cBhvr>
                                    </p:animEffect>
                                    <p:set>
                                      <p:cBhvr>
                                        <p:cTn id="529" dur="1" fill="hold">
                                          <p:stCondLst>
                                            <p:cond delay="499"/>
                                          </p:stCondLst>
                                        </p:cTn>
                                        <p:tgtEl>
                                          <p:spTgt spid="42"/>
                                        </p:tgtEl>
                                        <p:attrNameLst>
                                          <p:attrName>style.visibility</p:attrName>
                                        </p:attrNameLst>
                                      </p:cBhvr>
                                      <p:to>
                                        <p:strVal val="hidden"/>
                                      </p:to>
                                    </p:set>
                                  </p:childTnLst>
                                </p:cTn>
                              </p:par>
                              <p:par>
                                <p:cTn id="530" presetID="18" presetClass="exit" presetSubtype="12" fill="hold" grpId="2" nodeType="withEffect" nodePh="1">
                                  <p:stCondLst>
                                    <p:cond delay="0"/>
                                  </p:stCondLst>
                                  <p:endCondLst>
                                    <p:cond evt="begin" delay="0">
                                      <p:tn val="530"/>
                                    </p:cond>
                                  </p:endCondLst>
                                  <p:childTnLst>
                                    <p:animEffect transition="out" filter="strips(downLeft)">
                                      <p:cBhvr>
                                        <p:cTn id="531" dur="500"/>
                                        <p:tgtEl>
                                          <p:spTgt spid="43"/>
                                        </p:tgtEl>
                                      </p:cBhvr>
                                    </p:animEffect>
                                    <p:set>
                                      <p:cBhvr>
                                        <p:cTn id="532" dur="1" fill="hold">
                                          <p:stCondLst>
                                            <p:cond delay="499"/>
                                          </p:stCondLst>
                                        </p:cTn>
                                        <p:tgtEl>
                                          <p:spTgt spid="43"/>
                                        </p:tgtEl>
                                        <p:attrNameLst>
                                          <p:attrName>style.visibility</p:attrName>
                                        </p:attrNameLst>
                                      </p:cBhvr>
                                      <p:to>
                                        <p:strVal val="hidden"/>
                                      </p:to>
                                    </p:set>
                                  </p:childTnLst>
                                </p:cTn>
                              </p:par>
                              <p:par>
                                <p:cTn id="533" presetID="18" presetClass="exit" presetSubtype="12" fill="hold" grpId="2" nodeType="withEffect" nodePh="1">
                                  <p:stCondLst>
                                    <p:cond delay="0"/>
                                  </p:stCondLst>
                                  <p:endCondLst>
                                    <p:cond evt="begin" delay="0">
                                      <p:tn val="533"/>
                                    </p:cond>
                                  </p:endCondLst>
                                  <p:childTnLst>
                                    <p:animEffect transition="out" filter="strips(downLeft)">
                                      <p:cBhvr>
                                        <p:cTn id="534" dur="500"/>
                                        <p:tgtEl>
                                          <p:spTgt spid="44"/>
                                        </p:tgtEl>
                                      </p:cBhvr>
                                    </p:animEffect>
                                    <p:set>
                                      <p:cBhvr>
                                        <p:cTn id="535" dur="1" fill="hold">
                                          <p:stCondLst>
                                            <p:cond delay="499"/>
                                          </p:stCondLst>
                                        </p:cTn>
                                        <p:tgtEl>
                                          <p:spTgt spid="44"/>
                                        </p:tgtEl>
                                        <p:attrNameLst>
                                          <p:attrName>style.visibility</p:attrName>
                                        </p:attrNameLst>
                                      </p:cBhvr>
                                      <p:to>
                                        <p:strVal val="hidden"/>
                                      </p:to>
                                    </p:set>
                                  </p:childTnLst>
                                </p:cTn>
                              </p:par>
                              <p:par>
                                <p:cTn id="536" presetID="18" presetClass="exit" presetSubtype="12" fill="hold" grpId="2" nodeType="withEffect" nodePh="1">
                                  <p:stCondLst>
                                    <p:cond delay="0"/>
                                  </p:stCondLst>
                                  <p:endCondLst>
                                    <p:cond evt="begin" delay="0">
                                      <p:tn val="536"/>
                                    </p:cond>
                                  </p:endCondLst>
                                  <p:childTnLst>
                                    <p:animEffect transition="out" filter="strips(downLeft)">
                                      <p:cBhvr>
                                        <p:cTn id="537" dur="500"/>
                                        <p:tgtEl>
                                          <p:spTgt spid="45"/>
                                        </p:tgtEl>
                                      </p:cBhvr>
                                    </p:animEffect>
                                    <p:set>
                                      <p:cBhvr>
                                        <p:cTn id="538" dur="1" fill="hold">
                                          <p:stCondLst>
                                            <p:cond delay="499"/>
                                          </p:stCondLst>
                                        </p:cTn>
                                        <p:tgtEl>
                                          <p:spTgt spid="45"/>
                                        </p:tgtEl>
                                        <p:attrNameLst>
                                          <p:attrName>style.visibility</p:attrName>
                                        </p:attrNameLst>
                                      </p:cBhvr>
                                      <p:to>
                                        <p:strVal val="hidden"/>
                                      </p:to>
                                    </p:set>
                                  </p:childTnLst>
                                </p:cTn>
                              </p:par>
                              <p:par>
                                <p:cTn id="539" presetID="18" presetClass="exit" presetSubtype="12" fill="hold" grpId="2" nodeType="withEffect" nodePh="1">
                                  <p:stCondLst>
                                    <p:cond delay="0"/>
                                  </p:stCondLst>
                                  <p:endCondLst>
                                    <p:cond evt="begin" delay="0">
                                      <p:tn val="539"/>
                                    </p:cond>
                                  </p:endCondLst>
                                  <p:childTnLst>
                                    <p:animEffect transition="out" filter="strips(downLeft)">
                                      <p:cBhvr>
                                        <p:cTn id="540" dur="500"/>
                                        <p:tgtEl>
                                          <p:spTgt spid="46"/>
                                        </p:tgtEl>
                                      </p:cBhvr>
                                    </p:animEffect>
                                    <p:set>
                                      <p:cBhvr>
                                        <p:cTn id="541" dur="1" fill="hold">
                                          <p:stCondLst>
                                            <p:cond delay="499"/>
                                          </p:stCondLst>
                                        </p:cTn>
                                        <p:tgtEl>
                                          <p:spTgt spid="46"/>
                                        </p:tgtEl>
                                        <p:attrNameLst>
                                          <p:attrName>style.visibility</p:attrName>
                                        </p:attrNameLst>
                                      </p:cBhvr>
                                      <p:to>
                                        <p:strVal val="hidden"/>
                                      </p:to>
                                    </p:set>
                                  </p:childTnLst>
                                </p:cTn>
                              </p:par>
                              <p:par>
                                <p:cTn id="542" presetID="18" presetClass="exit" presetSubtype="12" fill="hold" grpId="2" nodeType="withEffect" nodePh="1">
                                  <p:stCondLst>
                                    <p:cond delay="0"/>
                                  </p:stCondLst>
                                  <p:endCondLst>
                                    <p:cond evt="begin" delay="0">
                                      <p:tn val="542"/>
                                    </p:cond>
                                  </p:endCondLst>
                                  <p:childTnLst>
                                    <p:animEffect transition="out" filter="strips(downLeft)">
                                      <p:cBhvr>
                                        <p:cTn id="543" dur="500"/>
                                        <p:tgtEl>
                                          <p:spTgt spid="47"/>
                                        </p:tgtEl>
                                      </p:cBhvr>
                                    </p:animEffect>
                                    <p:set>
                                      <p:cBhvr>
                                        <p:cTn id="544" dur="1" fill="hold">
                                          <p:stCondLst>
                                            <p:cond delay="499"/>
                                          </p:stCondLst>
                                        </p:cTn>
                                        <p:tgtEl>
                                          <p:spTgt spid="47"/>
                                        </p:tgtEl>
                                        <p:attrNameLst>
                                          <p:attrName>style.visibility</p:attrName>
                                        </p:attrNameLst>
                                      </p:cBhvr>
                                      <p:to>
                                        <p:strVal val="hidden"/>
                                      </p:to>
                                    </p:set>
                                  </p:childTnLst>
                                </p:cTn>
                              </p:par>
                              <p:par>
                                <p:cTn id="545" presetID="18" presetClass="exit" presetSubtype="12" fill="hold" grpId="2" nodeType="withEffect" nodePh="1">
                                  <p:stCondLst>
                                    <p:cond delay="0"/>
                                  </p:stCondLst>
                                  <p:endCondLst>
                                    <p:cond evt="begin" delay="0">
                                      <p:tn val="545"/>
                                    </p:cond>
                                  </p:endCondLst>
                                  <p:childTnLst>
                                    <p:animEffect transition="out" filter="strips(downLeft)">
                                      <p:cBhvr>
                                        <p:cTn id="546" dur="500"/>
                                        <p:tgtEl>
                                          <p:spTgt spid="48"/>
                                        </p:tgtEl>
                                      </p:cBhvr>
                                    </p:animEffect>
                                    <p:set>
                                      <p:cBhvr>
                                        <p:cTn id="547" dur="1" fill="hold">
                                          <p:stCondLst>
                                            <p:cond delay="499"/>
                                          </p:stCondLst>
                                        </p:cTn>
                                        <p:tgtEl>
                                          <p:spTgt spid="48"/>
                                        </p:tgtEl>
                                        <p:attrNameLst>
                                          <p:attrName>style.visibility</p:attrName>
                                        </p:attrNameLst>
                                      </p:cBhvr>
                                      <p:to>
                                        <p:strVal val="hidden"/>
                                      </p:to>
                                    </p:set>
                                  </p:childTnLst>
                                </p:cTn>
                              </p:par>
                              <p:par>
                                <p:cTn id="548" presetID="18" presetClass="exit" presetSubtype="12" fill="hold" grpId="2" nodeType="withEffect" nodePh="1">
                                  <p:stCondLst>
                                    <p:cond delay="0"/>
                                  </p:stCondLst>
                                  <p:endCondLst>
                                    <p:cond evt="begin" delay="0">
                                      <p:tn val="548"/>
                                    </p:cond>
                                  </p:endCondLst>
                                  <p:childTnLst>
                                    <p:animEffect transition="out" filter="strips(downLeft)">
                                      <p:cBhvr>
                                        <p:cTn id="549" dur="500"/>
                                        <p:tgtEl>
                                          <p:spTgt spid="49"/>
                                        </p:tgtEl>
                                      </p:cBhvr>
                                    </p:animEffect>
                                    <p:set>
                                      <p:cBhvr>
                                        <p:cTn id="550" dur="1" fill="hold">
                                          <p:stCondLst>
                                            <p:cond delay="499"/>
                                          </p:stCondLst>
                                        </p:cTn>
                                        <p:tgtEl>
                                          <p:spTgt spid="49"/>
                                        </p:tgtEl>
                                        <p:attrNameLst>
                                          <p:attrName>style.visibility</p:attrName>
                                        </p:attrNameLst>
                                      </p:cBhvr>
                                      <p:to>
                                        <p:strVal val="hidden"/>
                                      </p:to>
                                    </p:set>
                                  </p:childTnLst>
                                </p:cTn>
                              </p:par>
                              <p:par>
                                <p:cTn id="551" presetID="18" presetClass="exit" presetSubtype="12" fill="hold" grpId="2" nodeType="withEffect" nodePh="1">
                                  <p:stCondLst>
                                    <p:cond delay="0"/>
                                  </p:stCondLst>
                                  <p:endCondLst>
                                    <p:cond evt="begin" delay="0">
                                      <p:tn val="551"/>
                                    </p:cond>
                                  </p:endCondLst>
                                  <p:childTnLst>
                                    <p:animEffect transition="out" filter="strips(downLeft)">
                                      <p:cBhvr>
                                        <p:cTn id="552" dur="500"/>
                                        <p:tgtEl>
                                          <p:spTgt spid="50"/>
                                        </p:tgtEl>
                                      </p:cBhvr>
                                    </p:animEffect>
                                    <p:set>
                                      <p:cBhvr>
                                        <p:cTn id="553" dur="1" fill="hold">
                                          <p:stCondLst>
                                            <p:cond delay="499"/>
                                          </p:stCondLst>
                                        </p:cTn>
                                        <p:tgtEl>
                                          <p:spTgt spid="50"/>
                                        </p:tgtEl>
                                        <p:attrNameLst>
                                          <p:attrName>style.visibility</p:attrName>
                                        </p:attrNameLst>
                                      </p:cBhvr>
                                      <p:to>
                                        <p:strVal val="hidden"/>
                                      </p:to>
                                    </p:set>
                                  </p:childTnLst>
                                </p:cTn>
                              </p:par>
                              <p:par>
                                <p:cTn id="554" presetID="18" presetClass="exit" presetSubtype="12" fill="hold" grpId="2" nodeType="withEffect" nodePh="1">
                                  <p:stCondLst>
                                    <p:cond delay="0"/>
                                  </p:stCondLst>
                                  <p:endCondLst>
                                    <p:cond evt="begin" delay="0">
                                      <p:tn val="554"/>
                                    </p:cond>
                                  </p:endCondLst>
                                  <p:childTnLst>
                                    <p:animEffect transition="out" filter="strips(downLeft)">
                                      <p:cBhvr>
                                        <p:cTn id="555" dur="500"/>
                                        <p:tgtEl>
                                          <p:spTgt spid="51"/>
                                        </p:tgtEl>
                                      </p:cBhvr>
                                    </p:animEffect>
                                    <p:set>
                                      <p:cBhvr>
                                        <p:cTn id="556" dur="1" fill="hold">
                                          <p:stCondLst>
                                            <p:cond delay="499"/>
                                          </p:stCondLst>
                                        </p:cTn>
                                        <p:tgtEl>
                                          <p:spTgt spid="51"/>
                                        </p:tgtEl>
                                        <p:attrNameLst>
                                          <p:attrName>style.visibility</p:attrName>
                                        </p:attrNameLst>
                                      </p:cBhvr>
                                      <p:to>
                                        <p:strVal val="hidden"/>
                                      </p:to>
                                    </p:set>
                                  </p:childTnLst>
                                </p:cTn>
                              </p:par>
                              <p:par>
                                <p:cTn id="557" presetID="18" presetClass="exit" presetSubtype="12" fill="hold" grpId="2" nodeType="withEffect" nodePh="1">
                                  <p:stCondLst>
                                    <p:cond delay="0"/>
                                  </p:stCondLst>
                                  <p:endCondLst>
                                    <p:cond evt="begin" delay="0">
                                      <p:tn val="557"/>
                                    </p:cond>
                                  </p:endCondLst>
                                  <p:childTnLst>
                                    <p:animEffect transition="out" filter="strips(downLeft)">
                                      <p:cBhvr>
                                        <p:cTn id="558" dur="500"/>
                                        <p:tgtEl>
                                          <p:spTgt spid="52"/>
                                        </p:tgtEl>
                                      </p:cBhvr>
                                    </p:animEffect>
                                    <p:set>
                                      <p:cBhvr>
                                        <p:cTn id="559" dur="1" fill="hold">
                                          <p:stCondLst>
                                            <p:cond delay="499"/>
                                          </p:stCondLst>
                                        </p:cTn>
                                        <p:tgtEl>
                                          <p:spTgt spid="52"/>
                                        </p:tgtEl>
                                        <p:attrNameLst>
                                          <p:attrName>style.visibility</p:attrName>
                                        </p:attrNameLst>
                                      </p:cBhvr>
                                      <p:to>
                                        <p:strVal val="hidden"/>
                                      </p:to>
                                    </p:set>
                                  </p:childTnLst>
                                </p:cTn>
                              </p:par>
                              <p:par>
                                <p:cTn id="560" presetID="18" presetClass="exit" presetSubtype="12" fill="hold" grpId="2" nodeType="withEffect" nodePh="1">
                                  <p:stCondLst>
                                    <p:cond delay="0"/>
                                  </p:stCondLst>
                                  <p:endCondLst>
                                    <p:cond evt="begin" delay="0">
                                      <p:tn val="560"/>
                                    </p:cond>
                                  </p:endCondLst>
                                  <p:childTnLst>
                                    <p:animEffect transition="out" filter="strips(downLeft)">
                                      <p:cBhvr>
                                        <p:cTn id="561" dur="500"/>
                                        <p:tgtEl>
                                          <p:spTgt spid="53"/>
                                        </p:tgtEl>
                                      </p:cBhvr>
                                    </p:animEffect>
                                    <p:set>
                                      <p:cBhvr>
                                        <p:cTn id="562" dur="1" fill="hold">
                                          <p:stCondLst>
                                            <p:cond delay="499"/>
                                          </p:stCondLst>
                                        </p:cTn>
                                        <p:tgtEl>
                                          <p:spTgt spid="53"/>
                                        </p:tgtEl>
                                        <p:attrNameLst>
                                          <p:attrName>style.visibility</p:attrName>
                                        </p:attrNameLst>
                                      </p:cBhvr>
                                      <p:to>
                                        <p:strVal val="hidden"/>
                                      </p:to>
                                    </p:set>
                                  </p:childTnLst>
                                </p:cTn>
                              </p:par>
                              <p:par>
                                <p:cTn id="563" presetID="18" presetClass="exit" presetSubtype="12" fill="hold" grpId="2" nodeType="withEffect" nodePh="1">
                                  <p:stCondLst>
                                    <p:cond delay="0"/>
                                  </p:stCondLst>
                                  <p:endCondLst>
                                    <p:cond evt="begin" delay="0">
                                      <p:tn val="563"/>
                                    </p:cond>
                                  </p:endCondLst>
                                  <p:childTnLst>
                                    <p:animEffect transition="out" filter="strips(downLeft)">
                                      <p:cBhvr>
                                        <p:cTn id="564" dur="500"/>
                                        <p:tgtEl>
                                          <p:spTgt spid="54"/>
                                        </p:tgtEl>
                                      </p:cBhvr>
                                    </p:animEffect>
                                    <p:set>
                                      <p:cBhvr>
                                        <p:cTn id="565" dur="1" fill="hold">
                                          <p:stCondLst>
                                            <p:cond delay="499"/>
                                          </p:stCondLst>
                                        </p:cTn>
                                        <p:tgtEl>
                                          <p:spTgt spid="54"/>
                                        </p:tgtEl>
                                        <p:attrNameLst>
                                          <p:attrName>style.visibility</p:attrName>
                                        </p:attrNameLst>
                                      </p:cBhvr>
                                      <p:to>
                                        <p:strVal val="hidden"/>
                                      </p:to>
                                    </p:set>
                                  </p:childTnLst>
                                </p:cTn>
                              </p:par>
                              <p:par>
                                <p:cTn id="566" presetID="18" presetClass="exit" presetSubtype="12" fill="hold" grpId="2" nodeType="withEffect" nodePh="1">
                                  <p:stCondLst>
                                    <p:cond delay="0"/>
                                  </p:stCondLst>
                                  <p:endCondLst>
                                    <p:cond evt="begin" delay="0">
                                      <p:tn val="566"/>
                                    </p:cond>
                                  </p:endCondLst>
                                  <p:childTnLst>
                                    <p:animEffect transition="out" filter="strips(downLeft)">
                                      <p:cBhvr>
                                        <p:cTn id="567" dur="500"/>
                                        <p:tgtEl>
                                          <p:spTgt spid="55"/>
                                        </p:tgtEl>
                                      </p:cBhvr>
                                    </p:animEffect>
                                    <p:set>
                                      <p:cBhvr>
                                        <p:cTn id="568" dur="1" fill="hold">
                                          <p:stCondLst>
                                            <p:cond delay="499"/>
                                          </p:stCondLst>
                                        </p:cTn>
                                        <p:tgtEl>
                                          <p:spTgt spid="55"/>
                                        </p:tgtEl>
                                        <p:attrNameLst>
                                          <p:attrName>style.visibility</p:attrName>
                                        </p:attrNameLst>
                                      </p:cBhvr>
                                      <p:to>
                                        <p:strVal val="hidden"/>
                                      </p:to>
                                    </p:set>
                                  </p:childTnLst>
                                </p:cTn>
                              </p:par>
                              <p:par>
                                <p:cTn id="569" presetID="18" presetClass="exit" presetSubtype="12" fill="hold" grpId="2" nodeType="withEffect" nodePh="1">
                                  <p:stCondLst>
                                    <p:cond delay="0"/>
                                  </p:stCondLst>
                                  <p:endCondLst>
                                    <p:cond evt="begin" delay="0">
                                      <p:tn val="569"/>
                                    </p:cond>
                                  </p:endCondLst>
                                  <p:childTnLst>
                                    <p:animEffect transition="out" filter="strips(downLeft)">
                                      <p:cBhvr>
                                        <p:cTn id="570" dur="500"/>
                                        <p:tgtEl>
                                          <p:spTgt spid="56"/>
                                        </p:tgtEl>
                                      </p:cBhvr>
                                    </p:animEffect>
                                    <p:set>
                                      <p:cBhvr>
                                        <p:cTn id="571" dur="1" fill="hold">
                                          <p:stCondLst>
                                            <p:cond delay="499"/>
                                          </p:stCondLst>
                                        </p:cTn>
                                        <p:tgtEl>
                                          <p:spTgt spid="56"/>
                                        </p:tgtEl>
                                        <p:attrNameLst>
                                          <p:attrName>style.visibility</p:attrName>
                                        </p:attrNameLst>
                                      </p:cBhvr>
                                      <p:to>
                                        <p:strVal val="hidden"/>
                                      </p:to>
                                    </p:set>
                                  </p:childTnLst>
                                </p:cTn>
                              </p:par>
                              <p:par>
                                <p:cTn id="572" presetID="18" presetClass="exit" presetSubtype="12" fill="hold" grpId="2" nodeType="withEffect" nodePh="1">
                                  <p:stCondLst>
                                    <p:cond delay="0"/>
                                  </p:stCondLst>
                                  <p:endCondLst>
                                    <p:cond evt="begin" delay="0">
                                      <p:tn val="572"/>
                                    </p:cond>
                                  </p:endCondLst>
                                  <p:childTnLst>
                                    <p:animEffect transition="out" filter="strips(downLeft)">
                                      <p:cBhvr>
                                        <p:cTn id="573" dur="500"/>
                                        <p:tgtEl>
                                          <p:spTgt spid="57"/>
                                        </p:tgtEl>
                                      </p:cBhvr>
                                    </p:animEffect>
                                    <p:set>
                                      <p:cBhvr>
                                        <p:cTn id="574" dur="1" fill="hold">
                                          <p:stCondLst>
                                            <p:cond delay="499"/>
                                          </p:stCondLst>
                                        </p:cTn>
                                        <p:tgtEl>
                                          <p:spTgt spid="57"/>
                                        </p:tgtEl>
                                        <p:attrNameLst>
                                          <p:attrName>style.visibility</p:attrName>
                                        </p:attrNameLst>
                                      </p:cBhvr>
                                      <p:to>
                                        <p:strVal val="hidden"/>
                                      </p:to>
                                    </p:set>
                                  </p:childTnLst>
                                </p:cTn>
                              </p:par>
                              <p:par>
                                <p:cTn id="575" presetID="18" presetClass="exit" presetSubtype="12" fill="hold" grpId="2" nodeType="withEffect" nodePh="1">
                                  <p:stCondLst>
                                    <p:cond delay="0"/>
                                  </p:stCondLst>
                                  <p:endCondLst>
                                    <p:cond evt="begin" delay="0">
                                      <p:tn val="575"/>
                                    </p:cond>
                                  </p:endCondLst>
                                  <p:childTnLst>
                                    <p:animEffect transition="out" filter="strips(downLeft)">
                                      <p:cBhvr>
                                        <p:cTn id="576" dur="500"/>
                                        <p:tgtEl>
                                          <p:spTgt spid="58"/>
                                        </p:tgtEl>
                                      </p:cBhvr>
                                    </p:animEffect>
                                    <p:set>
                                      <p:cBhvr>
                                        <p:cTn id="577" dur="1" fill="hold">
                                          <p:stCondLst>
                                            <p:cond delay="499"/>
                                          </p:stCondLst>
                                        </p:cTn>
                                        <p:tgtEl>
                                          <p:spTgt spid="58"/>
                                        </p:tgtEl>
                                        <p:attrNameLst>
                                          <p:attrName>style.visibility</p:attrName>
                                        </p:attrNameLst>
                                      </p:cBhvr>
                                      <p:to>
                                        <p:strVal val="hidden"/>
                                      </p:to>
                                    </p:set>
                                  </p:childTnLst>
                                </p:cTn>
                              </p:par>
                              <p:par>
                                <p:cTn id="578" presetID="18" presetClass="exit" presetSubtype="12" fill="hold" grpId="2" nodeType="withEffect" nodePh="1">
                                  <p:stCondLst>
                                    <p:cond delay="0"/>
                                  </p:stCondLst>
                                  <p:endCondLst>
                                    <p:cond evt="begin" delay="0">
                                      <p:tn val="578"/>
                                    </p:cond>
                                  </p:endCondLst>
                                  <p:childTnLst>
                                    <p:animEffect transition="out" filter="strips(downLeft)">
                                      <p:cBhvr>
                                        <p:cTn id="579" dur="500"/>
                                        <p:tgtEl>
                                          <p:spTgt spid="59"/>
                                        </p:tgtEl>
                                      </p:cBhvr>
                                    </p:animEffect>
                                    <p:set>
                                      <p:cBhvr>
                                        <p:cTn id="580" dur="1" fill="hold">
                                          <p:stCondLst>
                                            <p:cond delay="499"/>
                                          </p:stCondLst>
                                        </p:cTn>
                                        <p:tgtEl>
                                          <p:spTgt spid="59"/>
                                        </p:tgtEl>
                                        <p:attrNameLst>
                                          <p:attrName>style.visibility</p:attrName>
                                        </p:attrNameLst>
                                      </p:cBhvr>
                                      <p:to>
                                        <p:strVal val="hidden"/>
                                      </p:to>
                                    </p:set>
                                  </p:childTnLst>
                                </p:cTn>
                              </p:par>
                              <p:par>
                                <p:cTn id="581" presetID="18" presetClass="exit" presetSubtype="12" fill="hold" grpId="2" nodeType="withEffect" nodePh="1">
                                  <p:stCondLst>
                                    <p:cond delay="0"/>
                                  </p:stCondLst>
                                  <p:endCondLst>
                                    <p:cond evt="begin" delay="0">
                                      <p:tn val="581"/>
                                    </p:cond>
                                  </p:endCondLst>
                                  <p:childTnLst>
                                    <p:animEffect transition="out" filter="strips(downLeft)">
                                      <p:cBhvr>
                                        <p:cTn id="582" dur="500"/>
                                        <p:tgtEl>
                                          <p:spTgt spid="60"/>
                                        </p:tgtEl>
                                      </p:cBhvr>
                                    </p:animEffect>
                                    <p:set>
                                      <p:cBhvr>
                                        <p:cTn id="583" dur="1" fill="hold">
                                          <p:stCondLst>
                                            <p:cond delay="499"/>
                                          </p:stCondLst>
                                        </p:cTn>
                                        <p:tgtEl>
                                          <p:spTgt spid="60"/>
                                        </p:tgtEl>
                                        <p:attrNameLst>
                                          <p:attrName>style.visibility</p:attrName>
                                        </p:attrNameLst>
                                      </p:cBhvr>
                                      <p:to>
                                        <p:strVal val="hidden"/>
                                      </p:to>
                                    </p:set>
                                  </p:childTnLst>
                                </p:cTn>
                              </p:par>
                              <p:par>
                                <p:cTn id="584" presetID="18" presetClass="exit" presetSubtype="12" fill="hold" grpId="2" nodeType="withEffect" nodePh="1">
                                  <p:stCondLst>
                                    <p:cond delay="0"/>
                                  </p:stCondLst>
                                  <p:endCondLst>
                                    <p:cond evt="begin" delay="0">
                                      <p:tn val="584"/>
                                    </p:cond>
                                  </p:endCondLst>
                                  <p:childTnLst>
                                    <p:animEffect transition="out" filter="strips(downLeft)">
                                      <p:cBhvr>
                                        <p:cTn id="585" dur="500"/>
                                        <p:tgtEl>
                                          <p:spTgt spid="61"/>
                                        </p:tgtEl>
                                      </p:cBhvr>
                                    </p:animEffect>
                                    <p:set>
                                      <p:cBhvr>
                                        <p:cTn id="586" dur="1" fill="hold">
                                          <p:stCondLst>
                                            <p:cond delay="499"/>
                                          </p:stCondLst>
                                        </p:cTn>
                                        <p:tgtEl>
                                          <p:spTgt spid="61"/>
                                        </p:tgtEl>
                                        <p:attrNameLst>
                                          <p:attrName>style.visibility</p:attrName>
                                        </p:attrNameLst>
                                      </p:cBhvr>
                                      <p:to>
                                        <p:strVal val="hidden"/>
                                      </p:to>
                                    </p:set>
                                  </p:childTnLst>
                                </p:cTn>
                              </p:par>
                              <p:par>
                                <p:cTn id="587" presetID="18" presetClass="exit" presetSubtype="12" fill="hold" grpId="2" nodeType="withEffect" nodePh="1">
                                  <p:stCondLst>
                                    <p:cond delay="0"/>
                                  </p:stCondLst>
                                  <p:endCondLst>
                                    <p:cond evt="begin" delay="0">
                                      <p:tn val="587"/>
                                    </p:cond>
                                  </p:endCondLst>
                                  <p:childTnLst>
                                    <p:animEffect transition="out" filter="strips(downLeft)">
                                      <p:cBhvr>
                                        <p:cTn id="588" dur="500"/>
                                        <p:tgtEl>
                                          <p:spTgt spid="62"/>
                                        </p:tgtEl>
                                      </p:cBhvr>
                                    </p:animEffect>
                                    <p:set>
                                      <p:cBhvr>
                                        <p:cTn id="589" dur="1" fill="hold">
                                          <p:stCondLst>
                                            <p:cond delay="499"/>
                                          </p:stCondLst>
                                        </p:cTn>
                                        <p:tgtEl>
                                          <p:spTgt spid="62"/>
                                        </p:tgtEl>
                                        <p:attrNameLst>
                                          <p:attrName>style.visibility</p:attrName>
                                        </p:attrNameLst>
                                      </p:cBhvr>
                                      <p:to>
                                        <p:strVal val="hidden"/>
                                      </p:to>
                                    </p:set>
                                  </p:childTnLst>
                                </p:cTn>
                              </p:par>
                              <p:par>
                                <p:cTn id="590" presetID="18" presetClass="exit" presetSubtype="12" fill="hold" grpId="2" nodeType="withEffect" nodePh="1">
                                  <p:stCondLst>
                                    <p:cond delay="0"/>
                                  </p:stCondLst>
                                  <p:endCondLst>
                                    <p:cond evt="begin" delay="0">
                                      <p:tn val="590"/>
                                    </p:cond>
                                  </p:endCondLst>
                                  <p:childTnLst>
                                    <p:animEffect transition="out" filter="strips(downLeft)">
                                      <p:cBhvr>
                                        <p:cTn id="591" dur="500"/>
                                        <p:tgtEl>
                                          <p:spTgt spid="63"/>
                                        </p:tgtEl>
                                      </p:cBhvr>
                                    </p:animEffect>
                                    <p:set>
                                      <p:cBhvr>
                                        <p:cTn id="592" dur="1" fill="hold">
                                          <p:stCondLst>
                                            <p:cond delay="499"/>
                                          </p:stCondLst>
                                        </p:cTn>
                                        <p:tgtEl>
                                          <p:spTgt spid="63"/>
                                        </p:tgtEl>
                                        <p:attrNameLst>
                                          <p:attrName>style.visibility</p:attrName>
                                        </p:attrNameLst>
                                      </p:cBhvr>
                                      <p:to>
                                        <p:strVal val="hidden"/>
                                      </p:to>
                                    </p:set>
                                  </p:childTnLst>
                                </p:cTn>
                              </p:par>
                              <p:par>
                                <p:cTn id="593" presetID="18" presetClass="exit" presetSubtype="12" fill="hold" grpId="2" nodeType="withEffect" nodePh="1">
                                  <p:stCondLst>
                                    <p:cond delay="0"/>
                                  </p:stCondLst>
                                  <p:endCondLst>
                                    <p:cond evt="begin" delay="0">
                                      <p:tn val="593"/>
                                    </p:cond>
                                  </p:endCondLst>
                                  <p:childTnLst>
                                    <p:animEffect transition="out" filter="strips(downLeft)">
                                      <p:cBhvr>
                                        <p:cTn id="594" dur="500"/>
                                        <p:tgtEl>
                                          <p:spTgt spid="64"/>
                                        </p:tgtEl>
                                      </p:cBhvr>
                                    </p:animEffect>
                                    <p:set>
                                      <p:cBhvr>
                                        <p:cTn id="595" dur="1" fill="hold">
                                          <p:stCondLst>
                                            <p:cond delay="499"/>
                                          </p:stCondLst>
                                        </p:cTn>
                                        <p:tgtEl>
                                          <p:spTgt spid="64"/>
                                        </p:tgtEl>
                                        <p:attrNameLst>
                                          <p:attrName>style.visibility</p:attrName>
                                        </p:attrNameLst>
                                      </p:cBhvr>
                                      <p:to>
                                        <p:strVal val="hidden"/>
                                      </p:to>
                                    </p:set>
                                  </p:childTnLst>
                                </p:cTn>
                              </p:par>
                              <p:par>
                                <p:cTn id="596" presetID="18" presetClass="exit" presetSubtype="12" fill="hold" grpId="2" nodeType="withEffect" nodePh="1">
                                  <p:stCondLst>
                                    <p:cond delay="0"/>
                                  </p:stCondLst>
                                  <p:endCondLst>
                                    <p:cond evt="begin" delay="0">
                                      <p:tn val="596"/>
                                    </p:cond>
                                  </p:endCondLst>
                                  <p:childTnLst>
                                    <p:animEffect transition="out" filter="strips(downLeft)">
                                      <p:cBhvr>
                                        <p:cTn id="597" dur="500"/>
                                        <p:tgtEl>
                                          <p:spTgt spid="65"/>
                                        </p:tgtEl>
                                      </p:cBhvr>
                                    </p:animEffect>
                                    <p:set>
                                      <p:cBhvr>
                                        <p:cTn id="598" dur="1" fill="hold">
                                          <p:stCondLst>
                                            <p:cond delay="499"/>
                                          </p:stCondLst>
                                        </p:cTn>
                                        <p:tgtEl>
                                          <p:spTgt spid="65"/>
                                        </p:tgtEl>
                                        <p:attrNameLst>
                                          <p:attrName>style.visibility</p:attrName>
                                        </p:attrNameLst>
                                      </p:cBhvr>
                                      <p:to>
                                        <p:strVal val="hidden"/>
                                      </p:to>
                                    </p:set>
                                  </p:childTnLst>
                                </p:cTn>
                              </p:par>
                              <p:par>
                                <p:cTn id="599" presetID="18" presetClass="exit" presetSubtype="12" fill="hold" grpId="2" nodeType="withEffect" nodePh="1">
                                  <p:stCondLst>
                                    <p:cond delay="0"/>
                                  </p:stCondLst>
                                  <p:endCondLst>
                                    <p:cond evt="begin" delay="0">
                                      <p:tn val="599"/>
                                    </p:cond>
                                  </p:endCondLst>
                                  <p:childTnLst>
                                    <p:animEffect transition="out" filter="strips(downLeft)">
                                      <p:cBhvr>
                                        <p:cTn id="600" dur="500"/>
                                        <p:tgtEl>
                                          <p:spTgt spid="66"/>
                                        </p:tgtEl>
                                      </p:cBhvr>
                                    </p:animEffect>
                                    <p:set>
                                      <p:cBhvr>
                                        <p:cTn id="601" dur="1" fill="hold">
                                          <p:stCondLst>
                                            <p:cond delay="499"/>
                                          </p:stCondLst>
                                        </p:cTn>
                                        <p:tgtEl>
                                          <p:spTgt spid="66"/>
                                        </p:tgtEl>
                                        <p:attrNameLst>
                                          <p:attrName>style.visibility</p:attrName>
                                        </p:attrNameLst>
                                      </p:cBhvr>
                                      <p:to>
                                        <p:strVal val="hidden"/>
                                      </p:to>
                                    </p:set>
                                  </p:childTnLst>
                                </p:cTn>
                              </p:par>
                              <p:par>
                                <p:cTn id="602" presetID="18" presetClass="exit" presetSubtype="12" fill="hold" grpId="2" nodeType="withEffect" nodePh="1">
                                  <p:stCondLst>
                                    <p:cond delay="0"/>
                                  </p:stCondLst>
                                  <p:endCondLst>
                                    <p:cond evt="begin" delay="0">
                                      <p:tn val="602"/>
                                    </p:cond>
                                  </p:endCondLst>
                                  <p:childTnLst>
                                    <p:animEffect transition="out" filter="strips(downLeft)">
                                      <p:cBhvr>
                                        <p:cTn id="603" dur="500"/>
                                        <p:tgtEl>
                                          <p:spTgt spid="67"/>
                                        </p:tgtEl>
                                      </p:cBhvr>
                                    </p:animEffect>
                                    <p:set>
                                      <p:cBhvr>
                                        <p:cTn id="604" dur="1" fill="hold">
                                          <p:stCondLst>
                                            <p:cond delay="499"/>
                                          </p:stCondLst>
                                        </p:cTn>
                                        <p:tgtEl>
                                          <p:spTgt spid="67"/>
                                        </p:tgtEl>
                                        <p:attrNameLst>
                                          <p:attrName>style.visibility</p:attrName>
                                        </p:attrNameLst>
                                      </p:cBhvr>
                                      <p:to>
                                        <p:strVal val="hidden"/>
                                      </p:to>
                                    </p:set>
                                  </p:childTnLst>
                                </p:cTn>
                              </p:par>
                              <p:par>
                                <p:cTn id="605" presetID="18" presetClass="exit" presetSubtype="12" fill="hold" grpId="2" nodeType="withEffect">
                                  <p:stCondLst>
                                    <p:cond delay="0"/>
                                  </p:stCondLst>
                                  <p:childTnLst>
                                    <p:animEffect transition="out" filter="strips(downLeft)">
                                      <p:cBhvr>
                                        <p:cTn id="606" dur="500"/>
                                        <p:tgtEl>
                                          <p:spTgt spid="68"/>
                                        </p:tgtEl>
                                      </p:cBhvr>
                                    </p:animEffect>
                                    <p:set>
                                      <p:cBhvr>
                                        <p:cTn id="607" dur="1" fill="hold">
                                          <p:stCondLst>
                                            <p:cond delay="499"/>
                                          </p:stCondLst>
                                        </p:cTn>
                                        <p:tgtEl>
                                          <p:spTgt spid="68"/>
                                        </p:tgtEl>
                                        <p:attrNameLst>
                                          <p:attrName>style.visibility</p:attrName>
                                        </p:attrNameLst>
                                      </p:cBhvr>
                                      <p:to>
                                        <p:strVal val="hidden"/>
                                      </p:to>
                                    </p:set>
                                  </p:childTnLst>
                                </p:cTn>
                              </p:par>
                              <p:par>
                                <p:cTn id="608" presetID="18" presetClass="exit" presetSubtype="12" fill="hold" grpId="2" nodeType="withEffect">
                                  <p:stCondLst>
                                    <p:cond delay="0"/>
                                  </p:stCondLst>
                                  <p:childTnLst>
                                    <p:animEffect transition="out" filter="strips(downLeft)">
                                      <p:cBhvr>
                                        <p:cTn id="609" dur="500"/>
                                        <p:tgtEl>
                                          <p:spTgt spid="69"/>
                                        </p:tgtEl>
                                      </p:cBhvr>
                                    </p:animEffect>
                                    <p:set>
                                      <p:cBhvr>
                                        <p:cTn id="610" dur="1" fill="hold">
                                          <p:stCondLst>
                                            <p:cond delay="499"/>
                                          </p:stCondLst>
                                        </p:cTn>
                                        <p:tgtEl>
                                          <p:spTgt spid="69"/>
                                        </p:tgtEl>
                                        <p:attrNameLst>
                                          <p:attrName>style.visibility</p:attrName>
                                        </p:attrNameLst>
                                      </p:cBhvr>
                                      <p:to>
                                        <p:strVal val="hidden"/>
                                      </p:to>
                                    </p:set>
                                  </p:childTnLst>
                                </p:cTn>
                              </p:par>
                              <p:par>
                                <p:cTn id="611" presetID="18" presetClass="exit" presetSubtype="12" fill="hold" grpId="2" nodeType="withEffect">
                                  <p:stCondLst>
                                    <p:cond delay="0"/>
                                  </p:stCondLst>
                                  <p:childTnLst>
                                    <p:animEffect transition="out" filter="strips(downLeft)">
                                      <p:cBhvr>
                                        <p:cTn id="612" dur="500"/>
                                        <p:tgtEl>
                                          <p:spTgt spid="70"/>
                                        </p:tgtEl>
                                      </p:cBhvr>
                                    </p:animEffect>
                                    <p:set>
                                      <p:cBhvr>
                                        <p:cTn id="613" dur="1" fill="hold">
                                          <p:stCondLst>
                                            <p:cond delay="499"/>
                                          </p:stCondLst>
                                        </p:cTn>
                                        <p:tgtEl>
                                          <p:spTgt spid="70"/>
                                        </p:tgtEl>
                                        <p:attrNameLst>
                                          <p:attrName>style.visibility</p:attrName>
                                        </p:attrNameLst>
                                      </p:cBhvr>
                                      <p:to>
                                        <p:strVal val="hidden"/>
                                      </p:to>
                                    </p:set>
                                  </p:childTnLst>
                                </p:cTn>
                              </p:par>
                              <p:par>
                                <p:cTn id="614" presetID="18" presetClass="exit" presetSubtype="12" fill="hold" grpId="2" nodeType="withEffect">
                                  <p:stCondLst>
                                    <p:cond delay="0"/>
                                  </p:stCondLst>
                                  <p:childTnLst>
                                    <p:animEffect transition="out" filter="strips(downLeft)">
                                      <p:cBhvr>
                                        <p:cTn id="615" dur="500"/>
                                        <p:tgtEl>
                                          <p:spTgt spid="71"/>
                                        </p:tgtEl>
                                      </p:cBhvr>
                                    </p:animEffect>
                                    <p:set>
                                      <p:cBhvr>
                                        <p:cTn id="616" dur="1" fill="hold">
                                          <p:stCondLst>
                                            <p:cond delay="499"/>
                                          </p:stCondLst>
                                        </p:cTn>
                                        <p:tgtEl>
                                          <p:spTgt spid="71"/>
                                        </p:tgtEl>
                                        <p:attrNameLst>
                                          <p:attrName>style.visibility</p:attrName>
                                        </p:attrNameLst>
                                      </p:cBhvr>
                                      <p:to>
                                        <p:strVal val="hidden"/>
                                      </p:to>
                                    </p:set>
                                  </p:childTnLst>
                                </p:cTn>
                              </p:par>
                              <p:par>
                                <p:cTn id="617" presetID="18" presetClass="exit" presetSubtype="12" fill="hold" grpId="2" nodeType="withEffect">
                                  <p:stCondLst>
                                    <p:cond delay="0"/>
                                  </p:stCondLst>
                                  <p:childTnLst>
                                    <p:animEffect transition="out" filter="strips(downLeft)">
                                      <p:cBhvr>
                                        <p:cTn id="618" dur="500"/>
                                        <p:tgtEl>
                                          <p:spTgt spid="72"/>
                                        </p:tgtEl>
                                      </p:cBhvr>
                                    </p:animEffect>
                                    <p:set>
                                      <p:cBhvr>
                                        <p:cTn id="619" dur="1" fill="hold">
                                          <p:stCondLst>
                                            <p:cond delay="499"/>
                                          </p:stCondLst>
                                        </p:cTn>
                                        <p:tgtEl>
                                          <p:spTgt spid="72"/>
                                        </p:tgtEl>
                                        <p:attrNameLst>
                                          <p:attrName>style.visibility</p:attrName>
                                        </p:attrNameLst>
                                      </p:cBhvr>
                                      <p:to>
                                        <p:strVal val="hidden"/>
                                      </p:to>
                                    </p:set>
                                  </p:childTnLst>
                                </p:cTn>
                              </p:par>
                              <p:par>
                                <p:cTn id="620" presetID="18" presetClass="exit" presetSubtype="12" fill="hold" grpId="2" nodeType="withEffect">
                                  <p:stCondLst>
                                    <p:cond delay="0"/>
                                  </p:stCondLst>
                                  <p:childTnLst>
                                    <p:animEffect transition="out" filter="strips(downLeft)">
                                      <p:cBhvr>
                                        <p:cTn id="621" dur="500"/>
                                        <p:tgtEl>
                                          <p:spTgt spid="73"/>
                                        </p:tgtEl>
                                      </p:cBhvr>
                                    </p:animEffect>
                                    <p:set>
                                      <p:cBhvr>
                                        <p:cTn id="622" dur="1" fill="hold">
                                          <p:stCondLst>
                                            <p:cond delay="499"/>
                                          </p:stCondLst>
                                        </p:cTn>
                                        <p:tgtEl>
                                          <p:spTgt spid="73"/>
                                        </p:tgtEl>
                                        <p:attrNameLst>
                                          <p:attrName>style.visibility</p:attrName>
                                        </p:attrNameLst>
                                      </p:cBhvr>
                                      <p:to>
                                        <p:strVal val="hidden"/>
                                      </p:to>
                                    </p:set>
                                  </p:childTnLst>
                                </p:cTn>
                              </p:par>
                              <p:par>
                                <p:cTn id="623" presetID="18" presetClass="exit" presetSubtype="12" fill="hold" grpId="2" nodeType="withEffect">
                                  <p:stCondLst>
                                    <p:cond delay="0"/>
                                  </p:stCondLst>
                                  <p:childTnLst>
                                    <p:animEffect transition="out" filter="strips(downLeft)">
                                      <p:cBhvr>
                                        <p:cTn id="624" dur="500"/>
                                        <p:tgtEl>
                                          <p:spTgt spid="74"/>
                                        </p:tgtEl>
                                      </p:cBhvr>
                                    </p:animEffect>
                                    <p:set>
                                      <p:cBhvr>
                                        <p:cTn id="625" dur="1" fill="hold">
                                          <p:stCondLst>
                                            <p:cond delay="499"/>
                                          </p:stCondLst>
                                        </p:cTn>
                                        <p:tgtEl>
                                          <p:spTgt spid="74"/>
                                        </p:tgtEl>
                                        <p:attrNameLst>
                                          <p:attrName>style.visibility</p:attrName>
                                        </p:attrNameLst>
                                      </p:cBhvr>
                                      <p:to>
                                        <p:strVal val="hidden"/>
                                      </p:to>
                                    </p:set>
                                  </p:childTnLst>
                                </p:cTn>
                              </p:par>
                              <p:par>
                                <p:cTn id="626" presetID="18" presetClass="exit" presetSubtype="12" fill="hold" grpId="2" nodeType="withEffect">
                                  <p:stCondLst>
                                    <p:cond delay="0"/>
                                  </p:stCondLst>
                                  <p:childTnLst>
                                    <p:animEffect transition="out" filter="strips(downLeft)">
                                      <p:cBhvr>
                                        <p:cTn id="627" dur="500"/>
                                        <p:tgtEl>
                                          <p:spTgt spid="75"/>
                                        </p:tgtEl>
                                      </p:cBhvr>
                                    </p:animEffect>
                                    <p:set>
                                      <p:cBhvr>
                                        <p:cTn id="628" dur="1" fill="hold">
                                          <p:stCondLst>
                                            <p:cond delay="499"/>
                                          </p:stCondLst>
                                        </p:cTn>
                                        <p:tgtEl>
                                          <p:spTgt spid="75"/>
                                        </p:tgtEl>
                                        <p:attrNameLst>
                                          <p:attrName>style.visibility</p:attrName>
                                        </p:attrNameLst>
                                      </p:cBhvr>
                                      <p:to>
                                        <p:strVal val="hidden"/>
                                      </p:to>
                                    </p:set>
                                  </p:childTnLst>
                                </p:cTn>
                              </p:par>
                              <p:par>
                                <p:cTn id="629" presetID="18" presetClass="exit" presetSubtype="12" fill="hold" grpId="2" nodeType="withEffect">
                                  <p:stCondLst>
                                    <p:cond delay="0"/>
                                  </p:stCondLst>
                                  <p:childTnLst>
                                    <p:animEffect transition="out" filter="strips(downLeft)">
                                      <p:cBhvr>
                                        <p:cTn id="630" dur="500"/>
                                        <p:tgtEl>
                                          <p:spTgt spid="76"/>
                                        </p:tgtEl>
                                      </p:cBhvr>
                                    </p:animEffect>
                                    <p:set>
                                      <p:cBhvr>
                                        <p:cTn id="631" dur="1" fill="hold">
                                          <p:stCondLst>
                                            <p:cond delay="499"/>
                                          </p:stCondLst>
                                        </p:cTn>
                                        <p:tgtEl>
                                          <p:spTgt spid="76"/>
                                        </p:tgtEl>
                                        <p:attrNameLst>
                                          <p:attrName>style.visibility</p:attrName>
                                        </p:attrNameLst>
                                      </p:cBhvr>
                                      <p:to>
                                        <p:strVal val="hidden"/>
                                      </p:to>
                                    </p:set>
                                  </p:childTnLst>
                                </p:cTn>
                              </p:par>
                              <p:par>
                                <p:cTn id="632" presetID="18" presetClass="exit" presetSubtype="12" fill="hold" grpId="2" nodeType="withEffect">
                                  <p:stCondLst>
                                    <p:cond delay="0"/>
                                  </p:stCondLst>
                                  <p:childTnLst>
                                    <p:animEffect transition="out" filter="strips(downLeft)">
                                      <p:cBhvr>
                                        <p:cTn id="633" dur="500"/>
                                        <p:tgtEl>
                                          <p:spTgt spid="77"/>
                                        </p:tgtEl>
                                      </p:cBhvr>
                                    </p:animEffect>
                                    <p:set>
                                      <p:cBhvr>
                                        <p:cTn id="634" dur="1" fill="hold">
                                          <p:stCondLst>
                                            <p:cond delay="499"/>
                                          </p:stCondLst>
                                        </p:cTn>
                                        <p:tgtEl>
                                          <p:spTgt spid="77"/>
                                        </p:tgtEl>
                                        <p:attrNameLst>
                                          <p:attrName>style.visibility</p:attrName>
                                        </p:attrNameLst>
                                      </p:cBhvr>
                                      <p:to>
                                        <p:strVal val="hidden"/>
                                      </p:to>
                                    </p:set>
                                  </p:childTnLst>
                                </p:cTn>
                              </p:par>
                              <p:par>
                                <p:cTn id="635" presetID="18" presetClass="exit" presetSubtype="12" fill="hold" grpId="2" nodeType="withEffect">
                                  <p:stCondLst>
                                    <p:cond delay="0"/>
                                  </p:stCondLst>
                                  <p:childTnLst>
                                    <p:animEffect transition="out" filter="strips(downLeft)">
                                      <p:cBhvr>
                                        <p:cTn id="636" dur="500"/>
                                        <p:tgtEl>
                                          <p:spTgt spid="78"/>
                                        </p:tgtEl>
                                      </p:cBhvr>
                                    </p:animEffect>
                                    <p:set>
                                      <p:cBhvr>
                                        <p:cTn id="637" dur="1" fill="hold">
                                          <p:stCondLst>
                                            <p:cond delay="499"/>
                                          </p:stCondLst>
                                        </p:cTn>
                                        <p:tgtEl>
                                          <p:spTgt spid="78"/>
                                        </p:tgtEl>
                                        <p:attrNameLst>
                                          <p:attrName>style.visibility</p:attrName>
                                        </p:attrNameLst>
                                      </p:cBhvr>
                                      <p:to>
                                        <p:strVal val="hidden"/>
                                      </p:to>
                                    </p:set>
                                  </p:childTnLst>
                                </p:cTn>
                              </p:par>
                              <p:par>
                                <p:cTn id="638" presetID="18" presetClass="exit" presetSubtype="12" fill="hold" grpId="2" nodeType="withEffect">
                                  <p:stCondLst>
                                    <p:cond delay="0"/>
                                  </p:stCondLst>
                                  <p:childTnLst>
                                    <p:animEffect transition="out" filter="strips(downLeft)">
                                      <p:cBhvr>
                                        <p:cTn id="639" dur="500"/>
                                        <p:tgtEl>
                                          <p:spTgt spid="79"/>
                                        </p:tgtEl>
                                      </p:cBhvr>
                                    </p:animEffect>
                                    <p:set>
                                      <p:cBhvr>
                                        <p:cTn id="640" dur="1" fill="hold">
                                          <p:stCondLst>
                                            <p:cond delay="499"/>
                                          </p:stCondLst>
                                        </p:cTn>
                                        <p:tgtEl>
                                          <p:spTgt spid="79"/>
                                        </p:tgtEl>
                                        <p:attrNameLst>
                                          <p:attrName>style.visibility</p:attrName>
                                        </p:attrNameLst>
                                      </p:cBhvr>
                                      <p:to>
                                        <p:strVal val="hidden"/>
                                      </p:to>
                                    </p:set>
                                  </p:childTnLst>
                                </p:cTn>
                              </p:par>
                              <p:par>
                                <p:cTn id="641" presetID="18" presetClass="exit" presetSubtype="12" fill="hold" grpId="2" nodeType="withEffect">
                                  <p:stCondLst>
                                    <p:cond delay="0"/>
                                  </p:stCondLst>
                                  <p:childTnLst>
                                    <p:animEffect transition="out" filter="strips(downLeft)">
                                      <p:cBhvr>
                                        <p:cTn id="642" dur="500"/>
                                        <p:tgtEl>
                                          <p:spTgt spid="80"/>
                                        </p:tgtEl>
                                      </p:cBhvr>
                                    </p:animEffect>
                                    <p:set>
                                      <p:cBhvr>
                                        <p:cTn id="643" dur="1" fill="hold">
                                          <p:stCondLst>
                                            <p:cond delay="499"/>
                                          </p:stCondLst>
                                        </p:cTn>
                                        <p:tgtEl>
                                          <p:spTgt spid="80"/>
                                        </p:tgtEl>
                                        <p:attrNameLst>
                                          <p:attrName>style.visibility</p:attrName>
                                        </p:attrNameLst>
                                      </p:cBhvr>
                                      <p:to>
                                        <p:strVal val="hidden"/>
                                      </p:to>
                                    </p:set>
                                  </p:childTnLst>
                                </p:cTn>
                              </p:par>
                              <p:par>
                                <p:cTn id="644" presetID="18" presetClass="exit" presetSubtype="12" fill="hold" grpId="2" nodeType="withEffect">
                                  <p:stCondLst>
                                    <p:cond delay="0"/>
                                  </p:stCondLst>
                                  <p:childTnLst>
                                    <p:animEffect transition="out" filter="strips(downLeft)">
                                      <p:cBhvr>
                                        <p:cTn id="645" dur="500"/>
                                        <p:tgtEl>
                                          <p:spTgt spid="81"/>
                                        </p:tgtEl>
                                      </p:cBhvr>
                                    </p:animEffect>
                                    <p:set>
                                      <p:cBhvr>
                                        <p:cTn id="646" dur="1" fill="hold">
                                          <p:stCondLst>
                                            <p:cond delay="499"/>
                                          </p:stCondLst>
                                        </p:cTn>
                                        <p:tgtEl>
                                          <p:spTgt spid="81"/>
                                        </p:tgtEl>
                                        <p:attrNameLst>
                                          <p:attrName>style.visibility</p:attrName>
                                        </p:attrNameLst>
                                      </p:cBhvr>
                                      <p:to>
                                        <p:strVal val="hidden"/>
                                      </p:to>
                                    </p:set>
                                  </p:childTnLst>
                                </p:cTn>
                              </p:par>
                              <p:par>
                                <p:cTn id="647" presetID="18" presetClass="exit" presetSubtype="12" fill="hold" grpId="2" nodeType="withEffect">
                                  <p:stCondLst>
                                    <p:cond delay="0"/>
                                  </p:stCondLst>
                                  <p:childTnLst>
                                    <p:animEffect transition="out" filter="strips(downLeft)">
                                      <p:cBhvr>
                                        <p:cTn id="648" dur="500"/>
                                        <p:tgtEl>
                                          <p:spTgt spid="82"/>
                                        </p:tgtEl>
                                      </p:cBhvr>
                                    </p:animEffect>
                                    <p:set>
                                      <p:cBhvr>
                                        <p:cTn id="649" dur="1" fill="hold">
                                          <p:stCondLst>
                                            <p:cond delay="499"/>
                                          </p:stCondLst>
                                        </p:cTn>
                                        <p:tgtEl>
                                          <p:spTgt spid="82"/>
                                        </p:tgtEl>
                                        <p:attrNameLst>
                                          <p:attrName>style.visibility</p:attrName>
                                        </p:attrNameLst>
                                      </p:cBhvr>
                                      <p:to>
                                        <p:strVal val="hidden"/>
                                      </p:to>
                                    </p:set>
                                  </p:childTnLst>
                                </p:cTn>
                              </p:par>
                              <p:par>
                                <p:cTn id="650" presetID="18" presetClass="exit" presetSubtype="12" fill="hold" grpId="2" nodeType="withEffect">
                                  <p:stCondLst>
                                    <p:cond delay="0"/>
                                  </p:stCondLst>
                                  <p:childTnLst>
                                    <p:animEffect transition="out" filter="strips(downLeft)">
                                      <p:cBhvr>
                                        <p:cTn id="651" dur="500"/>
                                        <p:tgtEl>
                                          <p:spTgt spid="83"/>
                                        </p:tgtEl>
                                      </p:cBhvr>
                                    </p:animEffect>
                                    <p:set>
                                      <p:cBhvr>
                                        <p:cTn id="652" dur="1" fill="hold">
                                          <p:stCondLst>
                                            <p:cond delay="499"/>
                                          </p:stCondLst>
                                        </p:cTn>
                                        <p:tgtEl>
                                          <p:spTgt spid="83"/>
                                        </p:tgtEl>
                                        <p:attrNameLst>
                                          <p:attrName>style.visibility</p:attrName>
                                        </p:attrNameLst>
                                      </p:cBhvr>
                                      <p:to>
                                        <p:strVal val="hidden"/>
                                      </p:to>
                                    </p:set>
                                  </p:childTnLst>
                                </p:cTn>
                              </p:par>
                              <p:par>
                                <p:cTn id="653" presetID="18" presetClass="exit" presetSubtype="12" fill="hold" grpId="2" nodeType="withEffect">
                                  <p:stCondLst>
                                    <p:cond delay="0"/>
                                  </p:stCondLst>
                                  <p:childTnLst>
                                    <p:animEffect transition="out" filter="strips(downLeft)">
                                      <p:cBhvr>
                                        <p:cTn id="654" dur="500"/>
                                        <p:tgtEl>
                                          <p:spTgt spid="84"/>
                                        </p:tgtEl>
                                      </p:cBhvr>
                                    </p:animEffect>
                                    <p:set>
                                      <p:cBhvr>
                                        <p:cTn id="655" dur="1" fill="hold">
                                          <p:stCondLst>
                                            <p:cond delay="499"/>
                                          </p:stCondLst>
                                        </p:cTn>
                                        <p:tgtEl>
                                          <p:spTgt spid="84"/>
                                        </p:tgtEl>
                                        <p:attrNameLst>
                                          <p:attrName>style.visibility</p:attrName>
                                        </p:attrNameLst>
                                      </p:cBhvr>
                                      <p:to>
                                        <p:strVal val="hidden"/>
                                      </p:to>
                                    </p:set>
                                  </p:childTnLst>
                                </p:cTn>
                              </p:par>
                              <p:par>
                                <p:cTn id="656" presetID="18" presetClass="exit" presetSubtype="12" fill="hold" grpId="2" nodeType="withEffect">
                                  <p:stCondLst>
                                    <p:cond delay="0"/>
                                  </p:stCondLst>
                                  <p:childTnLst>
                                    <p:animEffect transition="out" filter="strips(downLeft)">
                                      <p:cBhvr>
                                        <p:cTn id="657" dur="500"/>
                                        <p:tgtEl>
                                          <p:spTgt spid="85"/>
                                        </p:tgtEl>
                                      </p:cBhvr>
                                    </p:animEffect>
                                    <p:set>
                                      <p:cBhvr>
                                        <p:cTn id="658" dur="1" fill="hold">
                                          <p:stCondLst>
                                            <p:cond delay="499"/>
                                          </p:stCondLst>
                                        </p:cTn>
                                        <p:tgtEl>
                                          <p:spTgt spid="85"/>
                                        </p:tgtEl>
                                        <p:attrNameLst>
                                          <p:attrName>style.visibility</p:attrName>
                                        </p:attrNameLst>
                                      </p:cBhvr>
                                      <p:to>
                                        <p:strVal val="hidden"/>
                                      </p:to>
                                    </p:set>
                                  </p:childTnLst>
                                </p:cTn>
                              </p:par>
                              <p:par>
                                <p:cTn id="659" presetID="18" presetClass="exit" presetSubtype="12" fill="hold" grpId="2" nodeType="withEffect">
                                  <p:stCondLst>
                                    <p:cond delay="0"/>
                                  </p:stCondLst>
                                  <p:childTnLst>
                                    <p:animEffect transition="out" filter="strips(downLeft)">
                                      <p:cBhvr>
                                        <p:cTn id="660" dur="500"/>
                                        <p:tgtEl>
                                          <p:spTgt spid="86"/>
                                        </p:tgtEl>
                                      </p:cBhvr>
                                    </p:animEffect>
                                    <p:set>
                                      <p:cBhvr>
                                        <p:cTn id="661" dur="1" fill="hold">
                                          <p:stCondLst>
                                            <p:cond delay="499"/>
                                          </p:stCondLst>
                                        </p:cTn>
                                        <p:tgtEl>
                                          <p:spTgt spid="86"/>
                                        </p:tgtEl>
                                        <p:attrNameLst>
                                          <p:attrName>style.visibility</p:attrName>
                                        </p:attrNameLst>
                                      </p:cBhvr>
                                      <p:to>
                                        <p:strVal val="hidden"/>
                                      </p:to>
                                    </p:set>
                                  </p:childTnLst>
                                </p:cTn>
                              </p:par>
                              <p:par>
                                <p:cTn id="662" presetID="18" presetClass="exit" presetSubtype="12" fill="hold" grpId="2" nodeType="withEffect">
                                  <p:stCondLst>
                                    <p:cond delay="0"/>
                                  </p:stCondLst>
                                  <p:childTnLst>
                                    <p:animEffect transition="out" filter="strips(downLeft)">
                                      <p:cBhvr>
                                        <p:cTn id="663" dur="500"/>
                                        <p:tgtEl>
                                          <p:spTgt spid="87"/>
                                        </p:tgtEl>
                                      </p:cBhvr>
                                    </p:animEffect>
                                    <p:set>
                                      <p:cBhvr>
                                        <p:cTn id="664" dur="1" fill="hold">
                                          <p:stCondLst>
                                            <p:cond delay="499"/>
                                          </p:stCondLst>
                                        </p:cTn>
                                        <p:tgtEl>
                                          <p:spTgt spid="87"/>
                                        </p:tgtEl>
                                        <p:attrNameLst>
                                          <p:attrName>style.visibility</p:attrName>
                                        </p:attrNameLst>
                                      </p:cBhvr>
                                      <p:to>
                                        <p:strVal val="hidden"/>
                                      </p:to>
                                    </p:set>
                                  </p:childTnLst>
                                </p:cTn>
                              </p:par>
                              <p:par>
                                <p:cTn id="665" presetID="18" presetClass="exit" presetSubtype="12" fill="hold" grpId="2" nodeType="withEffect">
                                  <p:stCondLst>
                                    <p:cond delay="0"/>
                                  </p:stCondLst>
                                  <p:childTnLst>
                                    <p:animEffect transition="out" filter="strips(downLeft)">
                                      <p:cBhvr>
                                        <p:cTn id="666" dur="500"/>
                                        <p:tgtEl>
                                          <p:spTgt spid="88"/>
                                        </p:tgtEl>
                                      </p:cBhvr>
                                    </p:animEffect>
                                    <p:set>
                                      <p:cBhvr>
                                        <p:cTn id="667" dur="1" fill="hold">
                                          <p:stCondLst>
                                            <p:cond delay="499"/>
                                          </p:stCondLst>
                                        </p:cTn>
                                        <p:tgtEl>
                                          <p:spTgt spid="88"/>
                                        </p:tgtEl>
                                        <p:attrNameLst>
                                          <p:attrName>style.visibility</p:attrName>
                                        </p:attrNameLst>
                                      </p:cBhvr>
                                      <p:to>
                                        <p:strVal val="hidden"/>
                                      </p:to>
                                    </p:set>
                                  </p:childTnLst>
                                </p:cTn>
                              </p:par>
                              <p:par>
                                <p:cTn id="668" presetID="18" presetClass="exit" presetSubtype="12" fill="hold" grpId="2" nodeType="withEffect">
                                  <p:stCondLst>
                                    <p:cond delay="0"/>
                                  </p:stCondLst>
                                  <p:childTnLst>
                                    <p:animEffect transition="out" filter="strips(downLeft)">
                                      <p:cBhvr>
                                        <p:cTn id="669" dur="500"/>
                                        <p:tgtEl>
                                          <p:spTgt spid="89"/>
                                        </p:tgtEl>
                                      </p:cBhvr>
                                    </p:animEffect>
                                    <p:set>
                                      <p:cBhvr>
                                        <p:cTn id="670" dur="1" fill="hold">
                                          <p:stCondLst>
                                            <p:cond delay="499"/>
                                          </p:stCondLst>
                                        </p:cTn>
                                        <p:tgtEl>
                                          <p:spTgt spid="89"/>
                                        </p:tgtEl>
                                        <p:attrNameLst>
                                          <p:attrName>style.visibility</p:attrName>
                                        </p:attrNameLst>
                                      </p:cBhvr>
                                      <p:to>
                                        <p:strVal val="hidden"/>
                                      </p:to>
                                    </p:set>
                                  </p:childTnLst>
                                </p:cTn>
                              </p:par>
                              <p:par>
                                <p:cTn id="671" presetID="18" presetClass="exit" presetSubtype="12" fill="hold" grpId="2" nodeType="withEffect">
                                  <p:stCondLst>
                                    <p:cond delay="0"/>
                                  </p:stCondLst>
                                  <p:childTnLst>
                                    <p:animEffect transition="out" filter="strips(downLeft)">
                                      <p:cBhvr>
                                        <p:cTn id="672" dur="500"/>
                                        <p:tgtEl>
                                          <p:spTgt spid="90"/>
                                        </p:tgtEl>
                                      </p:cBhvr>
                                    </p:animEffect>
                                    <p:set>
                                      <p:cBhvr>
                                        <p:cTn id="673" dur="1" fill="hold">
                                          <p:stCondLst>
                                            <p:cond delay="499"/>
                                          </p:stCondLst>
                                        </p:cTn>
                                        <p:tgtEl>
                                          <p:spTgt spid="90"/>
                                        </p:tgtEl>
                                        <p:attrNameLst>
                                          <p:attrName>style.visibility</p:attrName>
                                        </p:attrNameLst>
                                      </p:cBhvr>
                                      <p:to>
                                        <p:strVal val="hidden"/>
                                      </p:to>
                                    </p:set>
                                  </p:childTnLst>
                                </p:cTn>
                              </p:par>
                              <p:par>
                                <p:cTn id="674" presetID="18" presetClass="exit" presetSubtype="12" fill="hold" grpId="2" nodeType="withEffect">
                                  <p:stCondLst>
                                    <p:cond delay="0"/>
                                  </p:stCondLst>
                                  <p:childTnLst>
                                    <p:animEffect transition="out" filter="strips(downLeft)">
                                      <p:cBhvr>
                                        <p:cTn id="675" dur="500"/>
                                        <p:tgtEl>
                                          <p:spTgt spid="91"/>
                                        </p:tgtEl>
                                      </p:cBhvr>
                                    </p:animEffect>
                                    <p:set>
                                      <p:cBhvr>
                                        <p:cTn id="676" dur="1" fill="hold">
                                          <p:stCondLst>
                                            <p:cond delay="499"/>
                                          </p:stCondLst>
                                        </p:cTn>
                                        <p:tgtEl>
                                          <p:spTgt spid="91"/>
                                        </p:tgtEl>
                                        <p:attrNameLst>
                                          <p:attrName>style.visibility</p:attrName>
                                        </p:attrNameLst>
                                      </p:cBhvr>
                                      <p:to>
                                        <p:strVal val="hidden"/>
                                      </p:to>
                                    </p:set>
                                  </p:childTnLst>
                                </p:cTn>
                              </p:par>
                              <p:par>
                                <p:cTn id="677" presetID="18" presetClass="exit" presetSubtype="12" fill="hold" grpId="2" nodeType="withEffect">
                                  <p:stCondLst>
                                    <p:cond delay="0"/>
                                  </p:stCondLst>
                                  <p:childTnLst>
                                    <p:animEffect transition="out" filter="strips(downLeft)">
                                      <p:cBhvr>
                                        <p:cTn id="678" dur="500"/>
                                        <p:tgtEl>
                                          <p:spTgt spid="92"/>
                                        </p:tgtEl>
                                      </p:cBhvr>
                                    </p:animEffect>
                                    <p:set>
                                      <p:cBhvr>
                                        <p:cTn id="679" dur="1" fill="hold">
                                          <p:stCondLst>
                                            <p:cond delay="499"/>
                                          </p:stCondLst>
                                        </p:cTn>
                                        <p:tgtEl>
                                          <p:spTgt spid="92"/>
                                        </p:tgtEl>
                                        <p:attrNameLst>
                                          <p:attrName>style.visibility</p:attrName>
                                        </p:attrNameLst>
                                      </p:cBhvr>
                                      <p:to>
                                        <p:strVal val="hidden"/>
                                      </p:to>
                                    </p:set>
                                  </p:childTnLst>
                                </p:cTn>
                              </p:par>
                              <p:par>
                                <p:cTn id="680" presetID="18" presetClass="exit" presetSubtype="12" fill="hold" grpId="2" nodeType="withEffect">
                                  <p:stCondLst>
                                    <p:cond delay="0"/>
                                  </p:stCondLst>
                                  <p:childTnLst>
                                    <p:animEffect transition="out" filter="strips(downLeft)">
                                      <p:cBhvr>
                                        <p:cTn id="681" dur="500"/>
                                        <p:tgtEl>
                                          <p:spTgt spid="93"/>
                                        </p:tgtEl>
                                      </p:cBhvr>
                                    </p:animEffect>
                                    <p:set>
                                      <p:cBhvr>
                                        <p:cTn id="682" dur="1" fill="hold">
                                          <p:stCondLst>
                                            <p:cond delay="499"/>
                                          </p:stCondLst>
                                        </p:cTn>
                                        <p:tgtEl>
                                          <p:spTgt spid="93"/>
                                        </p:tgtEl>
                                        <p:attrNameLst>
                                          <p:attrName>style.visibility</p:attrName>
                                        </p:attrNameLst>
                                      </p:cBhvr>
                                      <p:to>
                                        <p:strVal val="hidden"/>
                                      </p:to>
                                    </p:set>
                                  </p:childTnLst>
                                </p:cTn>
                              </p:par>
                              <p:par>
                                <p:cTn id="683" presetID="18" presetClass="exit" presetSubtype="12" fill="hold" grpId="2" nodeType="withEffect">
                                  <p:stCondLst>
                                    <p:cond delay="0"/>
                                  </p:stCondLst>
                                  <p:childTnLst>
                                    <p:animEffect transition="out" filter="strips(downLeft)">
                                      <p:cBhvr>
                                        <p:cTn id="684" dur="500"/>
                                        <p:tgtEl>
                                          <p:spTgt spid="94"/>
                                        </p:tgtEl>
                                      </p:cBhvr>
                                    </p:animEffect>
                                    <p:set>
                                      <p:cBhvr>
                                        <p:cTn id="685" dur="1" fill="hold">
                                          <p:stCondLst>
                                            <p:cond delay="499"/>
                                          </p:stCondLst>
                                        </p:cTn>
                                        <p:tgtEl>
                                          <p:spTgt spid="94"/>
                                        </p:tgtEl>
                                        <p:attrNameLst>
                                          <p:attrName>style.visibility</p:attrName>
                                        </p:attrNameLst>
                                      </p:cBhvr>
                                      <p:to>
                                        <p:strVal val="hidden"/>
                                      </p:to>
                                    </p:set>
                                  </p:childTnLst>
                                </p:cTn>
                              </p:par>
                              <p:par>
                                <p:cTn id="686" presetID="18" presetClass="exit" presetSubtype="12" fill="hold" grpId="2" nodeType="withEffect">
                                  <p:stCondLst>
                                    <p:cond delay="0"/>
                                  </p:stCondLst>
                                  <p:childTnLst>
                                    <p:animEffect transition="out" filter="strips(downLeft)">
                                      <p:cBhvr>
                                        <p:cTn id="687" dur="500"/>
                                        <p:tgtEl>
                                          <p:spTgt spid="95"/>
                                        </p:tgtEl>
                                      </p:cBhvr>
                                    </p:animEffect>
                                    <p:set>
                                      <p:cBhvr>
                                        <p:cTn id="688" dur="1" fill="hold">
                                          <p:stCondLst>
                                            <p:cond delay="499"/>
                                          </p:stCondLst>
                                        </p:cTn>
                                        <p:tgtEl>
                                          <p:spTgt spid="95"/>
                                        </p:tgtEl>
                                        <p:attrNameLst>
                                          <p:attrName>style.visibility</p:attrName>
                                        </p:attrNameLst>
                                      </p:cBhvr>
                                      <p:to>
                                        <p:strVal val="hidden"/>
                                      </p:to>
                                    </p:set>
                                  </p:childTnLst>
                                </p:cTn>
                              </p:par>
                              <p:par>
                                <p:cTn id="689" presetID="18" presetClass="exit" presetSubtype="12" fill="hold" grpId="2" nodeType="withEffect">
                                  <p:stCondLst>
                                    <p:cond delay="0"/>
                                  </p:stCondLst>
                                  <p:childTnLst>
                                    <p:animEffect transition="out" filter="strips(downLeft)">
                                      <p:cBhvr>
                                        <p:cTn id="690" dur="500"/>
                                        <p:tgtEl>
                                          <p:spTgt spid="96"/>
                                        </p:tgtEl>
                                      </p:cBhvr>
                                    </p:animEffect>
                                    <p:set>
                                      <p:cBhvr>
                                        <p:cTn id="691" dur="1" fill="hold">
                                          <p:stCondLst>
                                            <p:cond delay="499"/>
                                          </p:stCondLst>
                                        </p:cTn>
                                        <p:tgtEl>
                                          <p:spTgt spid="96"/>
                                        </p:tgtEl>
                                        <p:attrNameLst>
                                          <p:attrName>style.visibility</p:attrName>
                                        </p:attrNameLst>
                                      </p:cBhvr>
                                      <p:to>
                                        <p:strVal val="hidden"/>
                                      </p:to>
                                    </p:set>
                                  </p:childTnLst>
                                </p:cTn>
                              </p:par>
                              <p:par>
                                <p:cTn id="692" presetID="18" presetClass="exit" presetSubtype="12" fill="hold" grpId="2" nodeType="withEffect">
                                  <p:stCondLst>
                                    <p:cond delay="0"/>
                                  </p:stCondLst>
                                  <p:childTnLst>
                                    <p:animEffect transition="out" filter="strips(downLeft)">
                                      <p:cBhvr>
                                        <p:cTn id="693" dur="500"/>
                                        <p:tgtEl>
                                          <p:spTgt spid="97"/>
                                        </p:tgtEl>
                                      </p:cBhvr>
                                    </p:animEffect>
                                    <p:set>
                                      <p:cBhvr>
                                        <p:cTn id="694" dur="1" fill="hold">
                                          <p:stCondLst>
                                            <p:cond delay="499"/>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3" grpId="0"/>
      <p:bldP spid="53" grpId="1"/>
      <p:bldP spid="53" grpId="2"/>
      <p:bldP spid="54" grpId="0"/>
      <p:bldP spid="54" grpId="1"/>
      <p:bldP spid="54" grpId="2"/>
      <p:bldP spid="55" grpId="0"/>
      <p:bldP spid="55" grpId="1"/>
      <p:bldP spid="55" grpId="2"/>
      <p:bldP spid="56" grpId="0"/>
      <p:bldP spid="56" grpId="1"/>
      <p:bldP spid="56" grpId="2"/>
      <p:bldP spid="57" grpId="0"/>
      <p:bldP spid="57" grpId="1"/>
      <p:bldP spid="57" grpId="2"/>
      <p:bldP spid="58" grpId="0"/>
      <p:bldP spid="58" grpId="1"/>
      <p:bldP spid="58" grpId="2"/>
      <p:bldP spid="59" grpId="0"/>
      <p:bldP spid="59" grpId="1"/>
      <p:bldP spid="59" grpId="2"/>
      <p:bldP spid="60" grpId="0"/>
      <p:bldP spid="60" grpId="1"/>
      <p:bldP spid="60" grpId="2"/>
      <p:bldP spid="61" grpId="0"/>
      <p:bldP spid="61" grpId="1"/>
      <p:bldP spid="61" grpId="2"/>
      <p:bldP spid="62" grpId="0"/>
      <p:bldP spid="62" grpId="1"/>
      <p:bldP spid="62" grpId="2"/>
      <p:bldP spid="63" grpId="0"/>
      <p:bldP spid="63" grpId="1"/>
      <p:bldP spid="63" grpId="2"/>
      <p:bldP spid="64" grpId="0"/>
      <p:bldP spid="64" grpId="1"/>
      <p:bldP spid="64" grpId="2"/>
      <p:bldP spid="65" grpId="0"/>
      <p:bldP spid="65" grpId="1"/>
      <p:bldP spid="65" grpId="2"/>
      <p:bldP spid="66" grpId="0"/>
      <p:bldP spid="66" grpId="1"/>
      <p:bldP spid="66" grpId="2"/>
      <p:bldP spid="67" grpId="0"/>
      <p:bldP spid="67" grpId="1"/>
      <p:bldP spid="67" grpId="2"/>
      <p:bldP spid="68" grpId="0"/>
      <p:bldP spid="68" grpId="1"/>
      <p:bldP spid="68" grpId="2"/>
      <p:bldP spid="69" grpId="0"/>
      <p:bldP spid="69" grpId="1"/>
      <p:bldP spid="69" grpId="2"/>
      <p:bldP spid="70" grpId="0"/>
      <p:bldP spid="70" grpId="1"/>
      <p:bldP spid="70" grpId="2"/>
      <p:bldP spid="71" grpId="0"/>
      <p:bldP spid="71" grpId="1"/>
      <p:bldP spid="71" grpId="2"/>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77" grpId="0"/>
      <p:bldP spid="77" grpId="1"/>
      <p:bldP spid="77" grpId="2"/>
      <p:bldP spid="78" grpId="0"/>
      <p:bldP spid="78" grpId="1"/>
      <p:bldP spid="78" grpId="2"/>
      <p:bldP spid="79" grpId="0"/>
      <p:bldP spid="79" grpId="1"/>
      <p:bldP spid="79" grpId="2"/>
      <p:bldP spid="80" grpId="0"/>
      <p:bldP spid="80" grpId="1"/>
      <p:bldP spid="80" grpId="2"/>
      <p:bldP spid="81" grpId="0"/>
      <p:bldP spid="81" grpId="1"/>
      <p:bldP spid="81" grpId="2"/>
      <p:bldP spid="82" grpId="0"/>
      <p:bldP spid="82" grpId="1"/>
      <p:bldP spid="82" grpId="2"/>
      <p:bldP spid="83" grpId="0"/>
      <p:bldP spid="83" grpId="1"/>
      <p:bldP spid="83" grpId="2"/>
      <p:bldP spid="84" grpId="0"/>
      <p:bldP spid="84" grpId="1"/>
      <p:bldP spid="84" grpId="2"/>
      <p:bldP spid="85" grpId="0"/>
      <p:bldP spid="85" grpId="1"/>
      <p:bldP spid="85" grpId="2"/>
      <p:bldP spid="86" grpId="0"/>
      <p:bldP spid="86" grpId="1"/>
      <p:bldP spid="86" grpId="2"/>
      <p:bldP spid="87" grpId="0"/>
      <p:bldP spid="87" grpId="1"/>
      <p:bldP spid="87" grpId="2"/>
      <p:bldP spid="88" grpId="0"/>
      <p:bldP spid="88" grpId="1"/>
      <p:bldP spid="88" grpId="2"/>
      <p:bldP spid="89" grpId="0"/>
      <p:bldP spid="89" grpId="1"/>
      <p:bldP spid="89" grpId="2"/>
      <p:bldP spid="90" grpId="0"/>
      <p:bldP spid="90" grpId="1"/>
      <p:bldP spid="90" grpId="2"/>
      <p:bldP spid="91" grpId="0"/>
      <p:bldP spid="91" grpId="1"/>
      <p:bldP spid="91" grpId="2"/>
      <p:bldP spid="92" grpId="0"/>
      <p:bldP spid="92" grpId="1"/>
      <p:bldP spid="92" grpId="2"/>
      <p:bldP spid="93" grpId="0"/>
      <p:bldP spid="93" grpId="1"/>
      <p:bldP spid="93" grpId="2"/>
      <p:bldP spid="94" grpId="0"/>
      <p:bldP spid="94" grpId="1"/>
      <p:bldP spid="94" grpId="2"/>
      <p:bldP spid="95" grpId="0"/>
      <p:bldP spid="95" grpId="1"/>
      <p:bldP spid="95" grpId="2"/>
      <p:bldP spid="96" grpId="0"/>
      <p:bldP spid="96" grpId="1"/>
      <p:bldP spid="96" grpId="2"/>
      <p:bldP spid="97" grpId="0"/>
      <p:bldP spid="97" grpId="1"/>
      <p:bldP spid="9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BCD05"/>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4" descr="http://hmeshkini.com/articleimgs/63501814815873019520120730100243_%D8%AF%D8%B1%D9%88%D8%A7%D8%B2%D9%87%20%D9%82%D8%B1%D8%A2%D9%86%20%D8%B4%DB%8C%D8%B1%D8%A7%D8%B2%20-%20darvazeh%20ghoran%20shiraz.jpg"/>
          <p:cNvPicPr>
            <a:picLocks noChangeAspect="1" noChangeArrowheads="1"/>
          </p:cNvPicPr>
          <p:nvPr/>
        </p:nvPicPr>
        <p:blipFill>
          <a:blip r:embed="rId2" cstate="print"/>
          <a:srcRect/>
          <a:stretch>
            <a:fillRect/>
          </a:stretch>
        </p:blipFill>
        <p:spPr bwMode="auto">
          <a:xfrm>
            <a:off x="228600" y="228600"/>
            <a:ext cx="8686800" cy="6324600"/>
          </a:xfrm>
          <a:prstGeom prst="rect">
            <a:avLst/>
          </a:prstGeom>
          <a:ln w="190500" cap="sq">
            <a:solidFill>
              <a:srgbClr val="FFFF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ounded Rectangle 7"/>
          <p:cNvSpPr/>
          <p:nvPr/>
        </p:nvSpPr>
        <p:spPr>
          <a:xfrm>
            <a:off x="2057400" y="533400"/>
            <a:ext cx="4953000" cy="99060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ectangle 8"/>
          <p:cNvSpPr/>
          <p:nvPr/>
        </p:nvSpPr>
        <p:spPr>
          <a:xfrm>
            <a:off x="2209800" y="673100"/>
            <a:ext cx="4648200" cy="850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8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سَفرَۀٌ عِلمیّۀٌ مِن شیرازَ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2" descr="http://s1.picofile.com/file/6177818908/55555_180_qpr.jpg"/>
          <p:cNvPicPr>
            <a:picLocks noChangeAspect="1" noChangeArrowheads="1"/>
          </p:cNvPicPr>
          <p:nvPr/>
        </p:nvPicPr>
        <p:blipFill>
          <a:blip r:embed="rId2" cstate="print"/>
          <a:srcRect/>
          <a:stretch>
            <a:fillRect/>
          </a:stretch>
        </p:blipFill>
        <p:spPr bwMode="auto">
          <a:xfrm>
            <a:off x="304800" y="304800"/>
            <a:ext cx="8458200" cy="6172200"/>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Oval 5"/>
          <p:cNvSpPr/>
          <p:nvPr/>
        </p:nvSpPr>
        <p:spPr>
          <a:xfrm>
            <a:off x="2493749" y="631640"/>
            <a:ext cx="3828393" cy="18829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400"/>
          </a:p>
        </p:txBody>
      </p:sp>
      <p:sp>
        <p:nvSpPr>
          <p:cNvPr id="7" name="Rectangle 6"/>
          <p:cNvSpPr/>
          <p:nvPr/>
        </p:nvSpPr>
        <p:spPr>
          <a:xfrm>
            <a:off x="2743200" y="847540"/>
            <a:ext cx="3581400" cy="146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7200" b="1" dirty="0" smtClean="0">
                <a:ln w="1905">
                  <a:solidFill>
                    <a:srgbClr val="FF0000"/>
                  </a:solidFill>
                </a:ln>
                <a:solidFill>
                  <a:srgbClr val="FFFF00"/>
                </a:solidFill>
                <a:effectLst>
                  <a:innerShdw blurRad="69850" dist="43180" dir="5400000">
                    <a:srgbClr val="000000">
                      <a:alpha val="65000"/>
                    </a:srgbClr>
                  </a:innerShdw>
                </a:effectLst>
                <a:cs typeface="B Badr" pitchFamily="2" charset="-78"/>
              </a:rPr>
              <a:t>إلی یاسوجَ</a:t>
            </a:r>
            <a:endParaRPr lang="en-US" sz="7200" b="1" dirty="0">
              <a:ln w="1905">
                <a:solidFill>
                  <a:srgbClr val="FF0000"/>
                </a:solidFill>
              </a:ln>
              <a:solidFill>
                <a:srgbClr val="FFFF00"/>
              </a:solidFill>
              <a:effectLst>
                <a:innerShdw blurRad="69850" dist="43180" dir="5400000">
                  <a:srgbClr val="000000">
                    <a:alpha val="65000"/>
                  </a:srgbClr>
                </a:innerShdw>
              </a:effectLst>
              <a:cs typeface="B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1514</TotalTime>
  <Words>3362</Words>
  <Application>Microsoft Office PowerPoint</Application>
  <PresentationFormat>On-screen Show (4:3)</PresentationFormat>
  <Paragraphs>562</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Apex</vt:lpstr>
      <vt:lpstr>به نام خدا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c:creator>
  <cp:lastModifiedBy>ali</cp:lastModifiedBy>
  <cp:revision>186</cp:revision>
  <dcterms:created xsi:type="dcterms:W3CDTF">2014-07-18T02:10:54Z</dcterms:created>
  <dcterms:modified xsi:type="dcterms:W3CDTF">2014-11-17T04:52:19Z</dcterms:modified>
</cp:coreProperties>
</file>