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8" r:id="rId3"/>
    <p:sldId id="298" r:id="rId4"/>
    <p:sldId id="259" r:id="rId5"/>
    <p:sldId id="274" r:id="rId6"/>
    <p:sldId id="260" r:id="rId7"/>
    <p:sldId id="261" r:id="rId8"/>
    <p:sldId id="262" r:id="rId9"/>
    <p:sldId id="275" r:id="rId10"/>
    <p:sldId id="276" r:id="rId11"/>
    <p:sldId id="277" r:id="rId12"/>
    <p:sldId id="278" r:id="rId13"/>
    <p:sldId id="279" r:id="rId14"/>
    <p:sldId id="280" r:id="rId15"/>
    <p:sldId id="281" r:id="rId16"/>
    <p:sldId id="285" r:id="rId17"/>
    <p:sldId id="286" r:id="rId18"/>
    <p:sldId id="266" r:id="rId19"/>
    <p:sldId id="283" r:id="rId20"/>
    <p:sldId id="284" r:id="rId21"/>
    <p:sldId id="288" r:id="rId22"/>
    <p:sldId id="289" r:id="rId23"/>
    <p:sldId id="291" r:id="rId24"/>
    <p:sldId id="290" r:id="rId25"/>
    <p:sldId id="292" r:id="rId26"/>
    <p:sldId id="293" r:id="rId27"/>
    <p:sldId id="265" r:id="rId28"/>
    <p:sldId id="267" r:id="rId29"/>
    <p:sldId id="294" r:id="rId30"/>
    <p:sldId id="295" r:id="rId31"/>
    <p:sldId id="296" r:id="rId32"/>
    <p:sldId id="257" r:id="rId33"/>
    <p:sldId id="29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60"/>
  </p:normalViewPr>
  <p:slideViewPr>
    <p:cSldViewPr>
      <p:cViewPr varScale="1">
        <p:scale>
          <a:sx n="70" d="100"/>
          <a:sy n="70" d="100"/>
        </p:scale>
        <p:origin x="139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6890C3-8B0D-45E7-AA44-4AF0B30723AC}" type="doc">
      <dgm:prSet loTypeId="urn:microsoft.com/office/officeart/2008/layout/HalfCircleOrganizationChart" loCatId="hierarchy" qsTypeId="urn:microsoft.com/office/officeart/2005/8/quickstyle/simple1" qsCatId="simple" csTypeId="urn:microsoft.com/office/officeart/2005/8/colors/colorful5" csCatId="colorful" phldr="1"/>
      <dgm:spPr/>
      <dgm:t>
        <a:bodyPr/>
        <a:lstStyle/>
        <a:p>
          <a:endParaRPr lang="en-US"/>
        </a:p>
      </dgm:t>
    </dgm:pt>
    <dgm:pt modelId="{1573B4F2-5388-49F8-977D-D0CFA613862F}">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a-IR" dirty="0" smtClean="0"/>
            <a:t>بتن ریزی در آب</a:t>
          </a:r>
          <a:endParaRPr lang="en-US" dirty="0" smtClean="0"/>
        </a:p>
        <a:p>
          <a:pPr defTabSz="2178050">
            <a:lnSpc>
              <a:spcPct val="90000"/>
            </a:lnSpc>
            <a:spcBef>
              <a:spcPct val="0"/>
            </a:spcBef>
            <a:spcAft>
              <a:spcPct val="35000"/>
            </a:spcAft>
          </a:pPr>
          <a:endParaRPr lang="en-US" dirty="0"/>
        </a:p>
      </dgm:t>
    </dgm:pt>
    <dgm:pt modelId="{7887DAF0-00CB-4FAF-AE0B-D18E1CCFA3DB}" type="parTrans" cxnId="{212DF2E4-01C3-4A71-B0D3-B1A7D466C050}">
      <dgm:prSet/>
      <dgm:spPr/>
      <dgm:t>
        <a:bodyPr/>
        <a:lstStyle/>
        <a:p>
          <a:endParaRPr lang="en-US"/>
        </a:p>
      </dgm:t>
    </dgm:pt>
    <dgm:pt modelId="{2357AFFB-8E84-4DF0-A593-7D0CF79AEC53}" type="sibTrans" cxnId="{212DF2E4-01C3-4A71-B0D3-B1A7D466C050}">
      <dgm:prSet/>
      <dgm:spPr/>
      <dgm:t>
        <a:bodyPr/>
        <a:lstStyle/>
        <a:p>
          <a:endParaRPr lang="en-US"/>
        </a:p>
      </dgm:t>
    </dgm:pt>
    <dgm:pt modelId="{E41893D4-0084-4D4A-B3C1-1A4005814AF4}">
      <dgm:prSet phldrT="[Text]"/>
      <dgm:spPr/>
      <dgm:t>
        <a:bodyPr/>
        <a:lstStyle/>
        <a:p>
          <a:pPr rtl="1"/>
          <a:r>
            <a:rPr lang="fa-IR" dirty="0" smtClean="0"/>
            <a:t>بتن ریزی با پمپ</a:t>
          </a:r>
          <a:endParaRPr lang="en-US" dirty="0"/>
        </a:p>
      </dgm:t>
    </dgm:pt>
    <dgm:pt modelId="{1C7C3EEB-B9D7-454D-A77E-168F71F7B79E}" type="parTrans" cxnId="{8B4BD432-08FC-4965-A39B-C8910EAAB411}">
      <dgm:prSet/>
      <dgm:spPr/>
      <dgm:t>
        <a:bodyPr/>
        <a:lstStyle/>
        <a:p>
          <a:endParaRPr lang="en-US"/>
        </a:p>
      </dgm:t>
    </dgm:pt>
    <dgm:pt modelId="{459F34C3-45B9-4C33-9C6D-CABAE21ECB9E}" type="sibTrans" cxnId="{8B4BD432-08FC-4965-A39B-C8910EAAB411}">
      <dgm:prSet/>
      <dgm:spPr/>
      <dgm:t>
        <a:bodyPr/>
        <a:lstStyle/>
        <a:p>
          <a:endParaRPr lang="en-US"/>
        </a:p>
      </dgm:t>
    </dgm:pt>
    <dgm:pt modelId="{76660B64-0081-4E8C-AF37-551617129CCF}">
      <dgm:prSet phldrT="[Text]"/>
      <dgm:spPr/>
      <dgm:t>
        <a:bodyPr/>
        <a:lstStyle/>
        <a:p>
          <a:pPr rtl="1"/>
          <a:r>
            <a:rPr lang="fa-IR" dirty="0" smtClean="0"/>
            <a:t>بتن ریزی با قیف و لوله (تِرِمی)</a:t>
          </a:r>
          <a:endParaRPr lang="en-US" dirty="0"/>
        </a:p>
      </dgm:t>
    </dgm:pt>
    <dgm:pt modelId="{27540261-387E-4643-BFB6-30B82267649C}" type="parTrans" cxnId="{1197FAB7-44FA-42E5-BEC1-872CF4C6B9DB}">
      <dgm:prSet/>
      <dgm:spPr/>
      <dgm:t>
        <a:bodyPr/>
        <a:lstStyle/>
        <a:p>
          <a:endParaRPr lang="en-US"/>
        </a:p>
      </dgm:t>
    </dgm:pt>
    <dgm:pt modelId="{5018955C-95B2-46F5-855F-590F13FA2AF3}" type="sibTrans" cxnId="{1197FAB7-44FA-42E5-BEC1-872CF4C6B9DB}">
      <dgm:prSet/>
      <dgm:spPr/>
      <dgm:t>
        <a:bodyPr/>
        <a:lstStyle/>
        <a:p>
          <a:endParaRPr lang="en-US"/>
        </a:p>
      </dgm:t>
    </dgm:pt>
    <dgm:pt modelId="{073CAF9F-889F-40C4-8BA4-556E1472F044}">
      <dgm:prSet/>
      <dgm:spPr/>
      <dgm:t>
        <a:bodyPr/>
        <a:lstStyle/>
        <a:p>
          <a:r>
            <a:rPr lang="en-US" smtClean="0"/>
            <a:t>Non Dispersible Concrete (N.D.C</a:t>
          </a:r>
          <a:r>
            <a:rPr lang="fa-IR" smtClean="0"/>
            <a:t>(</a:t>
          </a:r>
          <a:endParaRPr lang="en-US"/>
        </a:p>
      </dgm:t>
    </dgm:pt>
    <dgm:pt modelId="{22200AFA-1AF2-48FE-8780-EB236E0443D2}" type="parTrans" cxnId="{CE8981F0-506D-49E8-983A-4F33DC6F8DF5}">
      <dgm:prSet/>
      <dgm:spPr/>
      <dgm:t>
        <a:bodyPr/>
        <a:lstStyle/>
        <a:p>
          <a:endParaRPr lang="en-US"/>
        </a:p>
      </dgm:t>
    </dgm:pt>
    <dgm:pt modelId="{E99EDC4C-8DAF-45D2-B60E-6D0966B0D5DB}" type="sibTrans" cxnId="{CE8981F0-506D-49E8-983A-4F33DC6F8DF5}">
      <dgm:prSet/>
      <dgm:spPr/>
      <dgm:t>
        <a:bodyPr/>
        <a:lstStyle/>
        <a:p>
          <a:endParaRPr lang="en-US"/>
        </a:p>
      </dgm:t>
    </dgm:pt>
    <dgm:pt modelId="{936CB12B-C905-44E5-96D7-022A5189AED7}">
      <dgm:prSet/>
      <dgm:spPr/>
      <dgm:t>
        <a:bodyPr/>
        <a:lstStyle/>
        <a:p>
          <a:r>
            <a:rPr lang="fa-IR" dirty="0" smtClean="0"/>
            <a:t>کار با کیسه</a:t>
          </a:r>
          <a:endParaRPr lang="en-US" dirty="0"/>
        </a:p>
      </dgm:t>
    </dgm:pt>
    <dgm:pt modelId="{52B6C591-372C-43CE-B44C-50D5BBBB2858}" type="parTrans" cxnId="{C413B56C-BCEF-46DC-B8FB-C7A22FF9AAA3}">
      <dgm:prSet/>
      <dgm:spPr/>
      <dgm:t>
        <a:bodyPr/>
        <a:lstStyle/>
        <a:p>
          <a:endParaRPr lang="en-US"/>
        </a:p>
      </dgm:t>
    </dgm:pt>
    <dgm:pt modelId="{C02513BC-DCC7-4CCA-829F-3C5AC28ACDBE}" type="sibTrans" cxnId="{C413B56C-BCEF-46DC-B8FB-C7A22FF9AAA3}">
      <dgm:prSet/>
      <dgm:spPr/>
      <dgm:t>
        <a:bodyPr/>
        <a:lstStyle/>
        <a:p>
          <a:endParaRPr lang="en-US"/>
        </a:p>
      </dgm:t>
    </dgm:pt>
    <dgm:pt modelId="{D34AAC42-7CDC-45FC-8E7E-0BB552057B01}">
      <dgm:prSet/>
      <dgm:spPr/>
      <dgm:t>
        <a:bodyPr/>
        <a:lstStyle/>
        <a:p>
          <a:r>
            <a:rPr lang="fa-IR" smtClean="0"/>
            <a:t>استفاده </a:t>
          </a:r>
          <a:r>
            <a:rPr lang="fa-IR" dirty="0" smtClean="0"/>
            <a:t>از بتن پیش آکنده</a:t>
          </a:r>
          <a:endParaRPr lang="en-US" dirty="0"/>
        </a:p>
      </dgm:t>
    </dgm:pt>
    <dgm:pt modelId="{5B56C90F-E25F-4A6F-8AE4-877F39988934}" type="parTrans" cxnId="{22EC1D0F-A069-49A2-85A8-2B65C1A5415E}">
      <dgm:prSet/>
      <dgm:spPr/>
      <dgm:t>
        <a:bodyPr/>
        <a:lstStyle/>
        <a:p>
          <a:endParaRPr lang="en-US"/>
        </a:p>
      </dgm:t>
    </dgm:pt>
    <dgm:pt modelId="{AC10F661-4CDF-4B2D-9516-1B2CCA5D13DB}" type="sibTrans" cxnId="{22EC1D0F-A069-49A2-85A8-2B65C1A5415E}">
      <dgm:prSet/>
      <dgm:spPr/>
      <dgm:t>
        <a:bodyPr/>
        <a:lstStyle/>
        <a:p>
          <a:endParaRPr lang="en-US"/>
        </a:p>
      </dgm:t>
    </dgm:pt>
    <dgm:pt modelId="{D1D2005D-CA74-4231-A5EE-C6698344A3DE}">
      <dgm:prSet phldrT="[Text]"/>
      <dgm:spPr/>
      <dgm:t>
        <a:bodyPr/>
        <a:lstStyle/>
        <a:p>
          <a:r>
            <a:rPr lang="fa-IR" dirty="0" smtClean="0"/>
            <a:t>بتن ریزی با جام</a:t>
          </a:r>
          <a:endParaRPr lang="en-US" dirty="0"/>
        </a:p>
      </dgm:t>
    </dgm:pt>
    <dgm:pt modelId="{649DCD43-8BC7-47C2-B308-A437491C2FFA}" type="sibTrans" cxnId="{916389FC-272E-44BB-B851-28979EED140E}">
      <dgm:prSet/>
      <dgm:spPr/>
      <dgm:t>
        <a:bodyPr/>
        <a:lstStyle/>
        <a:p>
          <a:endParaRPr lang="en-US"/>
        </a:p>
      </dgm:t>
    </dgm:pt>
    <dgm:pt modelId="{31787A55-61AE-4F06-A894-8BE330464F0B}" type="parTrans" cxnId="{916389FC-272E-44BB-B851-28979EED140E}">
      <dgm:prSet/>
      <dgm:spPr/>
      <dgm:t>
        <a:bodyPr/>
        <a:lstStyle/>
        <a:p>
          <a:endParaRPr lang="en-US"/>
        </a:p>
      </dgm:t>
    </dgm:pt>
    <dgm:pt modelId="{355B85EA-0C00-484B-AB86-A2EB924ABB73}" type="pres">
      <dgm:prSet presAssocID="{086890C3-8B0D-45E7-AA44-4AF0B30723AC}" presName="Name0" presStyleCnt="0">
        <dgm:presLayoutVars>
          <dgm:orgChart val="1"/>
          <dgm:chPref val="1"/>
          <dgm:dir/>
          <dgm:animOne val="branch"/>
          <dgm:animLvl val="lvl"/>
          <dgm:resizeHandles/>
        </dgm:presLayoutVars>
      </dgm:prSet>
      <dgm:spPr/>
      <dgm:t>
        <a:bodyPr/>
        <a:lstStyle/>
        <a:p>
          <a:endParaRPr lang="en-US"/>
        </a:p>
      </dgm:t>
    </dgm:pt>
    <dgm:pt modelId="{25BC6490-76FC-4CC0-A0E1-8BDDF77482F1}" type="pres">
      <dgm:prSet presAssocID="{1573B4F2-5388-49F8-977D-D0CFA613862F}" presName="hierRoot1" presStyleCnt="0">
        <dgm:presLayoutVars>
          <dgm:hierBranch val="init"/>
        </dgm:presLayoutVars>
      </dgm:prSet>
      <dgm:spPr/>
    </dgm:pt>
    <dgm:pt modelId="{EF6131D7-CE5F-4FA0-AAA7-6417EE7B2C22}" type="pres">
      <dgm:prSet presAssocID="{1573B4F2-5388-49F8-977D-D0CFA613862F}" presName="rootComposite1" presStyleCnt="0"/>
      <dgm:spPr/>
    </dgm:pt>
    <dgm:pt modelId="{61FB851A-0351-4DF0-8BB7-C28B68268161}" type="pres">
      <dgm:prSet presAssocID="{1573B4F2-5388-49F8-977D-D0CFA613862F}" presName="rootText1" presStyleLbl="alignAcc1" presStyleIdx="0" presStyleCnt="0">
        <dgm:presLayoutVars>
          <dgm:chPref val="3"/>
        </dgm:presLayoutVars>
      </dgm:prSet>
      <dgm:spPr/>
      <dgm:t>
        <a:bodyPr/>
        <a:lstStyle/>
        <a:p>
          <a:endParaRPr lang="en-US"/>
        </a:p>
      </dgm:t>
    </dgm:pt>
    <dgm:pt modelId="{56D30EE7-5969-429A-81E2-8DC872936F93}" type="pres">
      <dgm:prSet presAssocID="{1573B4F2-5388-49F8-977D-D0CFA613862F}" presName="topArc1" presStyleLbl="parChTrans1D1" presStyleIdx="0" presStyleCnt="14"/>
      <dgm:spPr/>
    </dgm:pt>
    <dgm:pt modelId="{6FF49364-C8BE-481E-A182-CBC7D37E0027}" type="pres">
      <dgm:prSet presAssocID="{1573B4F2-5388-49F8-977D-D0CFA613862F}" presName="bottomArc1" presStyleLbl="parChTrans1D1" presStyleIdx="1" presStyleCnt="14"/>
      <dgm:spPr/>
    </dgm:pt>
    <dgm:pt modelId="{3B53AE79-D156-43D0-B126-C29CBE596582}" type="pres">
      <dgm:prSet presAssocID="{1573B4F2-5388-49F8-977D-D0CFA613862F}" presName="topConnNode1" presStyleLbl="node1" presStyleIdx="0" presStyleCnt="0"/>
      <dgm:spPr/>
      <dgm:t>
        <a:bodyPr/>
        <a:lstStyle/>
        <a:p>
          <a:endParaRPr lang="en-US"/>
        </a:p>
      </dgm:t>
    </dgm:pt>
    <dgm:pt modelId="{DACAE8A2-4FA9-49DB-B4C1-15BC818ED5CD}" type="pres">
      <dgm:prSet presAssocID="{1573B4F2-5388-49F8-977D-D0CFA613862F}" presName="hierChild2" presStyleCnt="0"/>
      <dgm:spPr/>
    </dgm:pt>
    <dgm:pt modelId="{B1C3CDDE-5A2D-4BE9-9022-9A0F3E242562}" type="pres">
      <dgm:prSet presAssocID="{5B56C90F-E25F-4A6F-8AE4-877F39988934}" presName="Name28" presStyleLbl="parChTrans1D2" presStyleIdx="0" presStyleCnt="6"/>
      <dgm:spPr/>
      <dgm:t>
        <a:bodyPr/>
        <a:lstStyle/>
        <a:p>
          <a:endParaRPr lang="en-US"/>
        </a:p>
      </dgm:t>
    </dgm:pt>
    <dgm:pt modelId="{AC1D871C-6C71-45FF-83C1-8A689A71A4F5}" type="pres">
      <dgm:prSet presAssocID="{D34AAC42-7CDC-45FC-8E7E-0BB552057B01}" presName="hierRoot2" presStyleCnt="0">
        <dgm:presLayoutVars>
          <dgm:hierBranch val="init"/>
        </dgm:presLayoutVars>
      </dgm:prSet>
      <dgm:spPr/>
    </dgm:pt>
    <dgm:pt modelId="{F92503E7-3470-46E7-B761-DC683FE677F1}" type="pres">
      <dgm:prSet presAssocID="{D34AAC42-7CDC-45FC-8E7E-0BB552057B01}" presName="rootComposite2" presStyleCnt="0"/>
      <dgm:spPr/>
    </dgm:pt>
    <dgm:pt modelId="{0AF5727E-8A82-4DA0-B383-83745CC3B5D9}" type="pres">
      <dgm:prSet presAssocID="{D34AAC42-7CDC-45FC-8E7E-0BB552057B01}" presName="rootText2" presStyleLbl="alignAcc1" presStyleIdx="0" presStyleCnt="0">
        <dgm:presLayoutVars>
          <dgm:chPref val="3"/>
        </dgm:presLayoutVars>
      </dgm:prSet>
      <dgm:spPr/>
      <dgm:t>
        <a:bodyPr/>
        <a:lstStyle/>
        <a:p>
          <a:endParaRPr lang="en-US"/>
        </a:p>
      </dgm:t>
    </dgm:pt>
    <dgm:pt modelId="{E1D68457-48D1-408E-BF95-232EA2C19A8F}" type="pres">
      <dgm:prSet presAssocID="{D34AAC42-7CDC-45FC-8E7E-0BB552057B01}" presName="topArc2" presStyleLbl="parChTrans1D1" presStyleIdx="2" presStyleCnt="14"/>
      <dgm:spPr/>
    </dgm:pt>
    <dgm:pt modelId="{11F9E7F3-D565-4949-B5C2-2259AA0201D0}" type="pres">
      <dgm:prSet presAssocID="{D34AAC42-7CDC-45FC-8E7E-0BB552057B01}" presName="bottomArc2" presStyleLbl="parChTrans1D1" presStyleIdx="3" presStyleCnt="14"/>
      <dgm:spPr/>
    </dgm:pt>
    <dgm:pt modelId="{284581B2-3ABF-4014-893B-5B76E70546E6}" type="pres">
      <dgm:prSet presAssocID="{D34AAC42-7CDC-45FC-8E7E-0BB552057B01}" presName="topConnNode2" presStyleLbl="node2" presStyleIdx="0" presStyleCnt="0"/>
      <dgm:spPr/>
      <dgm:t>
        <a:bodyPr/>
        <a:lstStyle/>
        <a:p>
          <a:endParaRPr lang="en-US"/>
        </a:p>
      </dgm:t>
    </dgm:pt>
    <dgm:pt modelId="{BE0F383D-524A-4BF4-943C-A44D74AB51E0}" type="pres">
      <dgm:prSet presAssocID="{D34AAC42-7CDC-45FC-8E7E-0BB552057B01}" presName="hierChild4" presStyleCnt="0"/>
      <dgm:spPr/>
    </dgm:pt>
    <dgm:pt modelId="{CCC3A2B1-27C6-490A-8CCA-F6EA54F91CB6}" type="pres">
      <dgm:prSet presAssocID="{D34AAC42-7CDC-45FC-8E7E-0BB552057B01}" presName="hierChild5" presStyleCnt="0"/>
      <dgm:spPr/>
    </dgm:pt>
    <dgm:pt modelId="{2C42D8A4-47E2-48F4-A5D8-0CC0D4AA4903}" type="pres">
      <dgm:prSet presAssocID="{52B6C591-372C-43CE-B44C-50D5BBBB2858}" presName="Name28" presStyleLbl="parChTrans1D2" presStyleIdx="1" presStyleCnt="6"/>
      <dgm:spPr/>
      <dgm:t>
        <a:bodyPr/>
        <a:lstStyle/>
        <a:p>
          <a:endParaRPr lang="en-US"/>
        </a:p>
      </dgm:t>
    </dgm:pt>
    <dgm:pt modelId="{317E6ADF-8F52-4E96-87D5-9C9E3F0053B0}" type="pres">
      <dgm:prSet presAssocID="{936CB12B-C905-44E5-96D7-022A5189AED7}" presName="hierRoot2" presStyleCnt="0">
        <dgm:presLayoutVars>
          <dgm:hierBranch val="init"/>
        </dgm:presLayoutVars>
      </dgm:prSet>
      <dgm:spPr/>
    </dgm:pt>
    <dgm:pt modelId="{F2CEEF25-AF9D-415D-B597-33221A0930CF}" type="pres">
      <dgm:prSet presAssocID="{936CB12B-C905-44E5-96D7-022A5189AED7}" presName="rootComposite2" presStyleCnt="0"/>
      <dgm:spPr/>
    </dgm:pt>
    <dgm:pt modelId="{401B74DC-D89F-4524-8A79-1E8AE776BE58}" type="pres">
      <dgm:prSet presAssocID="{936CB12B-C905-44E5-96D7-022A5189AED7}" presName="rootText2" presStyleLbl="alignAcc1" presStyleIdx="0" presStyleCnt="0">
        <dgm:presLayoutVars>
          <dgm:chPref val="3"/>
        </dgm:presLayoutVars>
      </dgm:prSet>
      <dgm:spPr/>
      <dgm:t>
        <a:bodyPr/>
        <a:lstStyle/>
        <a:p>
          <a:endParaRPr lang="en-US"/>
        </a:p>
      </dgm:t>
    </dgm:pt>
    <dgm:pt modelId="{1B430F56-309A-4D73-8D88-EBC633D96377}" type="pres">
      <dgm:prSet presAssocID="{936CB12B-C905-44E5-96D7-022A5189AED7}" presName="topArc2" presStyleLbl="parChTrans1D1" presStyleIdx="4" presStyleCnt="14"/>
      <dgm:spPr/>
    </dgm:pt>
    <dgm:pt modelId="{4278F062-3ADD-42CB-A4F2-0CC5B87D4245}" type="pres">
      <dgm:prSet presAssocID="{936CB12B-C905-44E5-96D7-022A5189AED7}" presName="bottomArc2" presStyleLbl="parChTrans1D1" presStyleIdx="5" presStyleCnt="14"/>
      <dgm:spPr/>
    </dgm:pt>
    <dgm:pt modelId="{F9701A03-B407-4D75-BECC-32EA6F85F947}" type="pres">
      <dgm:prSet presAssocID="{936CB12B-C905-44E5-96D7-022A5189AED7}" presName="topConnNode2" presStyleLbl="node2" presStyleIdx="0" presStyleCnt="0"/>
      <dgm:spPr/>
      <dgm:t>
        <a:bodyPr/>
        <a:lstStyle/>
        <a:p>
          <a:endParaRPr lang="en-US"/>
        </a:p>
      </dgm:t>
    </dgm:pt>
    <dgm:pt modelId="{5BC87CCA-4891-4592-9649-17D1634FA0FE}" type="pres">
      <dgm:prSet presAssocID="{936CB12B-C905-44E5-96D7-022A5189AED7}" presName="hierChild4" presStyleCnt="0"/>
      <dgm:spPr/>
    </dgm:pt>
    <dgm:pt modelId="{C3E9508C-B6E0-43A8-B8E9-A1AA248FCE3D}" type="pres">
      <dgm:prSet presAssocID="{936CB12B-C905-44E5-96D7-022A5189AED7}" presName="hierChild5" presStyleCnt="0"/>
      <dgm:spPr/>
    </dgm:pt>
    <dgm:pt modelId="{17A8B4C0-50A6-45BD-9922-77751FDD15C0}" type="pres">
      <dgm:prSet presAssocID="{22200AFA-1AF2-48FE-8780-EB236E0443D2}" presName="Name28" presStyleLbl="parChTrans1D2" presStyleIdx="2" presStyleCnt="6"/>
      <dgm:spPr/>
      <dgm:t>
        <a:bodyPr/>
        <a:lstStyle/>
        <a:p>
          <a:endParaRPr lang="en-US"/>
        </a:p>
      </dgm:t>
    </dgm:pt>
    <dgm:pt modelId="{14C19A69-BF13-4F25-B09E-42D8592A57C5}" type="pres">
      <dgm:prSet presAssocID="{073CAF9F-889F-40C4-8BA4-556E1472F044}" presName="hierRoot2" presStyleCnt="0">
        <dgm:presLayoutVars>
          <dgm:hierBranch val="init"/>
        </dgm:presLayoutVars>
      </dgm:prSet>
      <dgm:spPr/>
    </dgm:pt>
    <dgm:pt modelId="{FC288C6E-1658-497C-8980-9DFB092FA394}" type="pres">
      <dgm:prSet presAssocID="{073CAF9F-889F-40C4-8BA4-556E1472F044}" presName="rootComposite2" presStyleCnt="0"/>
      <dgm:spPr/>
    </dgm:pt>
    <dgm:pt modelId="{282E228E-F469-4E0C-A0C0-AE5D2D1CA9E6}" type="pres">
      <dgm:prSet presAssocID="{073CAF9F-889F-40C4-8BA4-556E1472F044}" presName="rootText2" presStyleLbl="alignAcc1" presStyleIdx="0" presStyleCnt="0">
        <dgm:presLayoutVars>
          <dgm:chPref val="3"/>
        </dgm:presLayoutVars>
      </dgm:prSet>
      <dgm:spPr/>
      <dgm:t>
        <a:bodyPr/>
        <a:lstStyle/>
        <a:p>
          <a:endParaRPr lang="en-US"/>
        </a:p>
      </dgm:t>
    </dgm:pt>
    <dgm:pt modelId="{00A19FA7-C720-48C8-A8BB-7C5729DA95F0}" type="pres">
      <dgm:prSet presAssocID="{073CAF9F-889F-40C4-8BA4-556E1472F044}" presName="topArc2" presStyleLbl="parChTrans1D1" presStyleIdx="6" presStyleCnt="14"/>
      <dgm:spPr/>
    </dgm:pt>
    <dgm:pt modelId="{309B408E-34FB-4DF9-888B-9665D4D53EF9}" type="pres">
      <dgm:prSet presAssocID="{073CAF9F-889F-40C4-8BA4-556E1472F044}" presName="bottomArc2" presStyleLbl="parChTrans1D1" presStyleIdx="7" presStyleCnt="14"/>
      <dgm:spPr/>
    </dgm:pt>
    <dgm:pt modelId="{5D50632D-82E3-4BC9-86A6-24F37714025B}" type="pres">
      <dgm:prSet presAssocID="{073CAF9F-889F-40C4-8BA4-556E1472F044}" presName="topConnNode2" presStyleLbl="node2" presStyleIdx="0" presStyleCnt="0"/>
      <dgm:spPr/>
      <dgm:t>
        <a:bodyPr/>
        <a:lstStyle/>
        <a:p>
          <a:endParaRPr lang="en-US"/>
        </a:p>
      </dgm:t>
    </dgm:pt>
    <dgm:pt modelId="{39D200CC-425A-4960-B392-A36EEC90FA09}" type="pres">
      <dgm:prSet presAssocID="{073CAF9F-889F-40C4-8BA4-556E1472F044}" presName="hierChild4" presStyleCnt="0"/>
      <dgm:spPr/>
    </dgm:pt>
    <dgm:pt modelId="{4811F264-3070-444B-AA8E-A274CD8759B0}" type="pres">
      <dgm:prSet presAssocID="{073CAF9F-889F-40C4-8BA4-556E1472F044}" presName="hierChild5" presStyleCnt="0"/>
      <dgm:spPr/>
    </dgm:pt>
    <dgm:pt modelId="{94347945-D263-45A6-B7D9-F047901DE9E7}" type="pres">
      <dgm:prSet presAssocID="{1C7C3EEB-B9D7-454D-A77E-168F71F7B79E}" presName="Name28" presStyleLbl="parChTrans1D2" presStyleIdx="3" presStyleCnt="6"/>
      <dgm:spPr/>
      <dgm:t>
        <a:bodyPr/>
        <a:lstStyle/>
        <a:p>
          <a:endParaRPr lang="en-US"/>
        </a:p>
      </dgm:t>
    </dgm:pt>
    <dgm:pt modelId="{17BD7EB5-B0EE-4987-A3D7-3EF4828F46F9}" type="pres">
      <dgm:prSet presAssocID="{E41893D4-0084-4D4A-B3C1-1A4005814AF4}" presName="hierRoot2" presStyleCnt="0">
        <dgm:presLayoutVars>
          <dgm:hierBranch val="init"/>
        </dgm:presLayoutVars>
      </dgm:prSet>
      <dgm:spPr/>
    </dgm:pt>
    <dgm:pt modelId="{7A2A6B4E-94B3-44D3-80D2-55CF05AB7F40}" type="pres">
      <dgm:prSet presAssocID="{E41893D4-0084-4D4A-B3C1-1A4005814AF4}" presName="rootComposite2" presStyleCnt="0"/>
      <dgm:spPr/>
    </dgm:pt>
    <dgm:pt modelId="{2431A240-F932-4F83-B0EA-1D2CB54F9FFF}" type="pres">
      <dgm:prSet presAssocID="{E41893D4-0084-4D4A-B3C1-1A4005814AF4}" presName="rootText2" presStyleLbl="alignAcc1" presStyleIdx="0" presStyleCnt="0">
        <dgm:presLayoutVars>
          <dgm:chPref val="3"/>
        </dgm:presLayoutVars>
      </dgm:prSet>
      <dgm:spPr/>
      <dgm:t>
        <a:bodyPr/>
        <a:lstStyle/>
        <a:p>
          <a:endParaRPr lang="en-US"/>
        </a:p>
      </dgm:t>
    </dgm:pt>
    <dgm:pt modelId="{D268135E-DD3C-46B4-9213-4C72E758037D}" type="pres">
      <dgm:prSet presAssocID="{E41893D4-0084-4D4A-B3C1-1A4005814AF4}" presName="topArc2" presStyleLbl="parChTrans1D1" presStyleIdx="8" presStyleCnt="14"/>
      <dgm:spPr/>
    </dgm:pt>
    <dgm:pt modelId="{5B9733D7-6C9C-4D34-9D1B-729661073014}" type="pres">
      <dgm:prSet presAssocID="{E41893D4-0084-4D4A-B3C1-1A4005814AF4}" presName="bottomArc2" presStyleLbl="parChTrans1D1" presStyleIdx="9" presStyleCnt="14"/>
      <dgm:spPr/>
    </dgm:pt>
    <dgm:pt modelId="{B50A8AE9-F5A1-4855-A6F5-51171653C498}" type="pres">
      <dgm:prSet presAssocID="{E41893D4-0084-4D4A-B3C1-1A4005814AF4}" presName="topConnNode2" presStyleLbl="node2" presStyleIdx="0" presStyleCnt="0"/>
      <dgm:spPr/>
      <dgm:t>
        <a:bodyPr/>
        <a:lstStyle/>
        <a:p>
          <a:endParaRPr lang="en-US"/>
        </a:p>
      </dgm:t>
    </dgm:pt>
    <dgm:pt modelId="{8CE68E12-4F62-4312-970C-2B55A9094409}" type="pres">
      <dgm:prSet presAssocID="{E41893D4-0084-4D4A-B3C1-1A4005814AF4}" presName="hierChild4" presStyleCnt="0"/>
      <dgm:spPr/>
    </dgm:pt>
    <dgm:pt modelId="{3FC196AB-F6FF-4BAA-B785-8FE1F512973E}" type="pres">
      <dgm:prSet presAssocID="{E41893D4-0084-4D4A-B3C1-1A4005814AF4}" presName="hierChild5" presStyleCnt="0"/>
      <dgm:spPr/>
    </dgm:pt>
    <dgm:pt modelId="{691DD34E-AF47-467E-A97A-92B630081184}" type="pres">
      <dgm:prSet presAssocID="{27540261-387E-4643-BFB6-30B82267649C}" presName="Name28" presStyleLbl="parChTrans1D2" presStyleIdx="4" presStyleCnt="6"/>
      <dgm:spPr/>
      <dgm:t>
        <a:bodyPr/>
        <a:lstStyle/>
        <a:p>
          <a:endParaRPr lang="en-US"/>
        </a:p>
      </dgm:t>
    </dgm:pt>
    <dgm:pt modelId="{A67206FD-D791-4E82-8327-79FB1134A1CA}" type="pres">
      <dgm:prSet presAssocID="{76660B64-0081-4E8C-AF37-551617129CCF}" presName="hierRoot2" presStyleCnt="0">
        <dgm:presLayoutVars>
          <dgm:hierBranch val="init"/>
        </dgm:presLayoutVars>
      </dgm:prSet>
      <dgm:spPr/>
    </dgm:pt>
    <dgm:pt modelId="{D3F3A960-A2BD-4D97-A8C2-7D502BA52A46}" type="pres">
      <dgm:prSet presAssocID="{76660B64-0081-4E8C-AF37-551617129CCF}" presName="rootComposite2" presStyleCnt="0"/>
      <dgm:spPr/>
    </dgm:pt>
    <dgm:pt modelId="{C1AF6280-7CB8-447C-9018-30A385282753}" type="pres">
      <dgm:prSet presAssocID="{76660B64-0081-4E8C-AF37-551617129CCF}" presName="rootText2" presStyleLbl="alignAcc1" presStyleIdx="0" presStyleCnt="0">
        <dgm:presLayoutVars>
          <dgm:chPref val="3"/>
        </dgm:presLayoutVars>
      </dgm:prSet>
      <dgm:spPr/>
      <dgm:t>
        <a:bodyPr/>
        <a:lstStyle/>
        <a:p>
          <a:endParaRPr lang="en-US"/>
        </a:p>
      </dgm:t>
    </dgm:pt>
    <dgm:pt modelId="{1699B03D-8996-4174-B213-1F14F043D73F}" type="pres">
      <dgm:prSet presAssocID="{76660B64-0081-4E8C-AF37-551617129CCF}" presName="topArc2" presStyleLbl="parChTrans1D1" presStyleIdx="10" presStyleCnt="14"/>
      <dgm:spPr/>
    </dgm:pt>
    <dgm:pt modelId="{0D869B2C-F621-41E3-9FA1-7020B4014131}" type="pres">
      <dgm:prSet presAssocID="{76660B64-0081-4E8C-AF37-551617129CCF}" presName="bottomArc2" presStyleLbl="parChTrans1D1" presStyleIdx="11" presStyleCnt="14"/>
      <dgm:spPr/>
    </dgm:pt>
    <dgm:pt modelId="{31040E18-B6FD-4146-B8E4-E7073E9705C3}" type="pres">
      <dgm:prSet presAssocID="{76660B64-0081-4E8C-AF37-551617129CCF}" presName="topConnNode2" presStyleLbl="node2" presStyleIdx="0" presStyleCnt="0"/>
      <dgm:spPr/>
      <dgm:t>
        <a:bodyPr/>
        <a:lstStyle/>
        <a:p>
          <a:endParaRPr lang="en-US"/>
        </a:p>
      </dgm:t>
    </dgm:pt>
    <dgm:pt modelId="{87FD39D0-7356-4B30-906E-CD790563F315}" type="pres">
      <dgm:prSet presAssocID="{76660B64-0081-4E8C-AF37-551617129CCF}" presName="hierChild4" presStyleCnt="0"/>
      <dgm:spPr/>
    </dgm:pt>
    <dgm:pt modelId="{D11DE822-F406-4314-AD50-4E2DAF3D5F39}" type="pres">
      <dgm:prSet presAssocID="{76660B64-0081-4E8C-AF37-551617129CCF}" presName="hierChild5" presStyleCnt="0"/>
      <dgm:spPr/>
    </dgm:pt>
    <dgm:pt modelId="{B43CD179-2A26-4944-8B6F-26D0EBC31F55}" type="pres">
      <dgm:prSet presAssocID="{31787A55-61AE-4F06-A894-8BE330464F0B}" presName="Name28" presStyleLbl="parChTrans1D2" presStyleIdx="5" presStyleCnt="6"/>
      <dgm:spPr/>
      <dgm:t>
        <a:bodyPr/>
        <a:lstStyle/>
        <a:p>
          <a:endParaRPr lang="en-US"/>
        </a:p>
      </dgm:t>
    </dgm:pt>
    <dgm:pt modelId="{DB13B711-4CF4-456E-B36B-2FE7259069CE}" type="pres">
      <dgm:prSet presAssocID="{D1D2005D-CA74-4231-A5EE-C6698344A3DE}" presName="hierRoot2" presStyleCnt="0">
        <dgm:presLayoutVars>
          <dgm:hierBranch val="init"/>
        </dgm:presLayoutVars>
      </dgm:prSet>
      <dgm:spPr/>
    </dgm:pt>
    <dgm:pt modelId="{C46A6230-6DD6-47EF-8725-97237F13B56A}" type="pres">
      <dgm:prSet presAssocID="{D1D2005D-CA74-4231-A5EE-C6698344A3DE}" presName="rootComposite2" presStyleCnt="0"/>
      <dgm:spPr/>
    </dgm:pt>
    <dgm:pt modelId="{88EA4DEB-F04D-4F77-84D4-7081F909234B}" type="pres">
      <dgm:prSet presAssocID="{D1D2005D-CA74-4231-A5EE-C6698344A3DE}" presName="rootText2" presStyleLbl="alignAcc1" presStyleIdx="0" presStyleCnt="0">
        <dgm:presLayoutVars>
          <dgm:chPref val="3"/>
        </dgm:presLayoutVars>
      </dgm:prSet>
      <dgm:spPr/>
      <dgm:t>
        <a:bodyPr/>
        <a:lstStyle/>
        <a:p>
          <a:endParaRPr lang="en-US"/>
        </a:p>
      </dgm:t>
    </dgm:pt>
    <dgm:pt modelId="{478C829C-C65B-48EF-9104-38EF28FC6150}" type="pres">
      <dgm:prSet presAssocID="{D1D2005D-CA74-4231-A5EE-C6698344A3DE}" presName="topArc2" presStyleLbl="parChTrans1D1" presStyleIdx="12" presStyleCnt="14"/>
      <dgm:spPr/>
    </dgm:pt>
    <dgm:pt modelId="{DAA89927-6BF4-45E5-8779-FE32F9662BE1}" type="pres">
      <dgm:prSet presAssocID="{D1D2005D-CA74-4231-A5EE-C6698344A3DE}" presName="bottomArc2" presStyleLbl="parChTrans1D1" presStyleIdx="13" presStyleCnt="14"/>
      <dgm:spPr/>
    </dgm:pt>
    <dgm:pt modelId="{1E164EBD-F7EF-4E62-8CB7-14C42EA338A9}" type="pres">
      <dgm:prSet presAssocID="{D1D2005D-CA74-4231-A5EE-C6698344A3DE}" presName="topConnNode2" presStyleLbl="node2" presStyleIdx="0" presStyleCnt="0"/>
      <dgm:spPr/>
      <dgm:t>
        <a:bodyPr/>
        <a:lstStyle/>
        <a:p>
          <a:endParaRPr lang="en-US"/>
        </a:p>
      </dgm:t>
    </dgm:pt>
    <dgm:pt modelId="{B4668395-3025-488D-A009-0336F68F40D9}" type="pres">
      <dgm:prSet presAssocID="{D1D2005D-CA74-4231-A5EE-C6698344A3DE}" presName="hierChild4" presStyleCnt="0"/>
      <dgm:spPr/>
    </dgm:pt>
    <dgm:pt modelId="{1FF5EF47-7754-4003-9CC5-07DEA7F00DF0}" type="pres">
      <dgm:prSet presAssocID="{D1D2005D-CA74-4231-A5EE-C6698344A3DE}" presName="hierChild5" presStyleCnt="0"/>
      <dgm:spPr/>
    </dgm:pt>
    <dgm:pt modelId="{ABB1CE4A-CB8D-4B3C-9DFC-CC08F934BB69}" type="pres">
      <dgm:prSet presAssocID="{1573B4F2-5388-49F8-977D-D0CFA613862F}" presName="hierChild3" presStyleCnt="0"/>
      <dgm:spPr/>
    </dgm:pt>
  </dgm:ptLst>
  <dgm:cxnLst>
    <dgm:cxn modelId="{B8E8A0C5-4636-4806-AF65-B2F54BD19A11}" type="presOf" srcId="{5B56C90F-E25F-4A6F-8AE4-877F39988934}" destId="{B1C3CDDE-5A2D-4BE9-9022-9A0F3E242562}" srcOrd="0" destOrd="0" presId="urn:microsoft.com/office/officeart/2008/layout/HalfCircleOrganizationChart"/>
    <dgm:cxn modelId="{0B0E838E-0D55-415A-B102-A9E02840E074}" type="presOf" srcId="{073CAF9F-889F-40C4-8BA4-556E1472F044}" destId="{5D50632D-82E3-4BC9-86A6-24F37714025B}" srcOrd="1" destOrd="0" presId="urn:microsoft.com/office/officeart/2008/layout/HalfCircleOrganizationChart"/>
    <dgm:cxn modelId="{A03F7413-E6BF-4BF3-9D58-1890F6DB8120}" type="presOf" srcId="{936CB12B-C905-44E5-96D7-022A5189AED7}" destId="{401B74DC-D89F-4524-8A79-1E8AE776BE58}" srcOrd="0" destOrd="0" presId="urn:microsoft.com/office/officeart/2008/layout/HalfCircleOrganizationChart"/>
    <dgm:cxn modelId="{CE8981F0-506D-49E8-983A-4F33DC6F8DF5}" srcId="{1573B4F2-5388-49F8-977D-D0CFA613862F}" destId="{073CAF9F-889F-40C4-8BA4-556E1472F044}" srcOrd="2" destOrd="0" parTransId="{22200AFA-1AF2-48FE-8780-EB236E0443D2}" sibTransId="{E99EDC4C-8DAF-45D2-B60E-6D0966B0D5DB}"/>
    <dgm:cxn modelId="{22EC1D0F-A069-49A2-85A8-2B65C1A5415E}" srcId="{1573B4F2-5388-49F8-977D-D0CFA613862F}" destId="{D34AAC42-7CDC-45FC-8E7E-0BB552057B01}" srcOrd="0" destOrd="0" parTransId="{5B56C90F-E25F-4A6F-8AE4-877F39988934}" sibTransId="{AC10F661-4CDF-4B2D-9516-1B2CCA5D13DB}"/>
    <dgm:cxn modelId="{1197FAB7-44FA-42E5-BEC1-872CF4C6B9DB}" srcId="{1573B4F2-5388-49F8-977D-D0CFA613862F}" destId="{76660B64-0081-4E8C-AF37-551617129CCF}" srcOrd="4" destOrd="0" parTransId="{27540261-387E-4643-BFB6-30B82267649C}" sibTransId="{5018955C-95B2-46F5-855F-590F13FA2AF3}"/>
    <dgm:cxn modelId="{9404FD12-EF2A-49BC-BFAB-077376DA4BBA}" type="presOf" srcId="{E41893D4-0084-4D4A-B3C1-1A4005814AF4}" destId="{B50A8AE9-F5A1-4855-A6F5-51171653C498}" srcOrd="1" destOrd="0" presId="urn:microsoft.com/office/officeart/2008/layout/HalfCircleOrganizationChart"/>
    <dgm:cxn modelId="{8B4BD432-08FC-4965-A39B-C8910EAAB411}" srcId="{1573B4F2-5388-49F8-977D-D0CFA613862F}" destId="{E41893D4-0084-4D4A-B3C1-1A4005814AF4}" srcOrd="3" destOrd="0" parTransId="{1C7C3EEB-B9D7-454D-A77E-168F71F7B79E}" sibTransId="{459F34C3-45B9-4C33-9C6D-CABAE21ECB9E}"/>
    <dgm:cxn modelId="{BDB8EEC1-43DE-4371-BD7F-525DF0612721}" type="presOf" srcId="{073CAF9F-889F-40C4-8BA4-556E1472F044}" destId="{282E228E-F469-4E0C-A0C0-AE5D2D1CA9E6}" srcOrd="0" destOrd="0" presId="urn:microsoft.com/office/officeart/2008/layout/HalfCircleOrganizationChart"/>
    <dgm:cxn modelId="{22D2C216-3545-407C-B34B-E6BF5BEB188E}" type="presOf" srcId="{27540261-387E-4643-BFB6-30B82267649C}" destId="{691DD34E-AF47-467E-A97A-92B630081184}" srcOrd="0" destOrd="0" presId="urn:microsoft.com/office/officeart/2008/layout/HalfCircleOrganizationChart"/>
    <dgm:cxn modelId="{CAFCDDE2-77E0-4494-BBE3-788AC3A37B55}" type="presOf" srcId="{76660B64-0081-4E8C-AF37-551617129CCF}" destId="{31040E18-B6FD-4146-B8E4-E7073E9705C3}" srcOrd="1" destOrd="0" presId="urn:microsoft.com/office/officeart/2008/layout/HalfCircleOrganizationChart"/>
    <dgm:cxn modelId="{B8166D8B-B7B7-40B9-9C12-C47508CF2F5A}" type="presOf" srcId="{52B6C591-372C-43CE-B44C-50D5BBBB2858}" destId="{2C42D8A4-47E2-48F4-A5D8-0CC0D4AA4903}" srcOrd="0" destOrd="0" presId="urn:microsoft.com/office/officeart/2008/layout/HalfCircleOrganizationChart"/>
    <dgm:cxn modelId="{2E1CA3D5-05A6-414F-84E2-B806793567B0}" type="presOf" srcId="{1573B4F2-5388-49F8-977D-D0CFA613862F}" destId="{3B53AE79-D156-43D0-B126-C29CBE596582}" srcOrd="1" destOrd="0" presId="urn:microsoft.com/office/officeart/2008/layout/HalfCircleOrganizationChart"/>
    <dgm:cxn modelId="{847FAA56-EDAB-444D-832C-439F792C9BD0}" type="presOf" srcId="{086890C3-8B0D-45E7-AA44-4AF0B30723AC}" destId="{355B85EA-0C00-484B-AB86-A2EB924ABB73}" srcOrd="0" destOrd="0" presId="urn:microsoft.com/office/officeart/2008/layout/HalfCircleOrganizationChart"/>
    <dgm:cxn modelId="{3F7431DA-F7AF-486E-A689-9B12E7F118A2}" type="presOf" srcId="{76660B64-0081-4E8C-AF37-551617129CCF}" destId="{C1AF6280-7CB8-447C-9018-30A385282753}" srcOrd="0" destOrd="0" presId="urn:microsoft.com/office/officeart/2008/layout/HalfCircleOrganizationChart"/>
    <dgm:cxn modelId="{212DF2E4-01C3-4A71-B0D3-B1A7D466C050}" srcId="{086890C3-8B0D-45E7-AA44-4AF0B30723AC}" destId="{1573B4F2-5388-49F8-977D-D0CFA613862F}" srcOrd="0" destOrd="0" parTransId="{7887DAF0-00CB-4FAF-AE0B-D18E1CCFA3DB}" sibTransId="{2357AFFB-8E84-4DF0-A593-7D0CF79AEC53}"/>
    <dgm:cxn modelId="{895D3B60-563D-4965-8F09-219392449AC0}" type="presOf" srcId="{D1D2005D-CA74-4231-A5EE-C6698344A3DE}" destId="{1E164EBD-F7EF-4E62-8CB7-14C42EA338A9}" srcOrd="1" destOrd="0" presId="urn:microsoft.com/office/officeart/2008/layout/HalfCircleOrganizationChart"/>
    <dgm:cxn modelId="{35CEC103-905E-43C8-840D-6E0E878D6978}" type="presOf" srcId="{22200AFA-1AF2-48FE-8780-EB236E0443D2}" destId="{17A8B4C0-50A6-45BD-9922-77751FDD15C0}" srcOrd="0" destOrd="0" presId="urn:microsoft.com/office/officeart/2008/layout/HalfCircleOrganizationChart"/>
    <dgm:cxn modelId="{DB6E9FBE-CE28-40BE-8597-DC1627F4468B}" type="presOf" srcId="{1C7C3EEB-B9D7-454D-A77E-168F71F7B79E}" destId="{94347945-D263-45A6-B7D9-F047901DE9E7}" srcOrd="0" destOrd="0" presId="urn:microsoft.com/office/officeart/2008/layout/HalfCircleOrganizationChart"/>
    <dgm:cxn modelId="{9416E08D-D1B0-4C73-934B-6378229CD095}" type="presOf" srcId="{E41893D4-0084-4D4A-B3C1-1A4005814AF4}" destId="{2431A240-F932-4F83-B0EA-1D2CB54F9FFF}" srcOrd="0" destOrd="0" presId="urn:microsoft.com/office/officeart/2008/layout/HalfCircleOrganizationChart"/>
    <dgm:cxn modelId="{00504487-9830-4DC1-B44F-6E4439772167}" type="presOf" srcId="{D1D2005D-CA74-4231-A5EE-C6698344A3DE}" destId="{88EA4DEB-F04D-4F77-84D4-7081F909234B}" srcOrd="0" destOrd="0" presId="urn:microsoft.com/office/officeart/2008/layout/HalfCircleOrganizationChart"/>
    <dgm:cxn modelId="{916389FC-272E-44BB-B851-28979EED140E}" srcId="{1573B4F2-5388-49F8-977D-D0CFA613862F}" destId="{D1D2005D-CA74-4231-A5EE-C6698344A3DE}" srcOrd="5" destOrd="0" parTransId="{31787A55-61AE-4F06-A894-8BE330464F0B}" sibTransId="{649DCD43-8BC7-47C2-B308-A437491C2FFA}"/>
    <dgm:cxn modelId="{01B79D62-BEDC-4FD9-BAAA-D6D885888226}" type="presOf" srcId="{D34AAC42-7CDC-45FC-8E7E-0BB552057B01}" destId="{0AF5727E-8A82-4DA0-B383-83745CC3B5D9}" srcOrd="0" destOrd="0" presId="urn:microsoft.com/office/officeart/2008/layout/HalfCircleOrganizationChart"/>
    <dgm:cxn modelId="{C413B56C-BCEF-46DC-B8FB-C7A22FF9AAA3}" srcId="{1573B4F2-5388-49F8-977D-D0CFA613862F}" destId="{936CB12B-C905-44E5-96D7-022A5189AED7}" srcOrd="1" destOrd="0" parTransId="{52B6C591-372C-43CE-B44C-50D5BBBB2858}" sibTransId="{C02513BC-DCC7-4CCA-829F-3C5AC28ACDBE}"/>
    <dgm:cxn modelId="{44D59A6B-D97D-4365-B847-57EA8C14E525}" type="presOf" srcId="{D34AAC42-7CDC-45FC-8E7E-0BB552057B01}" destId="{284581B2-3ABF-4014-893B-5B76E70546E6}" srcOrd="1" destOrd="0" presId="urn:microsoft.com/office/officeart/2008/layout/HalfCircleOrganizationChart"/>
    <dgm:cxn modelId="{7283150F-DC9A-48D9-9A76-3FA191DEF6A7}" type="presOf" srcId="{31787A55-61AE-4F06-A894-8BE330464F0B}" destId="{B43CD179-2A26-4944-8B6F-26D0EBC31F55}" srcOrd="0" destOrd="0" presId="urn:microsoft.com/office/officeart/2008/layout/HalfCircleOrganizationChart"/>
    <dgm:cxn modelId="{963194FD-EE6A-4E5D-AE41-81FFD3906CA4}" type="presOf" srcId="{936CB12B-C905-44E5-96D7-022A5189AED7}" destId="{F9701A03-B407-4D75-BECC-32EA6F85F947}" srcOrd="1" destOrd="0" presId="urn:microsoft.com/office/officeart/2008/layout/HalfCircleOrganizationChart"/>
    <dgm:cxn modelId="{9D08B4C7-C7AB-4794-B9C4-279A044067A0}" type="presOf" srcId="{1573B4F2-5388-49F8-977D-D0CFA613862F}" destId="{61FB851A-0351-4DF0-8BB7-C28B68268161}" srcOrd="0" destOrd="0" presId="urn:microsoft.com/office/officeart/2008/layout/HalfCircleOrganizationChart"/>
    <dgm:cxn modelId="{D7252808-9A6E-4852-8E93-0795F3467425}" type="presParOf" srcId="{355B85EA-0C00-484B-AB86-A2EB924ABB73}" destId="{25BC6490-76FC-4CC0-A0E1-8BDDF77482F1}" srcOrd="0" destOrd="0" presId="urn:microsoft.com/office/officeart/2008/layout/HalfCircleOrganizationChart"/>
    <dgm:cxn modelId="{4B7DAC6D-BE68-49C1-9150-40358B38FD71}" type="presParOf" srcId="{25BC6490-76FC-4CC0-A0E1-8BDDF77482F1}" destId="{EF6131D7-CE5F-4FA0-AAA7-6417EE7B2C22}" srcOrd="0" destOrd="0" presId="urn:microsoft.com/office/officeart/2008/layout/HalfCircleOrganizationChart"/>
    <dgm:cxn modelId="{A0A49296-4DA3-4FAA-878D-31B84E8EFCDD}" type="presParOf" srcId="{EF6131D7-CE5F-4FA0-AAA7-6417EE7B2C22}" destId="{61FB851A-0351-4DF0-8BB7-C28B68268161}" srcOrd="0" destOrd="0" presId="urn:microsoft.com/office/officeart/2008/layout/HalfCircleOrganizationChart"/>
    <dgm:cxn modelId="{A6360E7C-2EAC-432E-9644-7334AB345D6B}" type="presParOf" srcId="{EF6131D7-CE5F-4FA0-AAA7-6417EE7B2C22}" destId="{56D30EE7-5969-429A-81E2-8DC872936F93}" srcOrd="1" destOrd="0" presId="urn:microsoft.com/office/officeart/2008/layout/HalfCircleOrganizationChart"/>
    <dgm:cxn modelId="{47571CE4-E103-4B42-B067-74027C4A4509}" type="presParOf" srcId="{EF6131D7-CE5F-4FA0-AAA7-6417EE7B2C22}" destId="{6FF49364-C8BE-481E-A182-CBC7D37E0027}" srcOrd="2" destOrd="0" presId="urn:microsoft.com/office/officeart/2008/layout/HalfCircleOrganizationChart"/>
    <dgm:cxn modelId="{D98D4FEC-CC46-4AE1-85EE-4B41C433BA8B}" type="presParOf" srcId="{EF6131D7-CE5F-4FA0-AAA7-6417EE7B2C22}" destId="{3B53AE79-D156-43D0-B126-C29CBE596582}" srcOrd="3" destOrd="0" presId="urn:microsoft.com/office/officeart/2008/layout/HalfCircleOrganizationChart"/>
    <dgm:cxn modelId="{7BAA5F0E-9C20-46E3-A049-C21A0090CA6E}" type="presParOf" srcId="{25BC6490-76FC-4CC0-A0E1-8BDDF77482F1}" destId="{DACAE8A2-4FA9-49DB-B4C1-15BC818ED5CD}" srcOrd="1" destOrd="0" presId="urn:microsoft.com/office/officeart/2008/layout/HalfCircleOrganizationChart"/>
    <dgm:cxn modelId="{A5FE3AC8-E0E6-40A7-B395-82EE696E8713}" type="presParOf" srcId="{DACAE8A2-4FA9-49DB-B4C1-15BC818ED5CD}" destId="{B1C3CDDE-5A2D-4BE9-9022-9A0F3E242562}" srcOrd="0" destOrd="0" presId="urn:microsoft.com/office/officeart/2008/layout/HalfCircleOrganizationChart"/>
    <dgm:cxn modelId="{7548293F-6966-440A-81E0-078932228743}" type="presParOf" srcId="{DACAE8A2-4FA9-49DB-B4C1-15BC818ED5CD}" destId="{AC1D871C-6C71-45FF-83C1-8A689A71A4F5}" srcOrd="1" destOrd="0" presId="urn:microsoft.com/office/officeart/2008/layout/HalfCircleOrganizationChart"/>
    <dgm:cxn modelId="{889B215C-ED71-4DEE-B8BA-9AF2C6DB432C}" type="presParOf" srcId="{AC1D871C-6C71-45FF-83C1-8A689A71A4F5}" destId="{F92503E7-3470-46E7-B761-DC683FE677F1}" srcOrd="0" destOrd="0" presId="urn:microsoft.com/office/officeart/2008/layout/HalfCircleOrganizationChart"/>
    <dgm:cxn modelId="{69C8CD0E-31FD-4398-BDBD-00B39E90699B}" type="presParOf" srcId="{F92503E7-3470-46E7-B761-DC683FE677F1}" destId="{0AF5727E-8A82-4DA0-B383-83745CC3B5D9}" srcOrd="0" destOrd="0" presId="urn:microsoft.com/office/officeart/2008/layout/HalfCircleOrganizationChart"/>
    <dgm:cxn modelId="{E837B5CE-8C76-4345-817F-F9F963E7C93C}" type="presParOf" srcId="{F92503E7-3470-46E7-B761-DC683FE677F1}" destId="{E1D68457-48D1-408E-BF95-232EA2C19A8F}" srcOrd="1" destOrd="0" presId="urn:microsoft.com/office/officeart/2008/layout/HalfCircleOrganizationChart"/>
    <dgm:cxn modelId="{753F27C5-DA70-4EC9-93D6-2881326D7F8A}" type="presParOf" srcId="{F92503E7-3470-46E7-B761-DC683FE677F1}" destId="{11F9E7F3-D565-4949-B5C2-2259AA0201D0}" srcOrd="2" destOrd="0" presId="urn:microsoft.com/office/officeart/2008/layout/HalfCircleOrganizationChart"/>
    <dgm:cxn modelId="{C9BAF143-C6C9-4B65-AE7D-335EEB8A7262}" type="presParOf" srcId="{F92503E7-3470-46E7-B761-DC683FE677F1}" destId="{284581B2-3ABF-4014-893B-5B76E70546E6}" srcOrd="3" destOrd="0" presId="urn:microsoft.com/office/officeart/2008/layout/HalfCircleOrganizationChart"/>
    <dgm:cxn modelId="{D8B88A3D-2003-4099-BFC7-262E68DFD198}" type="presParOf" srcId="{AC1D871C-6C71-45FF-83C1-8A689A71A4F5}" destId="{BE0F383D-524A-4BF4-943C-A44D74AB51E0}" srcOrd="1" destOrd="0" presId="urn:microsoft.com/office/officeart/2008/layout/HalfCircleOrganizationChart"/>
    <dgm:cxn modelId="{8D36093D-E867-40CF-B1CC-A8FC12E8FAFB}" type="presParOf" srcId="{AC1D871C-6C71-45FF-83C1-8A689A71A4F5}" destId="{CCC3A2B1-27C6-490A-8CCA-F6EA54F91CB6}" srcOrd="2" destOrd="0" presId="urn:microsoft.com/office/officeart/2008/layout/HalfCircleOrganizationChart"/>
    <dgm:cxn modelId="{CC93D411-1943-4A15-908C-ECB3E1906C83}" type="presParOf" srcId="{DACAE8A2-4FA9-49DB-B4C1-15BC818ED5CD}" destId="{2C42D8A4-47E2-48F4-A5D8-0CC0D4AA4903}" srcOrd="2" destOrd="0" presId="urn:microsoft.com/office/officeart/2008/layout/HalfCircleOrganizationChart"/>
    <dgm:cxn modelId="{364B3ED1-C14E-47DD-9C58-933796F5C17D}" type="presParOf" srcId="{DACAE8A2-4FA9-49DB-B4C1-15BC818ED5CD}" destId="{317E6ADF-8F52-4E96-87D5-9C9E3F0053B0}" srcOrd="3" destOrd="0" presId="urn:microsoft.com/office/officeart/2008/layout/HalfCircleOrganizationChart"/>
    <dgm:cxn modelId="{82DAFBE4-C3A8-427A-8EF6-89EB682C22A1}" type="presParOf" srcId="{317E6ADF-8F52-4E96-87D5-9C9E3F0053B0}" destId="{F2CEEF25-AF9D-415D-B597-33221A0930CF}" srcOrd="0" destOrd="0" presId="urn:microsoft.com/office/officeart/2008/layout/HalfCircleOrganizationChart"/>
    <dgm:cxn modelId="{59C41F74-6E05-4392-9DDA-E616043EB9AA}" type="presParOf" srcId="{F2CEEF25-AF9D-415D-B597-33221A0930CF}" destId="{401B74DC-D89F-4524-8A79-1E8AE776BE58}" srcOrd="0" destOrd="0" presId="urn:microsoft.com/office/officeart/2008/layout/HalfCircleOrganizationChart"/>
    <dgm:cxn modelId="{3607DF9D-3AF8-4CC6-BBCB-7FE70A4D7BEA}" type="presParOf" srcId="{F2CEEF25-AF9D-415D-B597-33221A0930CF}" destId="{1B430F56-309A-4D73-8D88-EBC633D96377}" srcOrd="1" destOrd="0" presId="urn:microsoft.com/office/officeart/2008/layout/HalfCircleOrganizationChart"/>
    <dgm:cxn modelId="{5F60BAD1-0AA4-4672-AB0B-D394BBDB849D}" type="presParOf" srcId="{F2CEEF25-AF9D-415D-B597-33221A0930CF}" destId="{4278F062-3ADD-42CB-A4F2-0CC5B87D4245}" srcOrd="2" destOrd="0" presId="urn:microsoft.com/office/officeart/2008/layout/HalfCircleOrganizationChart"/>
    <dgm:cxn modelId="{3D2C8E3A-4C12-4C56-82DB-1E19EC115CB0}" type="presParOf" srcId="{F2CEEF25-AF9D-415D-B597-33221A0930CF}" destId="{F9701A03-B407-4D75-BECC-32EA6F85F947}" srcOrd="3" destOrd="0" presId="urn:microsoft.com/office/officeart/2008/layout/HalfCircleOrganizationChart"/>
    <dgm:cxn modelId="{80D82D63-803C-487B-8EC0-65DB5836EF0D}" type="presParOf" srcId="{317E6ADF-8F52-4E96-87D5-9C9E3F0053B0}" destId="{5BC87CCA-4891-4592-9649-17D1634FA0FE}" srcOrd="1" destOrd="0" presId="urn:microsoft.com/office/officeart/2008/layout/HalfCircleOrganizationChart"/>
    <dgm:cxn modelId="{698AA6AB-28F5-4006-91DD-66E7F39A864D}" type="presParOf" srcId="{317E6ADF-8F52-4E96-87D5-9C9E3F0053B0}" destId="{C3E9508C-B6E0-43A8-B8E9-A1AA248FCE3D}" srcOrd="2" destOrd="0" presId="urn:microsoft.com/office/officeart/2008/layout/HalfCircleOrganizationChart"/>
    <dgm:cxn modelId="{20FCCE18-4D6B-4CE4-9BE5-695B307C3C0C}" type="presParOf" srcId="{DACAE8A2-4FA9-49DB-B4C1-15BC818ED5CD}" destId="{17A8B4C0-50A6-45BD-9922-77751FDD15C0}" srcOrd="4" destOrd="0" presId="urn:microsoft.com/office/officeart/2008/layout/HalfCircleOrganizationChart"/>
    <dgm:cxn modelId="{9A5AC220-79A9-40EF-AB15-5EBBFBA27339}" type="presParOf" srcId="{DACAE8A2-4FA9-49DB-B4C1-15BC818ED5CD}" destId="{14C19A69-BF13-4F25-B09E-42D8592A57C5}" srcOrd="5" destOrd="0" presId="urn:microsoft.com/office/officeart/2008/layout/HalfCircleOrganizationChart"/>
    <dgm:cxn modelId="{54041C04-DF0C-4E9A-B2FC-A773EEBF4A64}" type="presParOf" srcId="{14C19A69-BF13-4F25-B09E-42D8592A57C5}" destId="{FC288C6E-1658-497C-8980-9DFB092FA394}" srcOrd="0" destOrd="0" presId="urn:microsoft.com/office/officeart/2008/layout/HalfCircleOrganizationChart"/>
    <dgm:cxn modelId="{59E06C95-194A-4ECA-8F52-A8D06B93C496}" type="presParOf" srcId="{FC288C6E-1658-497C-8980-9DFB092FA394}" destId="{282E228E-F469-4E0C-A0C0-AE5D2D1CA9E6}" srcOrd="0" destOrd="0" presId="urn:microsoft.com/office/officeart/2008/layout/HalfCircleOrganizationChart"/>
    <dgm:cxn modelId="{788CFE47-7407-4D6F-9B85-D180366C8FD6}" type="presParOf" srcId="{FC288C6E-1658-497C-8980-9DFB092FA394}" destId="{00A19FA7-C720-48C8-A8BB-7C5729DA95F0}" srcOrd="1" destOrd="0" presId="urn:microsoft.com/office/officeart/2008/layout/HalfCircleOrganizationChart"/>
    <dgm:cxn modelId="{13D9D6E1-6627-4627-AF05-261783F53E8B}" type="presParOf" srcId="{FC288C6E-1658-497C-8980-9DFB092FA394}" destId="{309B408E-34FB-4DF9-888B-9665D4D53EF9}" srcOrd="2" destOrd="0" presId="urn:microsoft.com/office/officeart/2008/layout/HalfCircleOrganizationChart"/>
    <dgm:cxn modelId="{1EBA9DDC-B186-4F5B-B384-6A8155D2DA90}" type="presParOf" srcId="{FC288C6E-1658-497C-8980-9DFB092FA394}" destId="{5D50632D-82E3-4BC9-86A6-24F37714025B}" srcOrd="3" destOrd="0" presId="urn:microsoft.com/office/officeart/2008/layout/HalfCircleOrganizationChart"/>
    <dgm:cxn modelId="{7A512701-5D2D-4A0C-A7B9-7E53D0B4B782}" type="presParOf" srcId="{14C19A69-BF13-4F25-B09E-42D8592A57C5}" destId="{39D200CC-425A-4960-B392-A36EEC90FA09}" srcOrd="1" destOrd="0" presId="urn:microsoft.com/office/officeart/2008/layout/HalfCircleOrganizationChart"/>
    <dgm:cxn modelId="{D1E11CDF-477E-404C-B44A-82AC42B4E489}" type="presParOf" srcId="{14C19A69-BF13-4F25-B09E-42D8592A57C5}" destId="{4811F264-3070-444B-AA8E-A274CD8759B0}" srcOrd="2" destOrd="0" presId="urn:microsoft.com/office/officeart/2008/layout/HalfCircleOrganizationChart"/>
    <dgm:cxn modelId="{745B4752-C009-40EC-860D-5DAD63DED9AE}" type="presParOf" srcId="{DACAE8A2-4FA9-49DB-B4C1-15BC818ED5CD}" destId="{94347945-D263-45A6-B7D9-F047901DE9E7}" srcOrd="6" destOrd="0" presId="urn:microsoft.com/office/officeart/2008/layout/HalfCircleOrganizationChart"/>
    <dgm:cxn modelId="{A1344BFD-271A-472F-928B-80092CB4C0FA}" type="presParOf" srcId="{DACAE8A2-4FA9-49DB-B4C1-15BC818ED5CD}" destId="{17BD7EB5-B0EE-4987-A3D7-3EF4828F46F9}" srcOrd="7" destOrd="0" presId="urn:microsoft.com/office/officeart/2008/layout/HalfCircleOrganizationChart"/>
    <dgm:cxn modelId="{F6DA6059-69B3-447D-9123-2162EACA7BC9}" type="presParOf" srcId="{17BD7EB5-B0EE-4987-A3D7-3EF4828F46F9}" destId="{7A2A6B4E-94B3-44D3-80D2-55CF05AB7F40}" srcOrd="0" destOrd="0" presId="urn:microsoft.com/office/officeart/2008/layout/HalfCircleOrganizationChart"/>
    <dgm:cxn modelId="{A0E7EAC9-463A-41A7-9D43-9A954E4E34B9}" type="presParOf" srcId="{7A2A6B4E-94B3-44D3-80D2-55CF05AB7F40}" destId="{2431A240-F932-4F83-B0EA-1D2CB54F9FFF}" srcOrd="0" destOrd="0" presId="urn:microsoft.com/office/officeart/2008/layout/HalfCircleOrganizationChart"/>
    <dgm:cxn modelId="{F1E57A38-FAE8-4432-92F1-E670F3A38952}" type="presParOf" srcId="{7A2A6B4E-94B3-44D3-80D2-55CF05AB7F40}" destId="{D268135E-DD3C-46B4-9213-4C72E758037D}" srcOrd="1" destOrd="0" presId="urn:microsoft.com/office/officeart/2008/layout/HalfCircleOrganizationChart"/>
    <dgm:cxn modelId="{DCD895CC-822F-4C33-85C1-CA60D47F2ECE}" type="presParOf" srcId="{7A2A6B4E-94B3-44D3-80D2-55CF05AB7F40}" destId="{5B9733D7-6C9C-4D34-9D1B-729661073014}" srcOrd="2" destOrd="0" presId="urn:microsoft.com/office/officeart/2008/layout/HalfCircleOrganizationChart"/>
    <dgm:cxn modelId="{014F59F3-3005-497F-9C06-13FC3E9B6CFB}" type="presParOf" srcId="{7A2A6B4E-94B3-44D3-80D2-55CF05AB7F40}" destId="{B50A8AE9-F5A1-4855-A6F5-51171653C498}" srcOrd="3" destOrd="0" presId="urn:microsoft.com/office/officeart/2008/layout/HalfCircleOrganizationChart"/>
    <dgm:cxn modelId="{BF4380DA-5C57-42A4-83C2-4A55CC69B00B}" type="presParOf" srcId="{17BD7EB5-B0EE-4987-A3D7-3EF4828F46F9}" destId="{8CE68E12-4F62-4312-970C-2B55A9094409}" srcOrd="1" destOrd="0" presId="urn:microsoft.com/office/officeart/2008/layout/HalfCircleOrganizationChart"/>
    <dgm:cxn modelId="{C598C737-3FB5-48C9-B80E-442C51FFD6AC}" type="presParOf" srcId="{17BD7EB5-B0EE-4987-A3D7-3EF4828F46F9}" destId="{3FC196AB-F6FF-4BAA-B785-8FE1F512973E}" srcOrd="2" destOrd="0" presId="urn:microsoft.com/office/officeart/2008/layout/HalfCircleOrganizationChart"/>
    <dgm:cxn modelId="{AF6FB758-87A2-4020-9AFB-B5447EF68047}" type="presParOf" srcId="{DACAE8A2-4FA9-49DB-B4C1-15BC818ED5CD}" destId="{691DD34E-AF47-467E-A97A-92B630081184}" srcOrd="8" destOrd="0" presId="urn:microsoft.com/office/officeart/2008/layout/HalfCircleOrganizationChart"/>
    <dgm:cxn modelId="{A6231E77-6FB6-4025-922C-FC9CFB21B81C}" type="presParOf" srcId="{DACAE8A2-4FA9-49DB-B4C1-15BC818ED5CD}" destId="{A67206FD-D791-4E82-8327-79FB1134A1CA}" srcOrd="9" destOrd="0" presId="urn:microsoft.com/office/officeart/2008/layout/HalfCircleOrganizationChart"/>
    <dgm:cxn modelId="{42ADDEA1-31DF-4423-8289-EE6783F620AE}" type="presParOf" srcId="{A67206FD-D791-4E82-8327-79FB1134A1CA}" destId="{D3F3A960-A2BD-4D97-A8C2-7D502BA52A46}" srcOrd="0" destOrd="0" presId="urn:microsoft.com/office/officeart/2008/layout/HalfCircleOrganizationChart"/>
    <dgm:cxn modelId="{F8BDB1B3-613A-483E-90B7-47E54A672089}" type="presParOf" srcId="{D3F3A960-A2BD-4D97-A8C2-7D502BA52A46}" destId="{C1AF6280-7CB8-447C-9018-30A385282753}" srcOrd="0" destOrd="0" presId="urn:microsoft.com/office/officeart/2008/layout/HalfCircleOrganizationChart"/>
    <dgm:cxn modelId="{CB24D895-45A7-44A0-BAF7-ACC6ABE1E5EE}" type="presParOf" srcId="{D3F3A960-A2BD-4D97-A8C2-7D502BA52A46}" destId="{1699B03D-8996-4174-B213-1F14F043D73F}" srcOrd="1" destOrd="0" presId="urn:microsoft.com/office/officeart/2008/layout/HalfCircleOrganizationChart"/>
    <dgm:cxn modelId="{E7FCDE42-2403-41AD-AC3F-3908C49790AD}" type="presParOf" srcId="{D3F3A960-A2BD-4D97-A8C2-7D502BA52A46}" destId="{0D869B2C-F621-41E3-9FA1-7020B4014131}" srcOrd="2" destOrd="0" presId="urn:microsoft.com/office/officeart/2008/layout/HalfCircleOrganizationChart"/>
    <dgm:cxn modelId="{D9C45BAF-6177-4B37-A6A6-3705366E04B3}" type="presParOf" srcId="{D3F3A960-A2BD-4D97-A8C2-7D502BA52A46}" destId="{31040E18-B6FD-4146-B8E4-E7073E9705C3}" srcOrd="3" destOrd="0" presId="urn:microsoft.com/office/officeart/2008/layout/HalfCircleOrganizationChart"/>
    <dgm:cxn modelId="{65656CAA-C7F6-4A4E-8297-05446DF0DA24}" type="presParOf" srcId="{A67206FD-D791-4E82-8327-79FB1134A1CA}" destId="{87FD39D0-7356-4B30-906E-CD790563F315}" srcOrd="1" destOrd="0" presId="urn:microsoft.com/office/officeart/2008/layout/HalfCircleOrganizationChart"/>
    <dgm:cxn modelId="{A464548C-AABE-45B5-900E-963FB0E26EAE}" type="presParOf" srcId="{A67206FD-D791-4E82-8327-79FB1134A1CA}" destId="{D11DE822-F406-4314-AD50-4E2DAF3D5F39}" srcOrd="2" destOrd="0" presId="urn:microsoft.com/office/officeart/2008/layout/HalfCircleOrganizationChart"/>
    <dgm:cxn modelId="{3211F9A6-4A13-446F-A0BC-7C8C26775279}" type="presParOf" srcId="{DACAE8A2-4FA9-49DB-B4C1-15BC818ED5CD}" destId="{B43CD179-2A26-4944-8B6F-26D0EBC31F55}" srcOrd="10" destOrd="0" presId="urn:microsoft.com/office/officeart/2008/layout/HalfCircleOrganizationChart"/>
    <dgm:cxn modelId="{FF495CE7-DDE8-49AB-AFEC-870D6093CBE5}" type="presParOf" srcId="{DACAE8A2-4FA9-49DB-B4C1-15BC818ED5CD}" destId="{DB13B711-4CF4-456E-B36B-2FE7259069CE}" srcOrd="11" destOrd="0" presId="urn:microsoft.com/office/officeart/2008/layout/HalfCircleOrganizationChart"/>
    <dgm:cxn modelId="{EEAE4349-8FB8-49BF-95AC-62EC19759F9B}" type="presParOf" srcId="{DB13B711-4CF4-456E-B36B-2FE7259069CE}" destId="{C46A6230-6DD6-47EF-8725-97237F13B56A}" srcOrd="0" destOrd="0" presId="urn:microsoft.com/office/officeart/2008/layout/HalfCircleOrganizationChart"/>
    <dgm:cxn modelId="{B4592939-5028-4F60-B641-D287129EB258}" type="presParOf" srcId="{C46A6230-6DD6-47EF-8725-97237F13B56A}" destId="{88EA4DEB-F04D-4F77-84D4-7081F909234B}" srcOrd="0" destOrd="0" presId="urn:microsoft.com/office/officeart/2008/layout/HalfCircleOrganizationChart"/>
    <dgm:cxn modelId="{F5378B7F-DA1E-4629-86BC-59009E5E94C1}" type="presParOf" srcId="{C46A6230-6DD6-47EF-8725-97237F13B56A}" destId="{478C829C-C65B-48EF-9104-38EF28FC6150}" srcOrd="1" destOrd="0" presId="urn:microsoft.com/office/officeart/2008/layout/HalfCircleOrganizationChart"/>
    <dgm:cxn modelId="{CA8723E0-DAFB-4437-A596-C4A5E755B6AB}" type="presParOf" srcId="{C46A6230-6DD6-47EF-8725-97237F13B56A}" destId="{DAA89927-6BF4-45E5-8779-FE32F9662BE1}" srcOrd="2" destOrd="0" presId="urn:microsoft.com/office/officeart/2008/layout/HalfCircleOrganizationChart"/>
    <dgm:cxn modelId="{6D62ACDD-35B2-4414-B5F7-1A9B01BF11F3}" type="presParOf" srcId="{C46A6230-6DD6-47EF-8725-97237F13B56A}" destId="{1E164EBD-F7EF-4E62-8CB7-14C42EA338A9}" srcOrd="3" destOrd="0" presId="urn:microsoft.com/office/officeart/2008/layout/HalfCircleOrganizationChart"/>
    <dgm:cxn modelId="{DB015765-7448-42FE-9433-DE7086EEB555}" type="presParOf" srcId="{DB13B711-4CF4-456E-B36B-2FE7259069CE}" destId="{B4668395-3025-488D-A009-0336F68F40D9}" srcOrd="1" destOrd="0" presId="urn:microsoft.com/office/officeart/2008/layout/HalfCircleOrganizationChart"/>
    <dgm:cxn modelId="{03DF1B56-8DB9-438C-B5EF-22FAA5B06CB5}" type="presParOf" srcId="{DB13B711-4CF4-456E-B36B-2FE7259069CE}" destId="{1FF5EF47-7754-4003-9CC5-07DEA7F00DF0}" srcOrd="2" destOrd="0" presId="urn:microsoft.com/office/officeart/2008/layout/HalfCircleOrganizationChart"/>
    <dgm:cxn modelId="{F722F0B7-5E10-4E24-8F5E-8C42C7415D88}" type="presParOf" srcId="{25BC6490-76FC-4CC0-A0E1-8BDDF77482F1}" destId="{ABB1CE4A-CB8D-4B3C-9DFC-CC08F934BB69}"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D960E1-7D84-465A-A323-725B9158DDC9}" type="datetimeFigureOut">
              <a:rPr lang="en-US" smtClean="0"/>
              <a:t>3/11/2018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1395E4-93B4-4D3C-AB52-C580F6ECFC83}" type="slidenum">
              <a:rPr lang="en-US" smtClean="0"/>
              <a:t>‹#›</a:t>
            </a:fld>
            <a:endParaRPr lang="en-US"/>
          </a:p>
        </p:txBody>
      </p:sp>
    </p:spTree>
    <p:extLst>
      <p:ext uri="{BB962C8B-B14F-4D97-AF65-F5344CB8AC3E}">
        <p14:creationId xmlns:p14="http://schemas.microsoft.com/office/powerpoint/2010/main" val="36092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1395E4-93B4-4D3C-AB52-C580F6ECFC83}" type="slidenum">
              <a:rPr lang="en-US" smtClean="0"/>
              <a:t>18</a:t>
            </a:fld>
            <a:endParaRPr lang="en-US"/>
          </a:p>
        </p:txBody>
      </p:sp>
    </p:spTree>
    <p:extLst>
      <p:ext uri="{BB962C8B-B14F-4D97-AF65-F5344CB8AC3E}">
        <p14:creationId xmlns:p14="http://schemas.microsoft.com/office/powerpoint/2010/main" val="2251054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8317B4-70C1-400F-8CF3-0312EEF438DF}" type="datetime1">
              <a:rPr lang="en-US" smtClean="0"/>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C06C1-A933-43D9-8FB6-A157A626923C}" type="slidenum">
              <a:rPr lang="en-US" smtClean="0"/>
              <a:t>‹#›</a:t>
            </a:fld>
            <a:endParaRPr lang="en-US"/>
          </a:p>
        </p:txBody>
      </p:sp>
    </p:spTree>
    <p:extLst>
      <p:ext uri="{BB962C8B-B14F-4D97-AF65-F5344CB8AC3E}">
        <p14:creationId xmlns:p14="http://schemas.microsoft.com/office/powerpoint/2010/main" val="2524472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5F0C0-8826-4E8E-B65D-944FC4B7CCA1}" type="datetime1">
              <a:rPr lang="en-US" smtClean="0"/>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C06C1-A933-43D9-8FB6-A157A626923C}" type="slidenum">
              <a:rPr lang="en-US" smtClean="0"/>
              <a:t>‹#›</a:t>
            </a:fld>
            <a:endParaRPr lang="en-US"/>
          </a:p>
        </p:txBody>
      </p:sp>
    </p:spTree>
    <p:extLst>
      <p:ext uri="{BB962C8B-B14F-4D97-AF65-F5344CB8AC3E}">
        <p14:creationId xmlns:p14="http://schemas.microsoft.com/office/powerpoint/2010/main" val="2467961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9E8B14-E056-43EE-9FF3-537BB76064D3}" type="datetime1">
              <a:rPr lang="en-US" smtClean="0"/>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C06C1-A933-43D9-8FB6-A157A626923C}" type="slidenum">
              <a:rPr lang="en-US" smtClean="0"/>
              <a:t>‹#›</a:t>
            </a:fld>
            <a:endParaRPr lang="en-US"/>
          </a:p>
        </p:txBody>
      </p:sp>
    </p:spTree>
    <p:extLst>
      <p:ext uri="{BB962C8B-B14F-4D97-AF65-F5344CB8AC3E}">
        <p14:creationId xmlns:p14="http://schemas.microsoft.com/office/powerpoint/2010/main" val="47095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9FE536-EA13-4F49-95D9-24A8012FB525}" type="datetime1">
              <a:rPr lang="en-US" smtClean="0"/>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C06C1-A933-43D9-8FB6-A157A626923C}" type="slidenum">
              <a:rPr lang="en-US" smtClean="0"/>
              <a:t>‹#›</a:t>
            </a:fld>
            <a:endParaRPr lang="en-US"/>
          </a:p>
        </p:txBody>
      </p:sp>
    </p:spTree>
    <p:extLst>
      <p:ext uri="{BB962C8B-B14F-4D97-AF65-F5344CB8AC3E}">
        <p14:creationId xmlns:p14="http://schemas.microsoft.com/office/powerpoint/2010/main" val="3684545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C11521-33C0-4940-9046-BEFC34E4F7CA}" type="datetime1">
              <a:rPr lang="en-US" smtClean="0"/>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C06C1-A933-43D9-8FB6-A157A626923C}" type="slidenum">
              <a:rPr lang="en-US" smtClean="0"/>
              <a:t>‹#›</a:t>
            </a:fld>
            <a:endParaRPr lang="en-US"/>
          </a:p>
        </p:txBody>
      </p:sp>
    </p:spTree>
    <p:extLst>
      <p:ext uri="{BB962C8B-B14F-4D97-AF65-F5344CB8AC3E}">
        <p14:creationId xmlns:p14="http://schemas.microsoft.com/office/powerpoint/2010/main" val="4046299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B42F2F-2F6A-4982-8B0E-59CE17A42A19}" type="datetime1">
              <a:rPr lang="en-US" smtClean="0"/>
              <a:t>3/11/2018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C06C1-A933-43D9-8FB6-A157A626923C}" type="slidenum">
              <a:rPr lang="en-US" smtClean="0"/>
              <a:t>‹#›</a:t>
            </a:fld>
            <a:endParaRPr lang="en-US"/>
          </a:p>
        </p:txBody>
      </p:sp>
    </p:spTree>
    <p:extLst>
      <p:ext uri="{BB962C8B-B14F-4D97-AF65-F5344CB8AC3E}">
        <p14:creationId xmlns:p14="http://schemas.microsoft.com/office/powerpoint/2010/main" val="1591843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95089A-A309-458F-98CE-82DBDE6199B4}" type="datetime1">
              <a:rPr lang="en-US" smtClean="0"/>
              <a:t>3/11/2018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0C06C1-A933-43D9-8FB6-A157A626923C}" type="slidenum">
              <a:rPr lang="en-US" smtClean="0"/>
              <a:t>‹#›</a:t>
            </a:fld>
            <a:endParaRPr lang="en-US"/>
          </a:p>
        </p:txBody>
      </p:sp>
    </p:spTree>
    <p:extLst>
      <p:ext uri="{BB962C8B-B14F-4D97-AF65-F5344CB8AC3E}">
        <p14:creationId xmlns:p14="http://schemas.microsoft.com/office/powerpoint/2010/main" val="2483617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BBB5EE-FED6-4881-B338-40701CD34ABB}" type="datetime1">
              <a:rPr lang="en-US" smtClean="0"/>
              <a:t>3/11/2018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0C06C1-A933-43D9-8FB6-A157A626923C}" type="slidenum">
              <a:rPr lang="en-US" smtClean="0"/>
              <a:t>‹#›</a:t>
            </a:fld>
            <a:endParaRPr lang="en-US"/>
          </a:p>
        </p:txBody>
      </p:sp>
    </p:spTree>
    <p:extLst>
      <p:ext uri="{BB962C8B-B14F-4D97-AF65-F5344CB8AC3E}">
        <p14:creationId xmlns:p14="http://schemas.microsoft.com/office/powerpoint/2010/main" val="1575281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88F9E3-5E70-4850-B96D-8C1C81374C57}" type="datetime1">
              <a:rPr lang="en-US" smtClean="0"/>
              <a:t>3/11/2018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0C06C1-A933-43D9-8FB6-A157A626923C}" type="slidenum">
              <a:rPr lang="en-US" smtClean="0"/>
              <a:t>‹#›</a:t>
            </a:fld>
            <a:endParaRPr lang="en-US"/>
          </a:p>
        </p:txBody>
      </p:sp>
    </p:spTree>
    <p:extLst>
      <p:ext uri="{BB962C8B-B14F-4D97-AF65-F5344CB8AC3E}">
        <p14:creationId xmlns:p14="http://schemas.microsoft.com/office/powerpoint/2010/main" val="3446231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EBCA8F-D9F3-45A4-BFC6-F45A72D9F1E3}" type="datetime1">
              <a:rPr lang="en-US" smtClean="0"/>
              <a:t>3/11/2018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C06C1-A933-43D9-8FB6-A157A626923C}" type="slidenum">
              <a:rPr lang="en-US" smtClean="0"/>
              <a:t>‹#›</a:t>
            </a:fld>
            <a:endParaRPr lang="en-US"/>
          </a:p>
        </p:txBody>
      </p:sp>
    </p:spTree>
    <p:extLst>
      <p:ext uri="{BB962C8B-B14F-4D97-AF65-F5344CB8AC3E}">
        <p14:creationId xmlns:p14="http://schemas.microsoft.com/office/powerpoint/2010/main" val="1458911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63ED58-F352-494A-8FB3-98CE6F4BC026}" type="datetime1">
              <a:rPr lang="en-US" smtClean="0"/>
              <a:t>3/11/2018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C06C1-A933-43D9-8FB6-A157A626923C}" type="slidenum">
              <a:rPr lang="en-US" smtClean="0"/>
              <a:t>‹#›</a:t>
            </a:fld>
            <a:endParaRPr lang="en-US"/>
          </a:p>
        </p:txBody>
      </p:sp>
    </p:spTree>
    <p:extLst>
      <p:ext uri="{BB962C8B-B14F-4D97-AF65-F5344CB8AC3E}">
        <p14:creationId xmlns:p14="http://schemas.microsoft.com/office/powerpoint/2010/main" val="422715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7CEB1-949D-43D6-8221-74617AD5CDEB}" type="datetime1">
              <a:rPr lang="en-US" smtClean="0"/>
              <a:t>3/11/2018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0C06C1-A933-43D9-8FB6-A157A626923C}" type="slidenum">
              <a:rPr lang="en-US" smtClean="0"/>
              <a:t>‹#›</a:t>
            </a:fld>
            <a:endParaRPr lang="en-US"/>
          </a:p>
        </p:txBody>
      </p:sp>
    </p:spTree>
    <p:extLst>
      <p:ext uri="{BB962C8B-B14F-4D97-AF65-F5344CB8AC3E}">
        <p14:creationId xmlns:p14="http://schemas.microsoft.com/office/powerpoint/2010/main" val="2088967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engineerstoday.blogspot.jp/2009/02/method-of-underwater-concreting-tremie.html" TargetMode="External"/><Relationship Id="rId2" Type="http://schemas.openxmlformats.org/officeDocument/2006/relationships/hyperlink" Target="http://concreting-concrete.mihanblog.com/post/tag/%D8%A8%D8%AA%D9%86+%D8%B1%DB%8C%D8%B2%DB%8C+%D8%AF%D8%B1+%D8%B2%DB%8C%D8%B1+%D8%A7%D8%A8" TargetMode="External"/><Relationship Id="rId1" Type="http://schemas.openxmlformats.org/officeDocument/2006/relationships/slideLayout" Target="../slideLayouts/slideLayout2.xml"/><Relationship Id="rId6" Type="http://schemas.openxmlformats.org/officeDocument/2006/relationships/hyperlink" Target="http://www.portlandonline.com/cso/index.cfm?a=202428&amp;c=43981" TargetMode="External"/><Relationship Id="rId5" Type="http://schemas.openxmlformats.org/officeDocument/2006/relationships/hyperlink" Target="http://aquadrilling.net/caisson.htm" TargetMode="External"/><Relationship Id="rId4" Type="http://schemas.openxmlformats.org/officeDocument/2006/relationships/hyperlink" Target="http://www.concreteconstruction.net/infrastructure-projects/third-straw.aspx"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6232" y="1447800"/>
            <a:ext cx="5131533" cy="1200329"/>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a-IR" sz="7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بتن ریزی در آب</a:t>
            </a:r>
            <a:endParaRPr lang="en-US" sz="7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6" name="Rectangle 5"/>
          <p:cNvSpPr/>
          <p:nvPr/>
        </p:nvSpPr>
        <p:spPr>
          <a:xfrm>
            <a:off x="2802957" y="4053104"/>
            <a:ext cx="3538086" cy="58477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32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اردیبهشت 1392</a:t>
            </a:r>
            <a:endParaRPr lang="en-US" sz="32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8" name="Rectangle 7"/>
          <p:cNvSpPr/>
          <p:nvPr/>
        </p:nvSpPr>
        <p:spPr>
          <a:xfrm>
            <a:off x="456931" y="2967335"/>
            <a:ext cx="8230138" cy="923330"/>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fa-IR" sz="5400" b="1" cap="none" spc="0" dirty="0" smtClean="0">
                <a:ln/>
                <a:solidFill>
                  <a:schemeClr val="accent5">
                    <a:tint val="50000"/>
                    <a:satMod val="180000"/>
                  </a:schemeClr>
                </a:solidFill>
                <a:effectLst/>
              </a:rPr>
              <a:t>دانشگاه بین المللی امام خمینی (ره)</a:t>
            </a:r>
            <a:endParaRPr lang="en-US" sz="5400" b="1" cap="none" spc="0" dirty="0">
              <a:ln/>
              <a:solidFill>
                <a:schemeClr val="accent5">
                  <a:tint val="50000"/>
                  <a:satMod val="180000"/>
                </a:schemeClr>
              </a:solidFill>
              <a:effectLst/>
            </a:endParaRPr>
          </a:p>
        </p:txBody>
      </p:sp>
      <p:sp>
        <p:nvSpPr>
          <p:cNvPr id="2" name="Slide Number Placeholder 1"/>
          <p:cNvSpPr>
            <a:spLocks noGrp="1"/>
          </p:cNvSpPr>
          <p:nvPr>
            <p:ph type="sldNum" sz="quarter" idx="12"/>
          </p:nvPr>
        </p:nvSpPr>
        <p:spPr/>
        <p:txBody>
          <a:bodyPr/>
          <a:lstStyle/>
          <a:p>
            <a:fld id="{100C06C1-A933-43D9-8FB6-A157A626923C}" type="slidenum">
              <a:rPr lang="en-US" smtClean="0"/>
              <a:t>1</a:t>
            </a:fld>
            <a:endParaRPr lang="en-US"/>
          </a:p>
        </p:txBody>
      </p:sp>
    </p:spTree>
    <p:extLst>
      <p:ext uri="{BB962C8B-B14F-4D97-AF65-F5344CB8AC3E}">
        <p14:creationId xmlns:p14="http://schemas.microsoft.com/office/powerpoint/2010/main" val="3976948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type="pic" idx="1"/>
          </p:nvPr>
        </p:nvPicPr>
        <p:blipFill>
          <a:blip r:embed="rId2">
            <a:extLst>
              <a:ext uri="{28A0092B-C50C-407E-A947-70E740481C1C}">
                <a14:useLocalDpi xmlns:a14="http://schemas.microsoft.com/office/drawing/2010/main" val="0"/>
              </a:ext>
            </a:extLst>
          </a:blip>
          <a:srcRect t="2331" b="2331"/>
          <a:stretch>
            <a:fillRect/>
          </a:stretch>
        </p:blipFill>
        <p:spPr/>
      </p:pic>
      <p:sp>
        <p:nvSpPr>
          <p:cNvPr id="6" name="Text Placeholder 5"/>
          <p:cNvSpPr>
            <a:spLocks noGrp="1"/>
          </p:cNvSpPr>
          <p:nvPr>
            <p:ph type="body" sz="half" idx="2"/>
          </p:nvPr>
        </p:nvSpPr>
        <p:spPr/>
        <p:txBody>
          <a:bodyPr/>
          <a:lstStyle/>
          <a:p>
            <a:r>
              <a:rPr lang="en-US" dirty="0"/>
              <a:t>An aerial view of the equipment barge, which staged two complete concrete placing system setups—one operational, one backup.</a:t>
            </a:r>
          </a:p>
        </p:txBody>
      </p:sp>
      <p:sp>
        <p:nvSpPr>
          <p:cNvPr id="2" name="Slide Number Placeholder 1"/>
          <p:cNvSpPr>
            <a:spLocks noGrp="1"/>
          </p:cNvSpPr>
          <p:nvPr>
            <p:ph type="sldNum" sz="quarter" idx="12"/>
          </p:nvPr>
        </p:nvSpPr>
        <p:spPr/>
        <p:txBody>
          <a:bodyPr/>
          <a:lstStyle/>
          <a:p>
            <a:fld id="{100C06C1-A933-43D9-8FB6-A157A626923C}" type="slidenum">
              <a:rPr lang="en-US" smtClean="0"/>
              <a:t>10</a:t>
            </a:fld>
            <a:endParaRPr lang="en-US"/>
          </a:p>
        </p:txBody>
      </p:sp>
    </p:spTree>
    <p:extLst>
      <p:ext uri="{BB962C8B-B14F-4D97-AF65-F5344CB8AC3E}">
        <p14:creationId xmlns:p14="http://schemas.microsoft.com/office/powerpoint/2010/main" val="2097439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79887" y="273050"/>
            <a:ext cx="3902075" cy="5853113"/>
          </a:xfrm>
        </p:spPr>
      </p:pic>
      <p:sp>
        <p:nvSpPr>
          <p:cNvPr id="7" name="Text Placeholder 6"/>
          <p:cNvSpPr>
            <a:spLocks noGrp="1"/>
          </p:cNvSpPr>
          <p:nvPr>
            <p:ph type="body" sz="half" idx="2"/>
          </p:nvPr>
        </p:nvSpPr>
        <p:spPr/>
        <p:txBody>
          <a:bodyPr>
            <a:normAutofit/>
          </a:bodyPr>
          <a:lstStyle/>
          <a:p>
            <a:r>
              <a:rPr lang="en-US" dirty="0"/>
              <a:t>Continuous </a:t>
            </a:r>
            <a:r>
              <a:rPr lang="en-US" dirty="0" err="1"/>
              <a:t>tremie</a:t>
            </a:r>
            <a:r>
              <a:rPr lang="en-US" dirty="0"/>
              <a:t> pour lasts 12 days, with concrete outputs peaking over 100 cu </a:t>
            </a:r>
            <a:r>
              <a:rPr lang="en-US" dirty="0" err="1"/>
              <a:t>yds</a:t>
            </a:r>
            <a:r>
              <a:rPr lang="en-US" dirty="0"/>
              <a:t> an hour (76m³/</a:t>
            </a:r>
            <a:r>
              <a:rPr lang="en-US" dirty="0" err="1"/>
              <a:t>hr</a:t>
            </a:r>
            <a:r>
              <a:rPr lang="en-US" dirty="0"/>
              <a:t>).</a:t>
            </a:r>
          </a:p>
          <a:p>
            <a:r>
              <a:rPr lang="en-US" dirty="0" smtClean="0"/>
              <a:t/>
            </a:r>
            <a:br>
              <a:rPr lang="en-US" dirty="0" smtClean="0"/>
            </a:br>
            <a:endParaRPr lang="en-US" dirty="0"/>
          </a:p>
        </p:txBody>
      </p:sp>
      <p:sp>
        <p:nvSpPr>
          <p:cNvPr id="2" name="Slide Number Placeholder 1"/>
          <p:cNvSpPr>
            <a:spLocks noGrp="1"/>
          </p:cNvSpPr>
          <p:nvPr>
            <p:ph type="sldNum" sz="quarter" idx="12"/>
          </p:nvPr>
        </p:nvSpPr>
        <p:spPr/>
        <p:txBody>
          <a:bodyPr/>
          <a:lstStyle/>
          <a:p>
            <a:fld id="{100C06C1-A933-43D9-8FB6-A157A626923C}" type="slidenum">
              <a:rPr lang="en-US" smtClean="0"/>
              <a:t>11</a:t>
            </a:fld>
            <a:endParaRPr lang="en-US"/>
          </a:p>
        </p:txBody>
      </p:sp>
    </p:spTree>
    <p:extLst>
      <p:ext uri="{BB962C8B-B14F-4D97-AF65-F5344CB8AC3E}">
        <p14:creationId xmlns:p14="http://schemas.microsoft.com/office/powerpoint/2010/main" val="41166904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type="pic" idx="1"/>
          </p:nvPr>
        </p:nvPicPr>
        <p:blipFill>
          <a:blip r:embed="rId2">
            <a:extLst>
              <a:ext uri="{28A0092B-C50C-407E-A947-70E740481C1C}">
                <a14:useLocalDpi xmlns:a14="http://schemas.microsoft.com/office/drawing/2010/main" val="0"/>
              </a:ext>
            </a:extLst>
          </a:blip>
          <a:srcRect l="6000" r="6000"/>
          <a:stretch>
            <a:fillRect/>
          </a:stretch>
        </p:blipFill>
        <p:spPr/>
      </p:pic>
      <p:sp>
        <p:nvSpPr>
          <p:cNvPr id="6" name="Text Placeholder 5"/>
          <p:cNvSpPr>
            <a:spLocks noGrp="1"/>
          </p:cNvSpPr>
          <p:nvPr>
            <p:ph type="body" sz="half" idx="2"/>
          </p:nvPr>
        </p:nvSpPr>
        <p:spPr/>
        <p:txBody>
          <a:bodyPr/>
          <a:lstStyle/>
          <a:p>
            <a:r>
              <a:rPr lang="en-US" dirty="0"/>
              <a:t>Step 1: Ready-mix trucks are loaded on a transport barge, eight at a time, to deliver concrete for a </a:t>
            </a:r>
            <a:r>
              <a:rPr lang="en-US" dirty="0" err="1"/>
              <a:t>tremie</a:t>
            </a:r>
            <a:r>
              <a:rPr lang="en-US" dirty="0"/>
              <a:t> pour almost three miles from shore.</a:t>
            </a:r>
          </a:p>
        </p:txBody>
      </p:sp>
      <p:sp>
        <p:nvSpPr>
          <p:cNvPr id="2" name="Slide Number Placeholder 1"/>
          <p:cNvSpPr>
            <a:spLocks noGrp="1"/>
          </p:cNvSpPr>
          <p:nvPr>
            <p:ph type="sldNum" sz="quarter" idx="12"/>
          </p:nvPr>
        </p:nvSpPr>
        <p:spPr/>
        <p:txBody>
          <a:bodyPr/>
          <a:lstStyle/>
          <a:p>
            <a:fld id="{100C06C1-A933-43D9-8FB6-A157A626923C}" type="slidenum">
              <a:rPr lang="en-US" smtClean="0"/>
              <a:t>12</a:t>
            </a:fld>
            <a:endParaRPr lang="en-US"/>
          </a:p>
        </p:txBody>
      </p:sp>
    </p:spTree>
    <p:extLst>
      <p:ext uri="{BB962C8B-B14F-4D97-AF65-F5344CB8AC3E}">
        <p14:creationId xmlns:p14="http://schemas.microsoft.com/office/powerpoint/2010/main" val="2062943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p:pic>
      <p:sp>
        <p:nvSpPr>
          <p:cNvPr id="6" name="Text Placeholder 5"/>
          <p:cNvSpPr>
            <a:spLocks noGrp="1"/>
          </p:cNvSpPr>
          <p:nvPr>
            <p:ph type="body" sz="half" idx="2"/>
          </p:nvPr>
        </p:nvSpPr>
        <p:spPr/>
        <p:txBody>
          <a:bodyPr>
            <a:normAutofit fontScale="92500" lnSpcReduction="20000"/>
          </a:bodyPr>
          <a:lstStyle/>
          <a:p>
            <a:r>
              <a:rPr lang="en-US" dirty="0"/>
              <a:t>Step 2: Concrete is discharged from ready-mix trucks onto </a:t>
            </a:r>
            <a:r>
              <a:rPr lang="en-US" dirty="0" err="1"/>
              <a:t>Maxon</a:t>
            </a:r>
            <a:r>
              <a:rPr lang="en-US" dirty="0"/>
              <a:t> conveyors located on the equipment barge.</a:t>
            </a:r>
          </a:p>
          <a:p>
            <a:r>
              <a:rPr lang="en-US" dirty="0" smtClean="0"/>
              <a:t/>
            </a:r>
            <a:br>
              <a:rPr lang="en-US" dirty="0" smtClean="0"/>
            </a:br>
            <a:endParaRPr lang="en-US" dirty="0"/>
          </a:p>
        </p:txBody>
      </p:sp>
      <p:sp>
        <p:nvSpPr>
          <p:cNvPr id="2" name="Slide Number Placeholder 1"/>
          <p:cNvSpPr>
            <a:spLocks noGrp="1"/>
          </p:cNvSpPr>
          <p:nvPr>
            <p:ph type="sldNum" sz="quarter" idx="12"/>
          </p:nvPr>
        </p:nvSpPr>
        <p:spPr/>
        <p:txBody>
          <a:bodyPr/>
          <a:lstStyle/>
          <a:p>
            <a:fld id="{100C06C1-A933-43D9-8FB6-A157A626923C}" type="slidenum">
              <a:rPr lang="en-US" smtClean="0"/>
              <a:t>13</a:t>
            </a:fld>
            <a:endParaRPr lang="en-US"/>
          </a:p>
        </p:txBody>
      </p:sp>
    </p:spTree>
    <p:extLst>
      <p:ext uri="{BB962C8B-B14F-4D97-AF65-F5344CB8AC3E}">
        <p14:creationId xmlns:p14="http://schemas.microsoft.com/office/powerpoint/2010/main" val="3325061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p:pic>
      <p:sp>
        <p:nvSpPr>
          <p:cNvPr id="6" name="Text Placeholder 5"/>
          <p:cNvSpPr>
            <a:spLocks noGrp="1"/>
          </p:cNvSpPr>
          <p:nvPr>
            <p:ph type="body" sz="half" idx="2"/>
          </p:nvPr>
        </p:nvSpPr>
        <p:spPr/>
        <p:txBody>
          <a:bodyPr>
            <a:normAutofit fontScale="92500" lnSpcReduction="10000"/>
          </a:bodyPr>
          <a:lstStyle/>
          <a:p>
            <a:r>
              <a:rPr lang="en-US" dirty="0"/>
              <a:t>Step 3: The concrete is conveyed into a </a:t>
            </a:r>
            <a:r>
              <a:rPr lang="en-US" dirty="0" err="1"/>
              <a:t>Maxcrete</a:t>
            </a:r>
            <a:r>
              <a:rPr lang="en-US" dirty="0"/>
              <a:t> remix surge hopper, which provided a high capacity to ensure a continuous concrete flow to the BSA 14000 HP-D trailer-mounted pump when transitioning to the next barge of ready-mix trucks.</a:t>
            </a:r>
          </a:p>
        </p:txBody>
      </p:sp>
      <p:sp>
        <p:nvSpPr>
          <p:cNvPr id="2" name="Slide Number Placeholder 1"/>
          <p:cNvSpPr>
            <a:spLocks noGrp="1"/>
          </p:cNvSpPr>
          <p:nvPr>
            <p:ph type="sldNum" sz="quarter" idx="12"/>
          </p:nvPr>
        </p:nvSpPr>
        <p:spPr/>
        <p:txBody>
          <a:bodyPr/>
          <a:lstStyle/>
          <a:p>
            <a:fld id="{100C06C1-A933-43D9-8FB6-A157A626923C}" type="slidenum">
              <a:rPr lang="en-US" smtClean="0"/>
              <a:t>14</a:t>
            </a:fld>
            <a:endParaRPr lang="en-US"/>
          </a:p>
        </p:txBody>
      </p:sp>
    </p:spTree>
    <p:extLst>
      <p:ext uri="{BB962C8B-B14F-4D97-AF65-F5344CB8AC3E}">
        <p14:creationId xmlns:p14="http://schemas.microsoft.com/office/powerpoint/2010/main" val="39911723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35492" y="273050"/>
            <a:ext cx="3590866" cy="5853113"/>
          </a:xfrm>
        </p:spPr>
      </p:pic>
      <p:sp>
        <p:nvSpPr>
          <p:cNvPr id="6" name="Text Placeholder 5"/>
          <p:cNvSpPr>
            <a:spLocks noGrp="1"/>
          </p:cNvSpPr>
          <p:nvPr>
            <p:ph type="body" sz="half" idx="2"/>
          </p:nvPr>
        </p:nvSpPr>
        <p:spPr/>
        <p:txBody>
          <a:bodyPr/>
          <a:lstStyle/>
          <a:p>
            <a:r>
              <a:rPr lang="en-US" dirty="0"/>
              <a:t>Step 4: A 38-meter </a:t>
            </a:r>
            <a:r>
              <a:rPr lang="en-US" dirty="0" err="1"/>
              <a:t>Putzmeister</a:t>
            </a:r>
            <a:r>
              <a:rPr lang="en-US" dirty="0"/>
              <a:t> placing boom places the concrete into a </a:t>
            </a:r>
            <a:r>
              <a:rPr lang="en-US" dirty="0" err="1"/>
              <a:t>tremie</a:t>
            </a:r>
            <a:r>
              <a:rPr lang="en-US" dirty="0"/>
              <a:t> pipe that sends the concrete 390 </a:t>
            </a:r>
            <a:r>
              <a:rPr lang="en-US" dirty="0" err="1"/>
              <a:t>ft</a:t>
            </a:r>
            <a:r>
              <a:rPr lang="en-US" dirty="0"/>
              <a:t> (119m) underwater.</a:t>
            </a:r>
          </a:p>
        </p:txBody>
      </p:sp>
      <p:sp>
        <p:nvSpPr>
          <p:cNvPr id="2" name="Slide Number Placeholder 1"/>
          <p:cNvSpPr>
            <a:spLocks noGrp="1"/>
          </p:cNvSpPr>
          <p:nvPr>
            <p:ph type="sldNum" sz="quarter" idx="12"/>
          </p:nvPr>
        </p:nvSpPr>
        <p:spPr/>
        <p:txBody>
          <a:bodyPr/>
          <a:lstStyle/>
          <a:p>
            <a:fld id="{100C06C1-A933-43D9-8FB6-A157A626923C}" type="slidenum">
              <a:rPr lang="en-US" smtClean="0"/>
              <a:t>15</a:t>
            </a:fld>
            <a:endParaRPr lang="en-US"/>
          </a:p>
        </p:txBody>
      </p:sp>
    </p:spTree>
    <p:extLst>
      <p:ext uri="{BB962C8B-B14F-4D97-AF65-F5344CB8AC3E}">
        <p14:creationId xmlns:p14="http://schemas.microsoft.com/office/powerpoint/2010/main" val="1328628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52800" y="274638"/>
            <a:ext cx="5334000" cy="1143000"/>
          </a:xfrm>
        </p:spPr>
        <p:txBody>
          <a:bodyPr/>
          <a:lstStyle/>
          <a:p>
            <a:r>
              <a:rPr lang="en-US" dirty="0"/>
              <a:t>River Street Shaft</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 y="0"/>
            <a:ext cx="2901415" cy="3886200"/>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2892287" y="1676400"/>
            <a:ext cx="3279913" cy="4267200"/>
          </a:xfr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2672366"/>
            <a:ext cx="2971800" cy="4185634"/>
          </a:xfrm>
          <a:prstGeom prst="rect">
            <a:avLst/>
          </a:prstGeom>
        </p:spPr>
      </p:pic>
      <p:sp>
        <p:nvSpPr>
          <p:cNvPr id="2" name="Slide Number Placeholder 1"/>
          <p:cNvSpPr>
            <a:spLocks noGrp="1"/>
          </p:cNvSpPr>
          <p:nvPr>
            <p:ph type="sldNum" sz="quarter" idx="12"/>
          </p:nvPr>
        </p:nvSpPr>
        <p:spPr/>
        <p:txBody>
          <a:bodyPr/>
          <a:lstStyle/>
          <a:p>
            <a:fld id="{100C06C1-A933-43D9-8FB6-A157A626923C}" type="slidenum">
              <a:rPr lang="en-US" smtClean="0"/>
              <a:t>16</a:t>
            </a:fld>
            <a:endParaRPr lang="en-US"/>
          </a:p>
        </p:txBody>
      </p:sp>
    </p:spTree>
    <p:extLst>
      <p:ext uri="{BB962C8B-B14F-4D97-AF65-F5344CB8AC3E}">
        <p14:creationId xmlns:p14="http://schemas.microsoft.com/office/powerpoint/2010/main" val="3750361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11" y="0"/>
            <a:ext cx="4257593" cy="29718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1782" y="1"/>
            <a:ext cx="2722418" cy="377899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1782" y="3762729"/>
            <a:ext cx="4932218" cy="3095272"/>
          </a:xfrm>
          <a:prstGeom prst="rect">
            <a:avLst/>
          </a:prstGeom>
        </p:spPr>
      </p:pic>
      <p:sp>
        <p:nvSpPr>
          <p:cNvPr id="2" name="Slide Number Placeholder 1"/>
          <p:cNvSpPr>
            <a:spLocks noGrp="1"/>
          </p:cNvSpPr>
          <p:nvPr>
            <p:ph type="sldNum" sz="quarter" idx="12"/>
          </p:nvPr>
        </p:nvSpPr>
        <p:spPr/>
        <p:txBody>
          <a:bodyPr/>
          <a:lstStyle/>
          <a:p>
            <a:fld id="{100C06C1-A933-43D9-8FB6-A157A626923C}" type="slidenum">
              <a:rPr lang="en-US" smtClean="0"/>
              <a:t>17</a:t>
            </a:fld>
            <a:endParaRPr lang="en-US"/>
          </a:p>
        </p:txBody>
      </p:sp>
    </p:spTree>
    <p:extLst>
      <p:ext uri="{BB962C8B-B14F-4D97-AF65-F5344CB8AC3E}">
        <p14:creationId xmlns:p14="http://schemas.microsoft.com/office/powerpoint/2010/main" val="9751928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dirty="0" smtClean="0"/>
              <a:t>9-7-8-2-1 ب) بتن ریزی با پمپ</a:t>
            </a:r>
            <a:endParaRPr lang="en-US" dirty="0"/>
          </a:p>
        </p:txBody>
      </p:sp>
      <p:sp>
        <p:nvSpPr>
          <p:cNvPr id="3" name="Content Placeholder 2"/>
          <p:cNvSpPr>
            <a:spLocks noGrp="1"/>
          </p:cNvSpPr>
          <p:nvPr>
            <p:ph idx="1"/>
          </p:nvPr>
        </p:nvSpPr>
        <p:spPr>
          <a:xfrm>
            <a:off x="533400" y="1219201"/>
            <a:ext cx="8153400" cy="2971800"/>
          </a:xfrm>
        </p:spPr>
        <p:txBody>
          <a:bodyPr>
            <a:normAutofit fontScale="55000" lnSpcReduction="20000"/>
          </a:bodyPr>
          <a:lstStyle/>
          <a:p>
            <a:pPr marL="0" indent="0" algn="just" rtl="1">
              <a:buNone/>
            </a:pPr>
            <a:r>
              <a:rPr lang="fa-IR" b="1" dirty="0">
                <a:cs typeface="+mj-cs"/>
              </a:rPr>
              <a:t>برای بتن ریزی با پمپ ، باید طرح اختلاط بتن چنان انتخاب شود كه نسبت آب به سیمان كمترین مقدار ممكن را داشته و مقدار آن از 0.6 تجاوز ننماید . مقدار سیمان باید نسبتا" زباد باشد ( در محدوده 350 تا 400 كیلو گرم در متر مكعب ) تا چسبندگی كافی بتن تأمین شود و خطر شسته شدن سیمان از بین برود . به منظور افزایش كارائی بتن می توان از سنگدانه های گردگوشه استفاده نمود . استفاده از دانه بندی پیوسته با حداكثر اندازه 38 میلیمتر و همچنین مقدار كافی ریزدانه ضروری است . چنانچه سنگدانه ها حاوی مقدار كافی ریزدانه نباشد ، می توان با افزودن مواد ریز چسبندگی كافی را در بتن ایجاد نمود .</a:t>
            </a:r>
            <a:r>
              <a:rPr lang="fa-IR" b="1" dirty="0" smtClean="0">
                <a:cs typeface="+mj-cs"/>
              </a:rPr>
              <a:t/>
            </a:r>
            <a:br>
              <a:rPr lang="fa-IR" b="1" dirty="0" smtClean="0">
                <a:cs typeface="+mj-cs"/>
              </a:rPr>
            </a:br>
            <a:r>
              <a:rPr lang="fa-IR" b="1" dirty="0">
                <a:cs typeface="+mj-cs"/>
              </a:rPr>
              <a:t>بتنی كه پمپ می شود باید تا حدی روان تر باشد تا از مسدود شدن لوله ها جلوگیری شود . به منظور آنكه آب به سیمان از حد مجاز بالاتر نرود باید برای تأمین روانی از مواد افزودنی مناسب نظیر روان كننده ها و فوق روان كننده ها یا مواد افزودنی آب نگهدار استفاده </a:t>
            </a:r>
            <a:r>
              <a:rPr lang="fa-IR" b="1" dirty="0" smtClean="0">
                <a:cs typeface="+mj-cs"/>
              </a:rPr>
              <a:t>شود. </a:t>
            </a:r>
            <a:r>
              <a:rPr lang="fa-IR" b="1" dirty="0">
                <a:cs typeface="+mj-cs"/>
              </a:rPr>
              <a:t>.</a:t>
            </a:r>
            <a:r>
              <a:rPr lang="fa-IR" b="1" dirty="0" smtClean="0">
                <a:cs typeface="+mj-cs"/>
              </a:rPr>
              <a:t/>
            </a:r>
            <a:br>
              <a:rPr lang="fa-IR" b="1" dirty="0" smtClean="0">
                <a:cs typeface="+mj-cs"/>
              </a:rPr>
            </a:br>
            <a:r>
              <a:rPr lang="fa-IR" b="1" dirty="0">
                <a:cs typeface="+mj-cs"/>
              </a:rPr>
              <a:t>جز در مواردی كه افزودنیهای ویژه مصرف می شود ، باید از سقوط آزاد بتن به داخل آب جلوگیری كرد تا پدیده جداشدگی ذرات رخ </a:t>
            </a:r>
            <a:r>
              <a:rPr lang="fa-IR" b="1" dirty="0" smtClean="0">
                <a:cs typeface="+mj-cs"/>
              </a:rPr>
              <a:t>ندهد .بتن ریزی در آب می تواند با روش پیش آكنده نیز با رعایت ضوابط مربوطه انجام شود .</a:t>
            </a:r>
            <a:endParaRPr lang="en-US" b="1" dirty="0">
              <a:cs typeface="+mj-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4344231"/>
            <a:ext cx="3352800" cy="25146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970" y="4344231"/>
            <a:ext cx="3182346" cy="252041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9376" y="4344230"/>
            <a:ext cx="3454505" cy="2513769"/>
          </a:xfrm>
          <a:prstGeom prst="rect">
            <a:avLst/>
          </a:prstGeom>
        </p:spPr>
      </p:pic>
      <p:sp>
        <p:nvSpPr>
          <p:cNvPr id="7" name="Slide Number Placeholder 6"/>
          <p:cNvSpPr>
            <a:spLocks noGrp="1"/>
          </p:cNvSpPr>
          <p:nvPr>
            <p:ph type="sldNum" sz="quarter" idx="12"/>
          </p:nvPr>
        </p:nvSpPr>
        <p:spPr/>
        <p:txBody>
          <a:bodyPr/>
          <a:lstStyle/>
          <a:p>
            <a:fld id="{100C06C1-A933-43D9-8FB6-A157A626923C}" type="slidenum">
              <a:rPr lang="en-US" smtClean="0"/>
              <a:t>18</a:t>
            </a:fld>
            <a:endParaRPr lang="en-US"/>
          </a:p>
        </p:txBody>
      </p:sp>
    </p:spTree>
    <p:extLst>
      <p:ext uri="{BB962C8B-B14F-4D97-AF65-F5344CB8AC3E}">
        <p14:creationId xmlns:p14="http://schemas.microsoft.com/office/powerpoint/2010/main" val="13311822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0" y="1905000"/>
            <a:ext cx="4533604" cy="3400203"/>
          </a:xfrm>
        </p:spPr>
      </p:pic>
      <p:sp>
        <p:nvSpPr>
          <p:cNvPr id="2" name="Slide Number Placeholder 1"/>
          <p:cNvSpPr>
            <a:spLocks noGrp="1"/>
          </p:cNvSpPr>
          <p:nvPr>
            <p:ph type="sldNum" sz="quarter" idx="12"/>
          </p:nvPr>
        </p:nvSpPr>
        <p:spPr/>
        <p:txBody>
          <a:bodyPr/>
          <a:lstStyle/>
          <a:p>
            <a:fld id="{100C06C1-A933-43D9-8FB6-A157A626923C}" type="slidenum">
              <a:rPr lang="en-US" smtClean="0"/>
              <a:t>19</a:t>
            </a:fld>
            <a:endParaRPr lang="en-US"/>
          </a:p>
        </p:txBody>
      </p:sp>
    </p:spTree>
    <p:extLst>
      <p:ext uri="{BB962C8B-B14F-4D97-AF65-F5344CB8AC3E}">
        <p14:creationId xmlns:p14="http://schemas.microsoft.com/office/powerpoint/2010/main" val="931704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مشخصات بتن ریخته شده در زیر آب</a:t>
            </a:r>
            <a:endParaRPr lang="en-US" dirty="0"/>
          </a:p>
        </p:txBody>
      </p:sp>
      <p:sp>
        <p:nvSpPr>
          <p:cNvPr id="3" name="Content Placeholder 2"/>
          <p:cNvSpPr>
            <a:spLocks noGrp="1"/>
          </p:cNvSpPr>
          <p:nvPr>
            <p:ph idx="1"/>
          </p:nvPr>
        </p:nvSpPr>
        <p:spPr>
          <a:xfrm>
            <a:off x="533400" y="1524000"/>
            <a:ext cx="8229600" cy="4525963"/>
          </a:xfrm>
        </p:spPr>
        <p:txBody>
          <a:bodyPr>
            <a:normAutofit fontScale="85000" lnSpcReduction="10000"/>
          </a:bodyPr>
          <a:lstStyle/>
          <a:p>
            <a:pPr marL="0" indent="0" algn="just" rtl="1">
              <a:buNone/>
            </a:pPr>
            <a:r>
              <a:rPr lang="fa-IR" dirty="0" smtClean="0"/>
              <a:t/>
            </a:r>
            <a:br>
              <a:rPr lang="fa-IR" dirty="0" smtClean="0"/>
            </a:br>
            <a:r>
              <a:rPr lang="fa-IR" dirty="0"/>
              <a:t>مشخصات بتن مورد استفاده در زیر آب را باید آزمایشگاه متخصص و با سابقه در این نوع کار تعیین کند ، و نکات زیر رعایت شود :</a:t>
            </a:r>
            <a:r>
              <a:rPr lang="fa-IR" dirty="0" smtClean="0"/>
              <a:t/>
            </a:r>
            <a:br>
              <a:rPr lang="fa-IR" dirty="0" smtClean="0"/>
            </a:br>
            <a:r>
              <a:rPr lang="fa-IR" dirty="0"/>
              <a:t>چون بتن را زیر آب نمی توان لرزش داد ، لذا باید سفتی بین 14 تا 16 سانتی متر داشته باشد که با اضافه کردن موادی که حالت خمیری به بتن بدهد و یا آن را روان تر نماید می توان تامین کرد .</a:t>
            </a:r>
            <a:r>
              <a:rPr lang="fa-IR" dirty="0" smtClean="0"/>
              <a:t/>
            </a:r>
            <a:br>
              <a:rPr lang="fa-IR" dirty="0" smtClean="0"/>
            </a:br>
            <a:r>
              <a:rPr lang="fa-IR" dirty="0"/>
              <a:t>مواد ریز کوچکتر از 80 میکرون (که ذرات سیمان هم جزو آن است) بیشتر از 400 کیلوگرم در متر مکعب بتن باشد ، تا در مقابل آب شستگی بهتر مقاومت کند .</a:t>
            </a:r>
            <a:r>
              <a:rPr lang="fa-IR" dirty="0" smtClean="0"/>
              <a:t/>
            </a:r>
            <a:br>
              <a:rPr lang="fa-IR" dirty="0" smtClean="0"/>
            </a:br>
            <a:r>
              <a:rPr lang="fa-IR" dirty="0"/>
              <a:t>غالباً افزودنی های کاهنده مقدار آب و دیر گیراننده به کار گرفته می شوند .</a:t>
            </a:r>
            <a:endParaRPr lang="en-US" dirty="0"/>
          </a:p>
        </p:txBody>
      </p:sp>
      <p:sp>
        <p:nvSpPr>
          <p:cNvPr id="4" name="Slide Number Placeholder 3"/>
          <p:cNvSpPr>
            <a:spLocks noGrp="1"/>
          </p:cNvSpPr>
          <p:nvPr>
            <p:ph type="sldNum" sz="quarter" idx="12"/>
          </p:nvPr>
        </p:nvSpPr>
        <p:spPr/>
        <p:txBody>
          <a:bodyPr/>
          <a:lstStyle/>
          <a:p>
            <a:fld id="{100C06C1-A933-43D9-8FB6-A157A626923C}" type="slidenum">
              <a:rPr lang="en-US" smtClean="0"/>
              <a:t>2</a:t>
            </a:fld>
            <a:endParaRPr lang="en-US"/>
          </a:p>
        </p:txBody>
      </p:sp>
    </p:spTree>
    <p:extLst>
      <p:ext uri="{BB962C8B-B14F-4D97-AF65-F5344CB8AC3E}">
        <p14:creationId xmlns:p14="http://schemas.microsoft.com/office/powerpoint/2010/main" val="26613712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rtl="1"/>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0"/>
            <a:ext cx="5217914" cy="6957219"/>
          </a:xfrm>
        </p:spPr>
      </p:pic>
      <p:sp>
        <p:nvSpPr>
          <p:cNvPr id="2" name="Slide Number Placeholder 1"/>
          <p:cNvSpPr>
            <a:spLocks noGrp="1"/>
          </p:cNvSpPr>
          <p:nvPr>
            <p:ph type="sldNum" sz="quarter" idx="12"/>
          </p:nvPr>
        </p:nvSpPr>
        <p:spPr/>
        <p:txBody>
          <a:bodyPr/>
          <a:lstStyle/>
          <a:p>
            <a:fld id="{100C06C1-A933-43D9-8FB6-A157A626923C}" type="slidenum">
              <a:rPr lang="en-US" smtClean="0"/>
              <a:t>20</a:t>
            </a:fld>
            <a:endParaRPr lang="en-US"/>
          </a:p>
        </p:txBody>
      </p:sp>
    </p:spTree>
    <p:extLst>
      <p:ext uri="{BB962C8B-B14F-4D97-AF65-F5344CB8AC3E}">
        <p14:creationId xmlns:p14="http://schemas.microsoft.com/office/powerpoint/2010/main" val="38163635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3085" y="1219200"/>
            <a:ext cx="3771899" cy="5029199"/>
          </a:xfrm>
        </p:spPr>
      </p:pic>
      <p:sp>
        <p:nvSpPr>
          <p:cNvPr id="3" name="Slide Number Placeholder 2"/>
          <p:cNvSpPr>
            <a:spLocks noGrp="1"/>
          </p:cNvSpPr>
          <p:nvPr>
            <p:ph type="sldNum" sz="quarter" idx="12"/>
          </p:nvPr>
        </p:nvSpPr>
        <p:spPr/>
        <p:txBody>
          <a:bodyPr/>
          <a:lstStyle/>
          <a:p>
            <a:fld id="{100C06C1-A933-43D9-8FB6-A157A626923C}" type="slidenum">
              <a:rPr lang="en-US" smtClean="0"/>
              <a:t>21</a:t>
            </a:fld>
            <a:endParaRPr lang="en-US"/>
          </a:p>
        </p:txBody>
      </p:sp>
    </p:spTree>
    <p:extLst>
      <p:ext uri="{BB962C8B-B14F-4D97-AF65-F5344CB8AC3E}">
        <p14:creationId xmlns:p14="http://schemas.microsoft.com/office/powerpoint/2010/main" val="4706014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200" y="609600"/>
            <a:ext cx="4038600" cy="5384800"/>
          </a:xfrm>
        </p:spPr>
      </p:pic>
      <p:sp>
        <p:nvSpPr>
          <p:cNvPr id="3" name="Slide Number Placeholder 2"/>
          <p:cNvSpPr>
            <a:spLocks noGrp="1"/>
          </p:cNvSpPr>
          <p:nvPr>
            <p:ph type="sldNum" sz="quarter" idx="12"/>
          </p:nvPr>
        </p:nvSpPr>
        <p:spPr/>
        <p:txBody>
          <a:bodyPr/>
          <a:lstStyle/>
          <a:p>
            <a:fld id="{100C06C1-A933-43D9-8FB6-A157A626923C}" type="slidenum">
              <a:rPr lang="en-US" smtClean="0"/>
              <a:t>22</a:t>
            </a:fld>
            <a:endParaRPr lang="en-US"/>
          </a:p>
        </p:txBody>
      </p:sp>
    </p:spTree>
    <p:extLst>
      <p:ext uri="{BB962C8B-B14F-4D97-AF65-F5344CB8AC3E}">
        <p14:creationId xmlns:p14="http://schemas.microsoft.com/office/powerpoint/2010/main" val="9392323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D:\Users\Downloads\Documents\pumping.jpg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11400" y="1905000"/>
            <a:ext cx="4876800" cy="36576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100C06C1-A933-43D9-8FB6-A157A626923C}" type="slidenum">
              <a:rPr lang="en-US" smtClean="0"/>
              <a:t>23</a:t>
            </a:fld>
            <a:endParaRPr lang="en-US"/>
          </a:p>
        </p:txBody>
      </p:sp>
    </p:spTree>
    <p:extLst>
      <p:ext uri="{BB962C8B-B14F-4D97-AF65-F5344CB8AC3E}">
        <p14:creationId xmlns:p14="http://schemas.microsoft.com/office/powerpoint/2010/main" val="33760145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1800" y="1447800"/>
            <a:ext cx="3048000" cy="4064000"/>
          </a:xfrm>
        </p:spPr>
      </p:pic>
      <p:sp>
        <p:nvSpPr>
          <p:cNvPr id="2" name="Slide Number Placeholder 1"/>
          <p:cNvSpPr>
            <a:spLocks noGrp="1"/>
          </p:cNvSpPr>
          <p:nvPr>
            <p:ph type="sldNum" sz="quarter" idx="12"/>
          </p:nvPr>
        </p:nvSpPr>
        <p:spPr/>
        <p:txBody>
          <a:bodyPr/>
          <a:lstStyle/>
          <a:p>
            <a:fld id="{100C06C1-A933-43D9-8FB6-A157A626923C}" type="slidenum">
              <a:rPr lang="en-US" smtClean="0"/>
              <a:t>24</a:t>
            </a:fld>
            <a:endParaRPr lang="en-US"/>
          </a:p>
        </p:txBody>
      </p:sp>
    </p:spTree>
    <p:extLst>
      <p:ext uri="{BB962C8B-B14F-4D97-AF65-F5344CB8AC3E}">
        <p14:creationId xmlns:p14="http://schemas.microsoft.com/office/powerpoint/2010/main" val="39244709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0" y="381000"/>
            <a:ext cx="4516636" cy="6022182"/>
          </a:xfrm>
        </p:spPr>
      </p:pic>
      <p:sp>
        <p:nvSpPr>
          <p:cNvPr id="2" name="Slide Number Placeholder 1"/>
          <p:cNvSpPr>
            <a:spLocks noGrp="1"/>
          </p:cNvSpPr>
          <p:nvPr>
            <p:ph type="sldNum" sz="quarter" idx="12"/>
          </p:nvPr>
        </p:nvSpPr>
        <p:spPr/>
        <p:txBody>
          <a:bodyPr/>
          <a:lstStyle/>
          <a:p>
            <a:fld id="{100C06C1-A933-43D9-8FB6-A157A626923C}" type="slidenum">
              <a:rPr lang="en-US" smtClean="0"/>
              <a:t>25</a:t>
            </a:fld>
            <a:endParaRPr lang="en-US"/>
          </a:p>
        </p:txBody>
      </p:sp>
    </p:spTree>
    <p:extLst>
      <p:ext uri="{BB962C8B-B14F-4D97-AF65-F5344CB8AC3E}">
        <p14:creationId xmlns:p14="http://schemas.microsoft.com/office/powerpoint/2010/main" val="41539487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24200" y="1295400"/>
            <a:ext cx="3028950" cy="4038600"/>
          </a:xfrm>
        </p:spPr>
      </p:pic>
      <p:sp>
        <p:nvSpPr>
          <p:cNvPr id="2" name="Slide Number Placeholder 1"/>
          <p:cNvSpPr>
            <a:spLocks noGrp="1"/>
          </p:cNvSpPr>
          <p:nvPr>
            <p:ph type="sldNum" sz="quarter" idx="12"/>
          </p:nvPr>
        </p:nvSpPr>
        <p:spPr/>
        <p:txBody>
          <a:bodyPr/>
          <a:lstStyle/>
          <a:p>
            <a:fld id="{100C06C1-A933-43D9-8FB6-A157A626923C}" type="slidenum">
              <a:rPr lang="en-US" smtClean="0"/>
              <a:t>26</a:t>
            </a:fld>
            <a:endParaRPr lang="en-US"/>
          </a:p>
        </p:txBody>
      </p:sp>
    </p:spTree>
    <p:extLst>
      <p:ext uri="{BB962C8B-B14F-4D97-AF65-F5344CB8AC3E}">
        <p14:creationId xmlns:p14="http://schemas.microsoft.com/office/powerpoint/2010/main" val="749392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9-7-8-2-2 روش های اجرا</a:t>
            </a:r>
            <a:endParaRPr lang="en-US" dirty="0"/>
          </a:p>
        </p:txBody>
      </p:sp>
      <p:sp>
        <p:nvSpPr>
          <p:cNvPr id="3" name="Content Placeholder 2"/>
          <p:cNvSpPr>
            <a:spLocks noGrp="1"/>
          </p:cNvSpPr>
          <p:nvPr>
            <p:ph idx="1"/>
          </p:nvPr>
        </p:nvSpPr>
        <p:spPr/>
        <p:txBody>
          <a:bodyPr>
            <a:normAutofit fontScale="70000" lnSpcReduction="20000"/>
          </a:bodyPr>
          <a:lstStyle/>
          <a:p>
            <a:pPr marL="0" indent="0" algn="r" rtl="1">
              <a:buNone/>
            </a:pPr>
            <a:r>
              <a:rPr lang="fa-IR" dirty="0"/>
              <a:t>الف _ هنگام بتن ریزی باید اختلاف فشار هیدرولیكی داخل و خارج قالب از بین رفته و سطح آب در داخل و خارج قالب در یك تراز باشد .</a:t>
            </a:r>
            <a:r>
              <a:rPr lang="fa-IR" dirty="0" smtClean="0"/>
              <a:t/>
            </a:r>
            <a:br>
              <a:rPr lang="fa-IR" dirty="0" smtClean="0"/>
            </a:br>
            <a:r>
              <a:rPr lang="fa-IR" dirty="0"/>
              <a:t>ب _ در موقع بتن ریزی با ترمی باید همیشه انتهای تحتانی لوله حداقل به طول 1 تا 1.5 متر داخل بتن باشد به طوری كه آب نتواند از پایین وارد لوله شود . برای این منظور باید بتدریج با پر شدن لوله آن را بالا كشید .</a:t>
            </a:r>
            <a:r>
              <a:rPr lang="fa-IR" dirty="0" smtClean="0"/>
              <a:t/>
            </a:r>
            <a:br>
              <a:rPr lang="fa-IR" dirty="0" smtClean="0"/>
            </a:br>
            <a:r>
              <a:rPr lang="fa-IR" dirty="0"/>
              <a:t>پ _ باید از ایجاد سطوح افقی كه لایه های مختلف بتن را از یكدیگر جدا می كنند اجتناب شود .</a:t>
            </a:r>
            <a:r>
              <a:rPr lang="fa-IR" dirty="0" smtClean="0"/>
              <a:t/>
            </a:r>
            <a:br>
              <a:rPr lang="fa-IR" dirty="0" smtClean="0"/>
            </a:br>
            <a:r>
              <a:rPr lang="fa-IR" dirty="0"/>
              <a:t>ت _ وقتی سطح بتن به حد فوقانی مورد نظر رسید ، باید آن قسمت از بتن كه با مواد بیرونی درآمیخته و دانه های شن و ماسه و شیره بتن از هم جدا شده ، جمع آوری و بیرون ریخته شود . این كار باید تا رسیدن به بتن خمیری سالم ادامه یابد .</a:t>
            </a:r>
            <a:r>
              <a:rPr lang="fa-IR" dirty="0" smtClean="0"/>
              <a:t/>
            </a:r>
            <a:br>
              <a:rPr lang="fa-IR" dirty="0" smtClean="0"/>
            </a:br>
            <a:r>
              <a:rPr lang="fa-IR" dirty="0"/>
              <a:t>ث _ استفاده از سایر روش های بتن ریزی در زیر آب بنابر توصیه و تأیید دستگاه نظارت بلامانع است .</a:t>
            </a:r>
            <a:r>
              <a:rPr lang="fa-IR" dirty="0" smtClean="0"/>
              <a:t/>
            </a:r>
            <a:br>
              <a:rPr lang="fa-IR" dirty="0" smtClean="0"/>
            </a:br>
            <a:r>
              <a:rPr lang="fa-IR" dirty="0"/>
              <a:t>جزئیات امر بتن ریزی در زیر آب باید در مشخصات فنی خصوصی درج گردد .</a:t>
            </a:r>
            <a:endParaRPr lang="en-US" dirty="0"/>
          </a:p>
        </p:txBody>
      </p:sp>
      <p:sp>
        <p:nvSpPr>
          <p:cNvPr id="4" name="Slide Number Placeholder 3"/>
          <p:cNvSpPr>
            <a:spLocks noGrp="1"/>
          </p:cNvSpPr>
          <p:nvPr>
            <p:ph type="sldNum" sz="quarter" idx="12"/>
          </p:nvPr>
        </p:nvSpPr>
        <p:spPr/>
        <p:txBody>
          <a:bodyPr/>
          <a:lstStyle/>
          <a:p>
            <a:fld id="{100C06C1-A933-43D9-8FB6-A157A626923C}" type="slidenum">
              <a:rPr lang="en-US" smtClean="0"/>
              <a:t>27</a:t>
            </a:fld>
            <a:endParaRPr lang="en-US"/>
          </a:p>
        </p:txBody>
      </p:sp>
    </p:spTree>
    <p:extLst>
      <p:ext uri="{BB962C8B-B14F-4D97-AF65-F5344CB8AC3E}">
        <p14:creationId xmlns:p14="http://schemas.microsoft.com/office/powerpoint/2010/main" val="30467574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Non Dispersible Concrete </a:t>
            </a:r>
            <a:r>
              <a:rPr lang="en-US" dirty="0"/>
              <a:t>(</a:t>
            </a:r>
            <a:r>
              <a:rPr lang="en-US" dirty="0" smtClean="0"/>
              <a:t>N.D.C</a:t>
            </a:r>
            <a:r>
              <a:rPr lang="fa-IR" dirty="0" smtClean="0"/>
              <a:t>(</a:t>
            </a:r>
            <a:endParaRPr lang="en-US" dirty="0"/>
          </a:p>
        </p:txBody>
      </p:sp>
      <p:pic>
        <p:nvPicPr>
          <p:cNvPr id="12" name="Content Placeholder 11"/>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492249" y="1371600"/>
            <a:ext cx="2349501" cy="2819400"/>
          </a:xfrm>
        </p:spPr>
      </p:pic>
      <p:sp>
        <p:nvSpPr>
          <p:cNvPr id="11" name="Content Placeholder 10"/>
          <p:cNvSpPr>
            <a:spLocks noGrp="1"/>
          </p:cNvSpPr>
          <p:nvPr>
            <p:ph sz="half" idx="2"/>
          </p:nvPr>
        </p:nvSpPr>
        <p:spPr>
          <a:xfrm>
            <a:off x="4648200" y="1295400"/>
            <a:ext cx="4038600" cy="5486400"/>
          </a:xfrm>
        </p:spPr>
        <p:txBody>
          <a:bodyPr>
            <a:normAutofit fontScale="62500" lnSpcReduction="20000"/>
          </a:bodyPr>
          <a:lstStyle/>
          <a:p>
            <a:pPr algn="r" rtl="1"/>
            <a:r>
              <a:rPr lang="fa-IR" dirty="0"/>
              <a:t>این نوع بتن برای کمتر کردن جدایی به کار می رود، همچنین دارای خاصیت جاری شدن و خود تراز شدن را دارد. در نتیجه ، این ماده خیلی مرتجع ایت نسبت به تکنیکهای ضعیف قراردهی. چسپندگی بتن مرطوب به وسیله پلیمر از جدایی جلوگیری می کند حتی در شرایطی که بتن از بین آب ریخته می شود. خاصیت سیالیت آن باعث که بتن به صورت مناسبی قابل مسلح کردن باشد یا درشرایطی که بتن بتن باید متراکم شود به راحتی استفاده شود. بیشترین اثر این بتن در سهولت تولید بتن با کیفیت بالا در زیر آب است. خاصیت ذاتی چسبنده بتن اجازه می دهد از چند متر بالا تر ، بتن از میان آب ریخته شود.</a:t>
            </a:r>
            <a:r>
              <a:rPr lang="fa-IR" dirty="0" smtClean="0"/>
              <a:t/>
            </a:r>
            <a:br>
              <a:rPr lang="fa-IR" dirty="0" smtClean="0"/>
            </a:br>
            <a:r>
              <a:rPr lang="fa-IR" dirty="0" smtClean="0"/>
              <a:t/>
            </a:r>
            <a:br>
              <a:rPr lang="fa-IR" dirty="0" smtClean="0"/>
            </a:br>
            <a:r>
              <a:rPr lang="fa-IR" dirty="0"/>
              <a:t>با استفاده از روشهای مرسوم و بتن های معمولی ، سطح تماس بتن و آب در معرض فرسایش و مخلوط شدن قرار دارند، بنابراین ریختن بتن تازه در بالا بر روی بتن ریخته شده قبلی سبب به وجود آمدن لایه ضعیفی از مواد می شود. اما در مورد این نوع بتن خاصیت ویسکوزیته طبیعی مخلوط از این مشکل سطحی جلوگیری می کند، بنابراین قراردهی بر بتن قبلی را میسر می سازد</a:t>
            </a:r>
            <a:r>
              <a:rPr lang="fa-IR" dirty="0" smtClean="0"/>
              <a:t>.</a:t>
            </a:r>
            <a:endParaRPr lang="en-US" dirty="0"/>
          </a:p>
        </p:txBody>
      </p:sp>
      <p:sp>
        <p:nvSpPr>
          <p:cNvPr id="13" name="Rectangle 12"/>
          <p:cNvSpPr/>
          <p:nvPr/>
        </p:nvSpPr>
        <p:spPr>
          <a:xfrm>
            <a:off x="381000" y="4343400"/>
            <a:ext cx="4572000" cy="2308324"/>
          </a:xfrm>
          <a:prstGeom prst="rect">
            <a:avLst/>
          </a:prstGeom>
        </p:spPr>
        <p:txBody>
          <a:bodyPr>
            <a:spAutoFit/>
          </a:bodyPr>
          <a:lstStyle/>
          <a:p>
            <a:pPr marL="285750" indent="-285750" algn="r" rtl="1">
              <a:buFont typeface="Arial" pitchFamily="34" charset="0"/>
              <a:buChar char="•"/>
            </a:pPr>
            <a:r>
              <a:rPr lang="fa-IR" dirty="0" smtClean="0"/>
              <a:t>پمپ کردن این نوع بتن احتمالا راحت ترین راه قراردهی است ، کیفیت مواد یک سرعت حمل نسبتا سریع را اجازه خواهد داد به طوریکه نگهداری از پوشش بتن دیگر ضروری نیست. خاصیت ویسکوزیته طبیعی بتن در تولید افت های فشاری بالاتر در هنگام پمپ کردن موثر است . در کل افت فشار در هنگام استفاده از این بتن می تواند تا 50 در صد بیشتر از افت فشار در بتن های معمولی باشد.</a:t>
            </a:r>
            <a:endParaRPr lang="en-US" dirty="0"/>
          </a:p>
        </p:txBody>
      </p:sp>
      <p:sp>
        <p:nvSpPr>
          <p:cNvPr id="3" name="Slide Number Placeholder 2"/>
          <p:cNvSpPr>
            <a:spLocks noGrp="1"/>
          </p:cNvSpPr>
          <p:nvPr>
            <p:ph type="sldNum" sz="quarter" idx="12"/>
          </p:nvPr>
        </p:nvSpPr>
        <p:spPr/>
        <p:txBody>
          <a:bodyPr/>
          <a:lstStyle/>
          <a:p>
            <a:fld id="{100C06C1-A933-43D9-8FB6-A157A626923C}" type="slidenum">
              <a:rPr lang="en-US" smtClean="0"/>
              <a:t>28</a:t>
            </a:fld>
            <a:endParaRPr lang="en-US"/>
          </a:p>
        </p:txBody>
      </p:sp>
    </p:spTree>
    <p:extLst>
      <p:ext uri="{BB962C8B-B14F-4D97-AF65-F5344CB8AC3E}">
        <p14:creationId xmlns:p14="http://schemas.microsoft.com/office/powerpoint/2010/main" val="6914942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
            </a:r>
            <a:r>
              <a:rPr lang="en-US" dirty="0" smtClean="0"/>
              <a:t>ag </a:t>
            </a:r>
            <a:r>
              <a:rPr lang="en-US" dirty="0"/>
              <a:t>W</a:t>
            </a:r>
            <a:r>
              <a:rPr lang="en-US" dirty="0" smtClean="0"/>
              <a:t>ork </a:t>
            </a:r>
            <a:r>
              <a:rPr lang="fa-IR" dirty="0" smtClean="0"/>
              <a:t>کار با کیسه</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90600" y="1676400"/>
            <a:ext cx="2667000" cy="1771650"/>
          </a:xfrm>
        </p:spPr>
      </p:pic>
      <p:sp>
        <p:nvSpPr>
          <p:cNvPr id="4" name="Content Placeholder 3"/>
          <p:cNvSpPr>
            <a:spLocks noGrp="1"/>
          </p:cNvSpPr>
          <p:nvPr>
            <p:ph sz="half" idx="2"/>
          </p:nvPr>
        </p:nvSpPr>
        <p:spPr/>
        <p:txBody>
          <a:bodyPr>
            <a:normAutofit/>
          </a:bodyPr>
          <a:lstStyle/>
          <a:p>
            <a:pPr marL="0" indent="0" algn="just" rtl="1">
              <a:buNone/>
            </a:pPr>
            <a:r>
              <a:rPr lang="fa-IR" sz="2000" dirty="0"/>
              <a:t>کار با کیسه احتمالا یکی از قدیمی ترین و ساده ترین تکنیکهای قرار دادن بتن زیر آب است. این متد یک بسط طبیعی استفاده از مصالح بنایی است، اما دارای انعطاف پذیری است که بلوک های سا ختمانی را قادر می سازد که به هم قالب بندی شوند ، که در نتیجه قید خوبی پیدا می کنند</a:t>
            </a:r>
            <a:r>
              <a:rPr lang="fa-IR" sz="2000" dirty="0" smtClean="0"/>
              <a:t>.</a:t>
            </a:r>
            <a:r>
              <a:rPr lang="fa-IR" sz="2000" dirty="0"/>
              <a:t> برای کار های ترمیمی کوچک کیسه ها به مهندسان راه حل ارزان ، ساده و مورد استفاده در خیلی از موارد ارایه می </a:t>
            </a:r>
            <a:r>
              <a:rPr lang="fa-IR" sz="2000" dirty="0" smtClean="0"/>
              <a:t>دهد</a:t>
            </a:r>
            <a:r>
              <a:rPr lang="fa-IR" sz="2000" dirty="0"/>
              <a:t>. این تکنیک در مورد کارهای با دوام نباید با روش های مدرن مقایسه شود اما برای کارهای موقتی و یا کوتاه مدت این روش باید مد نظر قرارگیرد.</a:t>
            </a:r>
            <a:endParaRPr lang="en-US"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657600"/>
            <a:ext cx="2667000" cy="1771650"/>
          </a:xfrm>
          <a:prstGeom prst="rect">
            <a:avLst/>
          </a:prstGeom>
        </p:spPr>
      </p:pic>
      <p:sp>
        <p:nvSpPr>
          <p:cNvPr id="3" name="Slide Number Placeholder 2"/>
          <p:cNvSpPr>
            <a:spLocks noGrp="1"/>
          </p:cNvSpPr>
          <p:nvPr>
            <p:ph type="sldNum" sz="quarter" idx="12"/>
          </p:nvPr>
        </p:nvSpPr>
        <p:spPr/>
        <p:txBody>
          <a:bodyPr/>
          <a:lstStyle/>
          <a:p>
            <a:fld id="{100C06C1-A933-43D9-8FB6-A157A626923C}" type="slidenum">
              <a:rPr lang="en-US" smtClean="0"/>
              <a:t>29</a:t>
            </a:fld>
            <a:endParaRPr lang="en-US"/>
          </a:p>
        </p:txBody>
      </p:sp>
    </p:spTree>
    <p:extLst>
      <p:ext uri="{BB962C8B-B14F-4D97-AF65-F5344CB8AC3E}">
        <p14:creationId xmlns:p14="http://schemas.microsoft.com/office/powerpoint/2010/main" val="1684901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9645250"/>
              </p:ext>
            </p:extLst>
          </p:nvPr>
        </p:nvGraphicFramePr>
        <p:xfrm>
          <a:off x="457200" y="838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100C06C1-A933-43D9-8FB6-A157A626923C}" type="slidenum">
              <a:rPr lang="en-US" smtClean="0"/>
              <a:t>3</a:t>
            </a:fld>
            <a:endParaRPr lang="en-US"/>
          </a:p>
        </p:txBody>
      </p:sp>
    </p:spTree>
    <p:extLst>
      <p:ext uri="{BB962C8B-B14F-4D97-AF65-F5344CB8AC3E}">
        <p14:creationId xmlns:p14="http://schemas.microsoft.com/office/powerpoint/2010/main" val="3978028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438400"/>
            <a:ext cx="3539701" cy="2351373"/>
          </a:xfrm>
        </p:spPr>
      </p:pic>
      <p:sp>
        <p:nvSpPr>
          <p:cNvPr id="4" name="Content Placeholder 3"/>
          <p:cNvSpPr>
            <a:spLocks noGrp="1"/>
          </p:cNvSpPr>
          <p:nvPr>
            <p:ph sz="half" idx="2"/>
          </p:nvPr>
        </p:nvSpPr>
        <p:spPr/>
        <p:txBody>
          <a:bodyPr>
            <a:normAutofit fontScale="85000" lnSpcReduction="20000"/>
          </a:bodyPr>
          <a:lstStyle/>
          <a:p>
            <a:pPr marL="0" indent="0" algn="just" rtl="1">
              <a:buNone/>
            </a:pPr>
            <a:r>
              <a:rPr lang="fa-IR" dirty="0"/>
              <a:t>کیسه های مورد استفاده در این فرایند معمولا از پارچه مقاوم کنفی هستند و سایز آنها باید به صورتی باشد که برای انسان قابل حمل باشد. حداکثر اندازه دانه ها در حدود 12 میلی متر است . نصف کیسه باید با یک بتن خیلی پلاستیک پر شود. کیسه ها قابل انعطاف خواهند بود، بنابراین آنها را قادر می سازد که در هم قفل شوند. خمیر سیمان از بین بافت های کنف تراوش می کند ووصل کردن کیسه ها به هم کمک می کند. زیاد پر کردن کیسه انعطاف پذیری مورد نیاز کیسه ها را برای قراردهی کاهش می دهد.</a:t>
            </a:r>
            <a:endParaRPr lang="en-US" dirty="0"/>
          </a:p>
        </p:txBody>
      </p:sp>
      <p:sp>
        <p:nvSpPr>
          <p:cNvPr id="2" name="Slide Number Placeholder 1"/>
          <p:cNvSpPr>
            <a:spLocks noGrp="1"/>
          </p:cNvSpPr>
          <p:nvPr>
            <p:ph type="sldNum" sz="quarter" idx="12"/>
          </p:nvPr>
        </p:nvSpPr>
        <p:spPr/>
        <p:txBody>
          <a:bodyPr/>
          <a:lstStyle/>
          <a:p>
            <a:fld id="{100C06C1-A933-43D9-8FB6-A157A626923C}" type="slidenum">
              <a:rPr lang="en-US" smtClean="0"/>
              <a:t>30</a:t>
            </a:fld>
            <a:endParaRPr lang="en-US"/>
          </a:p>
        </p:txBody>
      </p:sp>
    </p:spTree>
    <p:extLst>
      <p:ext uri="{BB962C8B-B14F-4D97-AF65-F5344CB8AC3E}">
        <p14:creationId xmlns:p14="http://schemas.microsoft.com/office/powerpoint/2010/main" val="19848011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indent="0" algn="just" rtl="1">
              <a:buNone/>
            </a:pPr>
            <a:r>
              <a:rPr lang="fa-IR" dirty="0"/>
              <a:t>کیسه ها با دست در جایشان گذاشته می شوند به همان نوع ارتباط دادنی که در کارهای آجری استفاده می شود. همان طور که کیسه قرار داده می شوند با کاری مانند میخ کوبی به وسیله طول کوتاهی از فولاد مسلح می شوند.</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34000" y="2514600"/>
            <a:ext cx="3363622" cy="2234406"/>
          </a:xfrm>
        </p:spPr>
      </p:pic>
      <p:sp>
        <p:nvSpPr>
          <p:cNvPr id="2" name="Slide Number Placeholder 1"/>
          <p:cNvSpPr>
            <a:spLocks noGrp="1"/>
          </p:cNvSpPr>
          <p:nvPr>
            <p:ph type="sldNum" sz="quarter" idx="12"/>
          </p:nvPr>
        </p:nvSpPr>
        <p:spPr/>
        <p:txBody>
          <a:bodyPr/>
          <a:lstStyle/>
          <a:p>
            <a:fld id="{100C06C1-A933-43D9-8FB6-A157A626923C}" type="slidenum">
              <a:rPr lang="en-US" smtClean="0"/>
              <a:t>31</a:t>
            </a:fld>
            <a:endParaRPr lang="en-US"/>
          </a:p>
        </p:txBody>
      </p:sp>
    </p:spTree>
    <p:extLst>
      <p:ext uri="{BB962C8B-B14F-4D97-AF65-F5344CB8AC3E}">
        <p14:creationId xmlns:p14="http://schemas.microsoft.com/office/powerpoint/2010/main" val="21772120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منابع:</a:t>
            </a:r>
            <a:endParaRPr lang="en-US" dirty="0"/>
          </a:p>
        </p:txBody>
      </p:sp>
      <p:sp>
        <p:nvSpPr>
          <p:cNvPr id="3" name="Content Placeholder 2"/>
          <p:cNvSpPr>
            <a:spLocks noGrp="1"/>
          </p:cNvSpPr>
          <p:nvPr>
            <p:ph idx="1"/>
          </p:nvPr>
        </p:nvSpPr>
        <p:spPr/>
        <p:txBody>
          <a:bodyPr>
            <a:normAutofit fontScale="77500" lnSpcReduction="20000"/>
          </a:bodyPr>
          <a:lstStyle/>
          <a:p>
            <a:r>
              <a:rPr lang="en-US" dirty="0">
                <a:hlinkClick r:id="rId2"/>
              </a:rPr>
              <a:t>http://concreting-concrete.mihanblog.com/post/tag/%D8%A8%D8%AA%D9%86+%D8%B1%DB%8C%D8%B2%DB%8C+%D8%AF%D8%B1+%D8%B2%DB%8C%D8%B1+%D8%A7%D8%A8</a:t>
            </a:r>
            <a:endParaRPr lang="en-US" dirty="0" smtClean="0">
              <a:hlinkClick r:id="rId3"/>
            </a:endParaRPr>
          </a:p>
          <a:p>
            <a:r>
              <a:rPr lang="en-US" dirty="0" smtClean="0">
                <a:hlinkClick r:id="rId3"/>
              </a:rPr>
              <a:t>http://engineerstoday.blogspot.jp/2009/02/method-of-underwater-concreting-tremie.html</a:t>
            </a:r>
            <a:endParaRPr lang="fa-IR" dirty="0" smtClean="0"/>
          </a:p>
          <a:p>
            <a:r>
              <a:rPr lang="en-US" dirty="0" smtClean="0">
                <a:hlinkClick r:id="rId4"/>
              </a:rPr>
              <a:t>http://www.concreteconstruction.net/infrastructure-projects/third-straw.aspx</a:t>
            </a:r>
            <a:endParaRPr lang="fa-IR" dirty="0" smtClean="0"/>
          </a:p>
          <a:p>
            <a:r>
              <a:rPr lang="en-US" dirty="0" smtClean="0">
                <a:hlinkClick r:id="rId5"/>
              </a:rPr>
              <a:t>http://aquadrilling.net/caisson.htm</a:t>
            </a:r>
            <a:endParaRPr lang="fa-IR" dirty="0" smtClean="0"/>
          </a:p>
          <a:p>
            <a:r>
              <a:rPr lang="en-US" dirty="0" smtClean="0">
                <a:hlinkClick r:id="rId6"/>
              </a:rPr>
              <a:t>http://www.portlandonline.com/cso/index.cfm?a=202428&amp;c=43981</a:t>
            </a:r>
            <a:endParaRPr lang="fa-IR" dirty="0" smtClean="0"/>
          </a:p>
          <a:p>
            <a:r>
              <a:rPr lang="en-US" dirty="0" smtClean="0">
                <a:hlinkClick r:id="rId5"/>
              </a:rPr>
              <a:t>http://aquadrilling.net/caisson.htm</a:t>
            </a:r>
            <a:endParaRPr lang="en-US" dirty="0"/>
          </a:p>
        </p:txBody>
      </p:sp>
      <p:sp>
        <p:nvSpPr>
          <p:cNvPr id="4" name="Slide Number Placeholder 3"/>
          <p:cNvSpPr>
            <a:spLocks noGrp="1"/>
          </p:cNvSpPr>
          <p:nvPr>
            <p:ph type="sldNum" sz="quarter" idx="12"/>
          </p:nvPr>
        </p:nvSpPr>
        <p:spPr/>
        <p:txBody>
          <a:bodyPr/>
          <a:lstStyle/>
          <a:p>
            <a:fld id="{100C06C1-A933-43D9-8FB6-A157A626923C}" type="slidenum">
              <a:rPr lang="en-US" smtClean="0"/>
              <a:t>32</a:t>
            </a:fld>
            <a:endParaRPr lang="en-US"/>
          </a:p>
        </p:txBody>
      </p:sp>
    </p:spTree>
    <p:extLst>
      <p:ext uri="{BB962C8B-B14F-4D97-AF65-F5344CB8AC3E}">
        <p14:creationId xmlns:p14="http://schemas.microsoft.com/office/powerpoint/2010/main" val="42032970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For Structural concrete following must be considered </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
            </a:r>
            <a:br>
              <a:rPr lang="en-US" dirty="0" smtClean="0"/>
            </a:br>
            <a:r>
              <a:rPr lang="en-US" dirty="0" smtClean="0"/>
              <a:t/>
            </a:r>
            <a:br>
              <a:rPr lang="en-US" dirty="0" smtClean="0"/>
            </a:br>
            <a:r>
              <a:rPr lang="en-US" dirty="0"/>
              <a:t>Coarse Aggregate: Gravel of 3/4” (20mm) max. size.  Use 50-55 % of the total aggregate by weight.</a:t>
            </a:r>
          </a:p>
          <a:p>
            <a:r>
              <a:rPr lang="en-US" dirty="0"/>
              <a:t>Sand, 45-50% of the total aggregate by weight.</a:t>
            </a:r>
          </a:p>
          <a:p>
            <a:r>
              <a:rPr lang="en-US" dirty="0"/>
              <a:t>Cement: Type II ASTM (moderate heat of hydration), 600 </a:t>
            </a:r>
            <a:r>
              <a:rPr lang="en-US" dirty="0" err="1"/>
              <a:t>lbs</a:t>
            </a:r>
            <a:r>
              <a:rPr lang="en-US" dirty="0"/>
              <a:t>/yd3</a:t>
            </a:r>
          </a:p>
          <a:p>
            <a:r>
              <a:rPr lang="en-US" dirty="0" err="1"/>
              <a:t>Pozzolans</a:t>
            </a:r>
            <a:r>
              <a:rPr lang="en-US" dirty="0"/>
              <a:t>: ASTM 616 Type N or F, 100 </a:t>
            </a:r>
            <a:r>
              <a:rPr lang="en-US" dirty="0" err="1"/>
              <a:t>lbs</a:t>
            </a:r>
            <a:r>
              <a:rPr lang="en-US" dirty="0"/>
              <a:t>/ yd3</a:t>
            </a:r>
          </a:p>
          <a:p>
            <a:r>
              <a:rPr lang="en-US" dirty="0"/>
              <a:t>Water/Cement Ratio: 0.42 (0.45 Maximum).</a:t>
            </a:r>
          </a:p>
          <a:p>
            <a:r>
              <a:rPr lang="en-US" dirty="0" err="1"/>
              <a:t>ƒWater</a:t>
            </a:r>
            <a:r>
              <a:rPr lang="en-US" dirty="0"/>
              <a:t>-Reducing Admixture (preferably it is also plasticizer):  Do not use </a:t>
            </a:r>
            <a:r>
              <a:rPr lang="en-US" dirty="0" err="1"/>
              <a:t>superplasticizers</a:t>
            </a:r>
            <a:r>
              <a:rPr lang="en-US" dirty="0"/>
              <a:t>.</a:t>
            </a:r>
          </a:p>
          <a:p>
            <a:r>
              <a:rPr lang="en-US" dirty="0" err="1"/>
              <a:t>ƒAir</a:t>
            </a:r>
            <a:r>
              <a:rPr lang="en-US" dirty="0"/>
              <a:t>-Entrainment Admixtures:  To give 6% total air.</a:t>
            </a:r>
          </a:p>
          <a:p>
            <a:r>
              <a:rPr lang="en-US" dirty="0" err="1"/>
              <a:t>ƒRetarding</a:t>
            </a:r>
            <a:r>
              <a:rPr lang="en-US" dirty="0"/>
              <a:t> Admixture:  To increase setting time to 4-24 hours, as required.</a:t>
            </a:r>
          </a:p>
          <a:p>
            <a:r>
              <a:rPr lang="en-US" dirty="0" err="1"/>
              <a:t>ƒSlump</a:t>
            </a:r>
            <a:r>
              <a:rPr lang="en-US" dirty="0"/>
              <a:t>:  6 1/2" ± 1"</a:t>
            </a:r>
          </a:p>
          <a:p>
            <a:r>
              <a:rPr lang="en-US" dirty="0" err="1"/>
              <a:t>ƒThis</a:t>
            </a:r>
            <a:r>
              <a:rPr lang="en-US" dirty="0"/>
              <a:t> mix will develop compressive strength in the range of 5,600 – 7,000 psi at 28 days.</a:t>
            </a:r>
          </a:p>
          <a:p>
            <a:endParaRPr lang="en-US" dirty="0"/>
          </a:p>
        </p:txBody>
      </p:sp>
      <p:sp>
        <p:nvSpPr>
          <p:cNvPr id="4" name="Slide Number Placeholder 3"/>
          <p:cNvSpPr>
            <a:spLocks noGrp="1"/>
          </p:cNvSpPr>
          <p:nvPr>
            <p:ph type="sldNum" sz="quarter" idx="12"/>
          </p:nvPr>
        </p:nvSpPr>
        <p:spPr/>
        <p:txBody>
          <a:bodyPr/>
          <a:lstStyle/>
          <a:p>
            <a:fld id="{100C06C1-A933-43D9-8FB6-A157A626923C}" type="slidenum">
              <a:rPr lang="en-US" smtClean="0"/>
              <a:t>33</a:t>
            </a:fld>
            <a:endParaRPr lang="en-US"/>
          </a:p>
        </p:txBody>
      </p:sp>
    </p:spTree>
    <p:extLst>
      <p:ext uri="{BB962C8B-B14F-4D97-AF65-F5344CB8AC3E}">
        <p14:creationId xmlns:p14="http://schemas.microsoft.com/office/powerpoint/2010/main" val="1151188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 بتن ریزی با </a:t>
            </a:r>
            <a:r>
              <a:rPr lang="fa-IR" dirty="0" smtClean="0"/>
              <a:t>جام</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94820" y="1370734"/>
            <a:ext cx="3286125" cy="2466975"/>
          </a:xfrm>
        </p:spPr>
      </p:pic>
      <p:sp>
        <p:nvSpPr>
          <p:cNvPr id="5" name="Content Placeholder 4"/>
          <p:cNvSpPr>
            <a:spLocks noGrp="1"/>
          </p:cNvSpPr>
          <p:nvPr>
            <p:ph sz="half" idx="2"/>
          </p:nvPr>
        </p:nvSpPr>
        <p:spPr/>
        <p:txBody>
          <a:bodyPr>
            <a:normAutofit fontScale="70000" lnSpcReduction="20000"/>
          </a:bodyPr>
          <a:lstStyle/>
          <a:p>
            <a:pPr marL="0" indent="0" algn="just" rtl="1">
              <a:buNone/>
            </a:pPr>
            <a:r>
              <a:rPr lang="fa-IR" dirty="0"/>
              <a:t>در این روش جام حاوی بتن به کف قالب برده شده و دریچه آن با آهستگی و به نحوی باز می شود که بتن به آرامی تخلیه شده و تلاطمی در آب ایجاد نکند وبتن با آب مخلوط نشود جام بعدی در بتن از قبل ریخته شده فرو رفته ودریچه ْآن باز می شود وبتن جدید داخل بتن مرحله اول تخلیه می شود و به این ترتیب بتن سایر جامها با آب در تماس قرار نمی گیرند</a:t>
            </a:r>
            <a:r>
              <a:rPr lang="fa-IR" dirty="0" smtClean="0"/>
              <a:t>.. </a:t>
            </a:r>
            <a:r>
              <a:rPr lang="fa-IR" dirty="0"/>
              <a:t>سطح فوقانی جامهای زیر آبی ، به نحوی ساخته می شوند که دارای سقفی مجهز به قیف باشند و به این ترتیب آب کمترین تماس را با سطح فوقانی بتن درون جام پیدا نماید .بتن مناسب بین 300 تا 400 کیلو گرم بر متر مکعب سیمان و 15 سانتیمتر اسلامپ دارد . حئاکثر اندازه دانه های آن بین 40 تا 50 میلیمتر ونسبت وزن ماسه به وزن کل سنگدانه ها در حدود 40 در صد یا بیشتر است .</a:t>
            </a:r>
            <a:r>
              <a:rPr lang="fa-IR" dirty="0" smtClean="0"/>
              <a:t/>
            </a:r>
            <a:br>
              <a:rPr lang="fa-IR" dirty="0" smtClean="0"/>
            </a:br>
            <a:endParaRPr lang="en-US" dirty="0"/>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764" y="3810000"/>
            <a:ext cx="3678238" cy="2730803"/>
          </a:xfrm>
          <a:prstGeom prst="rect">
            <a:avLst/>
          </a:prstGeom>
        </p:spPr>
      </p:pic>
      <p:sp>
        <p:nvSpPr>
          <p:cNvPr id="3" name="Slide Number Placeholder 2"/>
          <p:cNvSpPr>
            <a:spLocks noGrp="1"/>
          </p:cNvSpPr>
          <p:nvPr>
            <p:ph type="sldNum" sz="quarter" idx="12"/>
          </p:nvPr>
        </p:nvSpPr>
        <p:spPr/>
        <p:txBody>
          <a:bodyPr/>
          <a:lstStyle/>
          <a:p>
            <a:fld id="{100C06C1-A933-43D9-8FB6-A157A626923C}" type="slidenum">
              <a:rPr lang="en-US" smtClean="0"/>
              <a:t>4</a:t>
            </a:fld>
            <a:endParaRPr lang="en-US"/>
          </a:p>
        </p:txBody>
      </p:sp>
    </p:spTree>
    <p:extLst>
      <p:ext uri="{BB962C8B-B14F-4D97-AF65-F5344CB8AC3E}">
        <p14:creationId xmlns:p14="http://schemas.microsoft.com/office/powerpoint/2010/main" val="2818184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flipH="1">
            <a:off x="609600" y="1752600"/>
            <a:ext cx="3048000" cy="4776580"/>
          </a:xfrm>
        </p:spPr>
        <p:txBody>
          <a:bodyPr>
            <a:normAutofit/>
          </a:bodyPr>
          <a:lstStyle/>
          <a:p>
            <a:pPr marL="0" indent="0" algn="r" rtl="1">
              <a:buNone/>
            </a:pPr>
            <a:r>
              <a:rPr lang="fa-IR" sz="2000" dirty="0" smtClean="0"/>
              <a:t/>
            </a:r>
            <a:br>
              <a:rPr lang="fa-IR" sz="2000" dirty="0" smtClean="0"/>
            </a:br>
            <a:r>
              <a:rPr lang="fa-IR" sz="2000" dirty="0" smtClean="0"/>
              <a:t>استفاده از جام مخصوص بتن ریزی در زیر آب برای شروع بتن ریزی باقیف ولوله نیز مناسب است وقتی 60 تا ترجیحا 90 سانتی متر از ضخامت عضو مورد نظر بتن ریزی شد، سر لوله قیف ولوله در بتن قرار گرفته وبقیه بتن ریزی با آن ، با سرعت بیشتری انجام می پذیرد .</a:t>
            </a:r>
            <a:endParaRPr lang="en-US" sz="2000" dirty="0" smtClean="0"/>
          </a:p>
          <a:p>
            <a:pPr marL="0" indent="0" algn="r" rtl="1">
              <a:buNone/>
            </a:pPr>
            <a:endParaRPr lang="en-US" sz="2000" dirty="0"/>
          </a:p>
        </p:txBody>
      </p:sp>
      <p:sp>
        <p:nvSpPr>
          <p:cNvPr id="8" name="Line 7"/>
          <p:cNvSpPr>
            <a:spLocks noChangeShapeType="1"/>
          </p:cNvSpPr>
          <p:nvPr/>
        </p:nvSpPr>
        <p:spPr bwMode="auto">
          <a:xfrm>
            <a:off x="4886325" y="1989138"/>
            <a:ext cx="271463" cy="14843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9"/>
          <p:cNvSpPr>
            <a:spLocks noChangeShapeType="1"/>
          </p:cNvSpPr>
          <p:nvPr/>
        </p:nvSpPr>
        <p:spPr bwMode="auto">
          <a:xfrm>
            <a:off x="5157788" y="3473450"/>
            <a:ext cx="2238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0"/>
          <p:cNvSpPr>
            <a:spLocks noChangeShapeType="1"/>
          </p:cNvSpPr>
          <p:nvPr/>
        </p:nvSpPr>
        <p:spPr bwMode="auto">
          <a:xfrm>
            <a:off x="7678738" y="3473450"/>
            <a:ext cx="2238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1"/>
          <p:cNvSpPr>
            <a:spLocks noChangeShapeType="1"/>
          </p:cNvSpPr>
          <p:nvPr/>
        </p:nvSpPr>
        <p:spPr bwMode="auto">
          <a:xfrm flipH="1">
            <a:off x="7902575" y="1989138"/>
            <a:ext cx="271463" cy="14843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13"/>
          <p:cNvSpPr>
            <a:spLocks noChangeShapeType="1"/>
          </p:cNvSpPr>
          <p:nvPr/>
        </p:nvSpPr>
        <p:spPr bwMode="auto">
          <a:xfrm>
            <a:off x="5381625" y="3473450"/>
            <a:ext cx="1081088" cy="676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16"/>
          <p:cNvSpPr>
            <a:spLocks noChangeShapeType="1"/>
          </p:cNvSpPr>
          <p:nvPr/>
        </p:nvSpPr>
        <p:spPr bwMode="auto">
          <a:xfrm flipH="1">
            <a:off x="6597650" y="3473450"/>
            <a:ext cx="1081088" cy="676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Freeform 20"/>
          <p:cNvSpPr>
            <a:spLocks/>
          </p:cNvSpPr>
          <p:nvPr/>
        </p:nvSpPr>
        <p:spPr bwMode="auto">
          <a:xfrm>
            <a:off x="4932363" y="2011363"/>
            <a:ext cx="3195637" cy="211137"/>
          </a:xfrm>
          <a:custGeom>
            <a:avLst/>
            <a:gdLst>
              <a:gd name="T0" fmla="*/ 0 w 2013"/>
              <a:gd name="T1" fmla="*/ 128 h 133"/>
              <a:gd name="T2" fmla="*/ 170 w 2013"/>
              <a:gd name="T3" fmla="*/ 14 h 133"/>
              <a:gd name="T4" fmla="*/ 283 w 2013"/>
              <a:gd name="T5" fmla="*/ 43 h 133"/>
              <a:gd name="T6" fmla="*/ 510 w 2013"/>
              <a:gd name="T7" fmla="*/ 71 h 133"/>
              <a:gd name="T8" fmla="*/ 709 w 2013"/>
              <a:gd name="T9" fmla="*/ 71 h 133"/>
              <a:gd name="T10" fmla="*/ 992 w 2013"/>
              <a:gd name="T11" fmla="*/ 128 h 133"/>
              <a:gd name="T12" fmla="*/ 1332 w 2013"/>
              <a:gd name="T13" fmla="*/ 99 h 133"/>
              <a:gd name="T14" fmla="*/ 1587 w 2013"/>
              <a:gd name="T15" fmla="*/ 99 h 133"/>
              <a:gd name="T16" fmla="*/ 1757 w 2013"/>
              <a:gd name="T17" fmla="*/ 71 h 133"/>
              <a:gd name="T18" fmla="*/ 1871 w 2013"/>
              <a:gd name="T19" fmla="*/ 14 h 133"/>
              <a:gd name="T20" fmla="*/ 2013 w 2013"/>
              <a:gd name="T21" fmla="*/ 7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13" h="133">
                <a:moveTo>
                  <a:pt x="0" y="128"/>
                </a:moveTo>
                <a:cubicBezTo>
                  <a:pt x="61" y="78"/>
                  <a:pt x="123" y="28"/>
                  <a:pt x="170" y="14"/>
                </a:cubicBezTo>
                <a:cubicBezTo>
                  <a:pt x="217" y="0"/>
                  <a:pt x="226" y="34"/>
                  <a:pt x="283" y="43"/>
                </a:cubicBezTo>
                <a:cubicBezTo>
                  <a:pt x="340" y="52"/>
                  <a:pt x="439" y="66"/>
                  <a:pt x="510" y="71"/>
                </a:cubicBezTo>
                <a:cubicBezTo>
                  <a:pt x="581" y="76"/>
                  <a:pt x="629" y="62"/>
                  <a:pt x="709" y="71"/>
                </a:cubicBezTo>
                <a:cubicBezTo>
                  <a:pt x="789" y="80"/>
                  <a:pt x="888" y="123"/>
                  <a:pt x="992" y="128"/>
                </a:cubicBezTo>
                <a:cubicBezTo>
                  <a:pt x="1096" y="133"/>
                  <a:pt x="1233" y="104"/>
                  <a:pt x="1332" y="99"/>
                </a:cubicBezTo>
                <a:cubicBezTo>
                  <a:pt x="1431" y="94"/>
                  <a:pt x="1516" y="104"/>
                  <a:pt x="1587" y="99"/>
                </a:cubicBezTo>
                <a:cubicBezTo>
                  <a:pt x="1658" y="94"/>
                  <a:pt x="1710" y="85"/>
                  <a:pt x="1757" y="71"/>
                </a:cubicBezTo>
                <a:cubicBezTo>
                  <a:pt x="1804" y="57"/>
                  <a:pt x="1828" y="14"/>
                  <a:pt x="1871" y="14"/>
                </a:cubicBezTo>
                <a:cubicBezTo>
                  <a:pt x="1914" y="14"/>
                  <a:pt x="1963" y="42"/>
                  <a:pt x="2013" y="71"/>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21"/>
          <p:cNvSpPr>
            <a:spLocks noChangeShapeType="1"/>
          </p:cNvSpPr>
          <p:nvPr/>
        </p:nvSpPr>
        <p:spPr bwMode="auto">
          <a:xfrm>
            <a:off x="4211638" y="4373563"/>
            <a:ext cx="47259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Freeform 22"/>
          <p:cNvSpPr>
            <a:spLocks/>
          </p:cNvSpPr>
          <p:nvPr/>
        </p:nvSpPr>
        <p:spPr bwMode="auto">
          <a:xfrm>
            <a:off x="7767638" y="3473450"/>
            <a:ext cx="98425" cy="855663"/>
          </a:xfrm>
          <a:custGeom>
            <a:avLst/>
            <a:gdLst>
              <a:gd name="T0" fmla="*/ 0 w 62"/>
              <a:gd name="T1" fmla="*/ 0 h 539"/>
              <a:gd name="T2" fmla="*/ 28 w 62"/>
              <a:gd name="T3" fmla="*/ 114 h 539"/>
              <a:gd name="T4" fmla="*/ 28 w 62"/>
              <a:gd name="T5" fmla="*/ 199 h 539"/>
              <a:gd name="T6" fmla="*/ 0 w 62"/>
              <a:gd name="T7" fmla="*/ 255 h 539"/>
              <a:gd name="T8" fmla="*/ 28 w 62"/>
              <a:gd name="T9" fmla="*/ 312 h 539"/>
              <a:gd name="T10" fmla="*/ 57 w 62"/>
              <a:gd name="T11" fmla="*/ 426 h 539"/>
              <a:gd name="T12" fmla="*/ 57 w 62"/>
              <a:gd name="T13" fmla="*/ 482 h 539"/>
              <a:gd name="T14" fmla="*/ 57 w 62"/>
              <a:gd name="T15" fmla="*/ 539 h 5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539">
                <a:moveTo>
                  <a:pt x="0" y="0"/>
                </a:moveTo>
                <a:cubicBezTo>
                  <a:pt x="11" y="40"/>
                  <a:pt x="23" y="81"/>
                  <a:pt x="28" y="114"/>
                </a:cubicBezTo>
                <a:cubicBezTo>
                  <a:pt x="33" y="147"/>
                  <a:pt x="33" y="176"/>
                  <a:pt x="28" y="199"/>
                </a:cubicBezTo>
                <a:cubicBezTo>
                  <a:pt x="23" y="222"/>
                  <a:pt x="0" y="236"/>
                  <a:pt x="0" y="255"/>
                </a:cubicBezTo>
                <a:cubicBezTo>
                  <a:pt x="0" y="274"/>
                  <a:pt x="19" y="284"/>
                  <a:pt x="28" y="312"/>
                </a:cubicBezTo>
                <a:cubicBezTo>
                  <a:pt x="37" y="340"/>
                  <a:pt x="52" y="398"/>
                  <a:pt x="57" y="426"/>
                </a:cubicBezTo>
                <a:cubicBezTo>
                  <a:pt x="62" y="454"/>
                  <a:pt x="57" y="463"/>
                  <a:pt x="57" y="482"/>
                </a:cubicBezTo>
                <a:cubicBezTo>
                  <a:pt x="57" y="501"/>
                  <a:pt x="52" y="525"/>
                  <a:pt x="57" y="53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Freeform 24"/>
          <p:cNvSpPr>
            <a:spLocks/>
          </p:cNvSpPr>
          <p:nvPr/>
        </p:nvSpPr>
        <p:spPr bwMode="auto">
          <a:xfrm>
            <a:off x="5095875" y="3473450"/>
            <a:ext cx="120650" cy="900113"/>
          </a:xfrm>
          <a:custGeom>
            <a:avLst/>
            <a:gdLst>
              <a:gd name="T0" fmla="*/ 67 w 76"/>
              <a:gd name="T1" fmla="*/ 0 h 567"/>
              <a:gd name="T2" fmla="*/ 67 w 76"/>
              <a:gd name="T3" fmla="*/ 114 h 567"/>
              <a:gd name="T4" fmla="*/ 10 w 76"/>
              <a:gd name="T5" fmla="*/ 227 h 567"/>
              <a:gd name="T6" fmla="*/ 10 w 76"/>
              <a:gd name="T7" fmla="*/ 312 h 567"/>
              <a:gd name="T8" fmla="*/ 39 w 76"/>
              <a:gd name="T9" fmla="*/ 369 h 567"/>
              <a:gd name="T10" fmla="*/ 39 w 76"/>
              <a:gd name="T11" fmla="*/ 511 h 567"/>
              <a:gd name="T12" fmla="*/ 10 w 76"/>
              <a:gd name="T13" fmla="*/ 567 h 567"/>
            </a:gdLst>
            <a:ahLst/>
            <a:cxnLst>
              <a:cxn ang="0">
                <a:pos x="T0" y="T1"/>
              </a:cxn>
              <a:cxn ang="0">
                <a:pos x="T2" y="T3"/>
              </a:cxn>
              <a:cxn ang="0">
                <a:pos x="T4" y="T5"/>
              </a:cxn>
              <a:cxn ang="0">
                <a:pos x="T6" y="T7"/>
              </a:cxn>
              <a:cxn ang="0">
                <a:pos x="T8" y="T9"/>
              </a:cxn>
              <a:cxn ang="0">
                <a:pos x="T10" y="T11"/>
              </a:cxn>
              <a:cxn ang="0">
                <a:pos x="T12" y="T13"/>
              </a:cxn>
            </a:cxnLst>
            <a:rect l="0" t="0" r="r" b="b"/>
            <a:pathLst>
              <a:path w="76" h="567">
                <a:moveTo>
                  <a:pt x="67" y="0"/>
                </a:moveTo>
                <a:cubicBezTo>
                  <a:pt x="71" y="38"/>
                  <a:pt x="76" y="76"/>
                  <a:pt x="67" y="114"/>
                </a:cubicBezTo>
                <a:cubicBezTo>
                  <a:pt x="58" y="152"/>
                  <a:pt x="20" y="194"/>
                  <a:pt x="10" y="227"/>
                </a:cubicBezTo>
                <a:cubicBezTo>
                  <a:pt x="0" y="260"/>
                  <a:pt x="5" y="288"/>
                  <a:pt x="10" y="312"/>
                </a:cubicBezTo>
                <a:cubicBezTo>
                  <a:pt x="15" y="336"/>
                  <a:pt x="34" y="336"/>
                  <a:pt x="39" y="369"/>
                </a:cubicBezTo>
                <a:cubicBezTo>
                  <a:pt x="44" y="402"/>
                  <a:pt x="44" y="478"/>
                  <a:pt x="39" y="511"/>
                </a:cubicBezTo>
                <a:cubicBezTo>
                  <a:pt x="34" y="544"/>
                  <a:pt x="15" y="562"/>
                  <a:pt x="10" y="56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 Box 25"/>
          <p:cNvSpPr txBox="1">
            <a:spLocks noChangeArrowheads="1"/>
          </p:cNvSpPr>
          <p:nvPr/>
        </p:nvSpPr>
        <p:spPr bwMode="auto">
          <a:xfrm>
            <a:off x="8081963" y="2933700"/>
            <a:ext cx="94615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sz="1800" dirty="0" smtClean="0"/>
              <a:t>جام</a:t>
            </a:r>
          </a:p>
          <a:p>
            <a:pPr>
              <a:spcBef>
                <a:spcPct val="50000"/>
              </a:spcBef>
            </a:pPr>
            <a:endParaRPr lang="en-GB" sz="1800" dirty="0"/>
          </a:p>
        </p:txBody>
      </p:sp>
      <p:sp>
        <p:nvSpPr>
          <p:cNvPr id="19" name="Text Box 26"/>
          <p:cNvSpPr txBox="1">
            <a:spLocks noChangeArrowheads="1"/>
          </p:cNvSpPr>
          <p:nvPr/>
        </p:nvSpPr>
        <p:spPr bwMode="auto">
          <a:xfrm>
            <a:off x="5786438" y="2754313"/>
            <a:ext cx="1755775"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dirty="0" smtClean="0"/>
              <a:t>بتن تر</a:t>
            </a:r>
          </a:p>
          <a:p>
            <a:pPr>
              <a:spcBef>
                <a:spcPct val="50000"/>
              </a:spcBef>
            </a:pPr>
            <a:endParaRPr lang="en-GB" sz="1800" dirty="0"/>
          </a:p>
        </p:txBody>
      </p:sp>
      <p:sp>
        <p:nvSpPr>
          <p:cNvPr id="20" name="Text Box 27"/>
          <p:cNvSpPr txBox="1">
            <a:spLocks noChangeArrowheads="1"/>
          </p:cNvSpPr>
          <p:nvPr/>
        </p:nvSpPr>
        <p:spPr bwMode="auto">
          <a:xfrm>
            <a:off x="8037513" y="3654425"/>
            <a:ext cx="944562"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sz="1800" dirty="0" smtClean="0"/>
              <a:t>قالب یا پوشش</a:t>
            </a:r>
          </a:p>
          <a:p>
            <a:pPr>
              <a:spcBef>
                <a:spcPct val="50000"/>
              </a:spcBef>
            </a:pPr>
            <a:endParaRPr lang="en-GB" sz="1800" dirty="0"/>
          </a:p>
        </p:txBody>
      </p:sp>
      <p:sp>
        <p:nvSpPr>
          <p:cNvPr id="21" name="Text Box 28"/>
          <p:cNvSpPr txBox="1">
            <a:spLocks noChangeArrowheads="1"/>
          </p:cNvSpPr>
          <p:nvPr/>
        </p:nvSpPr>
        <p:spPr bwMode="auto">
          <a:xfrm>
            <a:off x="4122738" y="4014788"/>
            <a:ext cx="1665287"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sz="1800" dirty="0" smtClean="0"/>
              <a:t>بستر دریا</a:t>
            </a:r>
          </a:p>
          <a:p>
            <a:pPr>
              <a:spcBef>
                <a:spcPct val="50000"/>
              </a:spcBef>
            </a:pPr>
            <a:endParaRPr lang="en-GB" sz="1800" dirty="0"/>
          </a:p>
        </p:txBody>
      </p:sp>
      <p:sp>
        <p:nvSpPr>
          <p:cNvPr id="22" name="Freeform 30"/>
          <p:cNvSpPr>
            <a:spLocks/>
          </p:cNvSpPr>
          <p:nvPr/>
        </p:nvSpPr>
        <p:spPr bwMode="auto">
          <a:xfrm>
            <a:off x="6581775" y="3924300"/>
            <a:ext cx="376238" cy="374650"/>
          </a:xfrm>
          <a:custGeom>
            <a:avLst/>
            <a:gdLst>
              <a:gd name="T0" fmla="*/ 10 w 237"/>
              <a:gd name="T1" fmla="*/ 0 h 236"/>
              <a:gd name="T2" fmla="*/ 38 w 237"/>
              <a:gd name="T3" fmla="*/ 198 h 236"/>
              <a:gd name="T4" fmla="*/ 237 w 237"/>
              <a:gd name="T5" fmla="*/ 227 h 236"/>
            </a:gdLst>
            <a:ahLst/>
            <a:cxnLst>
              <a:cxn ang="0">
                <a:pos x="T0" y="T1"/>
              </a:cxn>
              <a:cxn ang="0">
                <a:pos x="T2" y="T3"/>
              </a:cxn>
              <a:cxn ang="0">
                <a:pos x="T4" y="T5"/>
              </a:cxn>
            </a:cxnLst>
            <a:rect l="0" t="0" r="r" b="b"/>
            <a:pathLst>
              <a:path w="237" h="236">
                <a:moveTo>
                  <a:pt x="10" y="0"/>
                </a:moveTo>
                <a:cubicBezTo>
                  <a:pt x="5" y="80"/>
                  <a:pt x="0" y="160"/>
                  <a:pt x="38" y="198"/>
                </a:cubicBezTo>
                <a:cubicBezTo>
                  <a:pt x="76" y="236"/>
                  <a:pt x="204" y="222"/>
                  <a:pt x="237" y="227"/>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Freeform 31"/>
          <p:cNvSpPr>
            <a:spLocks/>
          </p:cNvSpPr>
          <p:nvPr/>
        </p:nvSpPr>
        <p:spPr bwMode="auto">
          <a:xfrm>
            <a:off x="6146800" y="3968750"/>
            <a:ext cx="376238" cy="360363"/>
          </a:xfrm>
          <a:custGeom>
            <a:avLst/>
            <a:gdLst>
              <a:gd name="T0" fmla="*/ 227 w 237"/>
              <a:gd name="T1" fmla="*/ 0 h 227"/>
              <a:gd name="T2" fmla="*/ 227 w 237"/>
              <a:gd name="T3" fmla="*/ 85 h 227"/>
              <a:gd name="T4" fmla="*/ 199 w 237"/>
              <a:gd name="T5" fmla="*/ 170 h 227"/>
              <a:gd name="T6" fmla="*/ 0 w 237"/>
              <a:gd name="T7" fmla="*/ 227 h 227"/>
            </a:gdLst>
            <a:ahLst/>
            <a:cxnLst>
              <a:cxn ang="0">
                <a:pos x="T0" y="T1"/>
              </a:cxn>
              <a:cxn ang="0">
                <a:pos x="T2" y="T3"/>
              </a:cxn>
              <a:cxn ang="0">
                <a:pos x="T4" y="T5"/>
              </a:cxn>
              <a:cxn ang="0">
                <a:pos x="T6" y="T7"/>
              </a:cxn>
            </a:cxnLst>
            <a:rect l="0" t="0" r="r" b="b"/>
            <a:pathLst>
              <a:path w="237" h="227">
                <a:moveTo>
                  <a:pt x="227" y="0"/>
                </a:moveTo>
                <a:cubicBezTo>
                  <a:pt x="229" y="28"/>
                  <a:pt x="232" y="57"/>
                  <a:pt x="227" y="85"/>
                </a:cubicBezTo>
                <a:cubicBezTo>
                  <a:pt x="222" y="113"/>
                  <a:pt x="237" y="146"/>
                  <a:pt x="199" y="170"/>
                </a:cubicBezTo>
                <a:cubicBezTo>
                  <a:pt x="161" y="194"/>
                  <a:pt x="33" y="218"/>
                  <a:pt x="0" y="227"/>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AutoShape 32"/>
          <p:cNvSpPr>
            <a:spLocks noChangeArrowheads="1"/>
          </p:cNvSpPr>
          <p:nvPr/>
        </p:nvSpPr>
        <p:spPr bwMode="auto">
          <a:xfrm>
            <a:off x="5246688" y="2393950"/>
            <a:ext cx="315912" cy="269875"/>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AutoShape 33"/>
          <p:cNvSpPr>
            <a:spLocks noChangeArrowheads="1"/>
          </p:cNvSpPr>
          <p:nvPr/>
        </p:nvSpPr>
        <p:spPr bwMode="auto">
          <a:xfrm>
            <a:off x="7046913" y="2393950"/>
            <a:ext cx="315912" cy="269875"/>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AutoShape 34"/>
          <p:cNvSpPr>
            <a:spLocks noChangeArrowheads="1"/>
          </p:cNvSpPr>
          <p:nvPr/>
        </p:nvSpPr>
        <p:spPr bwMode="auto">
          <a:xfrm>
            <a:off x="6102350" y="3338513"/>
            <a:ext cx="315913" cy="269875"/>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AutoShape 35"/>
          <p:cNvSpPr>
            <a:spLocks noChangeArrowheads="1"/>
          </p:cNvSpPr>
          <p:nvPr/>
        </p:nvSpPr>
        <p:spPr bwMode="auto">
          <a:xfrm>
            <a:off x="6481763" y="3230563"/>
            <a:ext cx="315912" cy="269875"/>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AutoShape 36"/>
          <p:cNvSpPr>
            <a:spLocks noChangeArrowheads="1"/>
          </p:cNvSpPr>
          <p:nvPr/>
        </p:nvSpPr>
        <p:spPr bwMode="auto">
          <a:xfrm>
            <a:off x="7362825" y="3114675"/>
            <a:ext cx="315913" cy="269875"/>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Slide Number Placeholder 1"/>
          <p:cNvSpPr>
            <a:spLocks noGrp="1"/>
          </p:cNvSpPr>
          <p:nvPr>
            <p:ph type="sldNum" sz="quarter" idx="12"/>
          </p:nvPr>
        </p:nvSpPr>
        <p:spPr/>
        <p:txBody>
          <a:bodyPr/>
          <a:lstStyle/>
          <a:p>
            <a:fld id="{100C06C1-A933-43D9-8FB6-A157A626923C}" type="slidenum">
              <a:rPr lang="en-US" smtClean="0"/>
              <a:t>5</a:t>
            </a:fld>
            <a:endParaRPr lang="en-US"/>
          </a:p>
        </p:txBody>
      </p:sp>
    </p:spTree>
    <p:extLst>
      <p:ext uri="{BB962C8B-B14F-4D97-AF65-F5344CB8AC3E}">
        <p14:creationId xmlns:p14="http://schemas.microsoft.com/office/powerpoint/2010/main" val="6701978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00400" y="381000"/>
            <a:ext cx="5105400" cy="1143000"/>
          </a:xfrm>
        </p:spPr>
        <p:txBody>
          <a:bodyPr>
            <a:normAutofit fontScale="90000"/>
          </a:bodyPr>
          <a:lstStyle/>
          <a:p>
            <a:r>
              <a:rPr lang="fa-IR" dirty="0" smtClean="0"/>
              <a:t>بتن ریزی با قیف و لوله (تِرِمی)</a:t>
            </a:r>
            <a:endParaRPr lang="en-US"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3279" y="198437"/>
            <a:ext cx="1779438" cy="4525963"/>
          </a:xfrm>
        </p:spPr>
      </p:pic>
      <p:sp>
        <p:nvSpPr>
          <p:cNvPr id="6" name="Content Placeholder 5"/>
          <p:cNvSpPr>
            <a:spLocks noGrp="1"/>
          </p:cNvSpPr>
          <p:nvPr>
            <p:ph sz="half" idx="2"/>
          </p:nvPr>
        </p:nvSpPr>
        <p:spPr>
          <a:xfrm>
            <a:off x="5638800" y="1524000"/>
            <a:ext cx="3352800" cy="4525963"/>
          </a:xfrm>
        </p:spPr>
        <p:txBody>
          <a:bodyPr>
            <a:normAutofit/>
          </a:bodyPr>
          <a:lstStyle/>
          <a:p>
            <a:pPr marL="0" indent="0" algn="just" rtl="1">
              <a:buNone/>
            </a:pPr>
            <a:r>
              <a:rPr lang="fa-IR" sz="1800" dirty="0"/>
              <a:t>جا دادن بتن قیف و لوله به این ترتیب انجام می شود که سر لوله در پایین لوله قرار گرفته وبتن از درون یک قیف به داخل لواه رفته واز آنجا در قالب ریخته می شود. ترمی یا قیف ولوله متشکل است از یک لوله به قطر داخلی 25 تا 30سانتی </a:t>
            </a:r>
            <a:r>
              <a:rPr lang="fa-IR" sz="1800" dirty="0" smtClean="0"/>
              <a:t>متر </a:t>
            </a:r>
            <a:r>
              <a:rPr lang="fa-IR" sz="1800" dirty="0"/>
              <a:t>( 10 تا 12 اینچ) ویک قیف در انتهای فوقانی لوله . این وسیله باید به نحوی روی برجها سوار شود که بتوان آن را با بالا آمدن سطح بتن در قالب ، بالا آورد.</a:t>
            </a:r>
            <a:r>
              <a:rPr lang="fa-IR" sz="1800" dirty="0" smtClean="0"/>
              <a:t/>
            </a:r>
            <a:br>
              <a:rPr lang="fa-IR" sz="1800" dirty="0" smtClean="0"/>
            </a:br>
            <a:r>
              <a:rPr lang="fa-IR" sz="1800" dirty="0" smtClean="0"/>
              <a:t>خشک</a:t>
            </a:r>
            <a:r>
              <a:rPr lang="fa-IR" sz="1800" dirty="0"/>
              <a:t>.</a:t>
            </a:r>
            <a:r>
              <a:rPr lang="fa-IR" sz="1800" dirty="0" smtClean="0"/>
              <a:t/>
            </a:r>
            <a:br>
              <a:rPr lang="fa-IR" sz="1800" dirty="0" smtClean="0"/>
            </a:br>
            <a:endParaRPr lang="en-US" sz="18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79" y="4696691"/>
            <a:ext cx="2409713" cy="21336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4218" y="2124941"/>
            <a:ext cx="3429000" cy="2571750"/>
          </a:xfrm>
          <a:prstGeom prst="rect">
            <a:avLst/>
          </a:prstGeom>
        </p:spPr>
      </p:pic>
      <p:sp>
        <p:nvSpPr>
          <p:cNvPr id="2" name="Slide Number Placeholder 1"/>
          <p:cNvSpPr>
            <a:spLocks noGrp="1"/>
          </p:cNvSpPr>
          <p:nvPr>
            <p:ph type="sldNum" sz="quarter" idx="12"/>
          </p:nvPr>
        </p:nvSpPr>
        <p:spPr/>
        <p:txBody>
          <a:bodyPr/>
          <a:lstStyle/>
          <a:p>
            <a:fld id="{100C06C1-A933-43D9-8FB6-A157A626923C}" type="slidenum">
              <a:rPr lang="en-US" smtClean="0"/>
              <a:t>6</a:t>
            </a:fld>
            <a:endParaRPr lang="en-US"/>
          </a:p>
        </p:txBody>
      </p:sp>
    </p:spTree>
    <p:extLst>
      <p:ext uri="{BB962C8B-B14F-4D97-AF65-F5344CB8AC3E}">
        <p14:creationId xmlns:p14="http://schemas.microsoft.com/office/powerpoint/2010/main" val="2256973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105525" y="-1"/>
            <a:ext cx="3038475" cy="3733801"/>
          </a:xfrm>
        </p:spPr>
      </p:pic>
      <p:sp>
        <p:nvSpPr>
          <p:cNvPr id="11" name="Content Placeholder 10"/>
          <p:cNvSpPr>
            <a:spLocks noGrp="1"/>
          </p:cNvSpPr>
          <p:nvPr>
            <p:ph sz="half" idx="2"/>
          </p:nvPr>
        </p:nvSpPr>
        <p:spPr>
          <a:xfrm>
            <a:off x="381000" y="5105400"/>
            <a:ext cx="8305800" cy="1524000"/>
          </a:xfrm>
        </p:spPr>
        <p:txBody>
          <a:bodyPr>
            <a:normAutofit fontScale="62500" lnSpcReduction="20000"/>
          </a:bodyPr>
          <a:lstStyle/>
          <a:p>
            <a:pPr marL="0" indent="0" algn="just" rtl="1">
              <a:buNone/>
            </a:pPr>
            <a:r>
              <a:rPr lang="fa-IR" b="1" dirty="0" smtClean="0">
                <a:cs typeface="+mj-cs"/>
              </a:rPr>
              <a:t/>
            </a:r>
            <a:br>
              <a:rPr lang="fa-IR" b="1" dirty="0" smtClean="0">
                <a:cs typeface="+mj-cs"/>
              </a:rPr>
            </a:br>
            <a:r>
              <a:rPr lang="fa-IR" b="1" dirty="0" smtClean="0">
                <a:cs typeface="+mj-cs"/>
              </a:rPr>
              <a:t>لوله های ترمیها نباید از یکدیگر بیش از 5/ 3 تا 5 متر واز دیوارها ی قالب بیش از 5/2متر فاصله داشته باشند. بتن توسط جامهای حمل بتن ، پمپ و یا تسمه نقاله به داخل قیف حمل می شود . حمل بتن باید بدون انقطاع صورت پذیرد زیرا در غیر این صورت ممکن است درز سرد بوجود آید و نیز حرکت مناسب بتن تازه به داخل بتن تازه به داخل بتن از قبل ریخته شده ، مختل گردد. شروع بتن ریزی با ترمی بسیار مهم است .نخستین لایه های بتن باید بسیار کنترل شده وچسبنده و پر سیمان بوده و به آهستگی هر چه تمامتر وارد قالب شوند . </a:t>
            </a:r>
            <a:endParaRPr lang="en-US" b="1" dirty="0">
              <a:cs typeface="+mj-cs"/>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743200" cy="365760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2362200"/>
            <a:ext cx="3362325" cy="2838450"/>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8462" y="-62346"/>
            <a:ext cx="2971800" cy="2369127"/>
          </a:xfrm>
          <a:prstGeom prst="rect">
            <a:avLst/>
          </a:prstGeom>
        </p:spPr>
      </p:pic>
      <p:sp>
        <p:nvSpPr>
          <p:cNvPr id="2" name="Slide Number Placeholder 1"/>
          <p:cNvSpPr>
            <a:spLocks noGrp="1"/>
          </p:cNvSpPr>
          <p:nvPr>
            <p:ph type="sldNum" sz="quarter" idx="12"/>
          </p:nvPr>
        </p:nvSpPr>
        <p:spPr/>
        <p:txBody>
          <a:bodyPr/>
          <a:lstStyle/>
          <a:p>
            <a:fld id="{100C06C1-A933-43D9-8FB6-A157A626923C}" type="slidenum">
              <a:rPr lang="en-US" smtClean="0"/>
              <a:t>7</a:t>
            </a:fld>
            <a:endParaRPr lang="en-US"/>
          </a:p>
        </p:txBody>
      </p:sp>
    </p:spTree>
    <p:extLst>
      <p:ext uri="{BB962C8B-B14F-4D97-AF65-F5344CB8AC3E}">
        <p14:creationId xmlns:p14="http://schemas.microsoft.com/office/powerpoint/2010/main" val="219783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3008313" cy="1708150"/>
          </a:xfrm>
        </p:spPr>
        <p:txBody>
          <a:bodyPr>
            <a:normAutofit fontScale="90000"/>
          </a:bodyPr>
          <a:lstStyle/>
          <a:p>
            <a:pPr algn="ctr" rtl="1"/>
            <a:r>
              <a:rPr lang="fa-IR" sz="3600" dirty="0" smtClean="0"/>
              <a:t>9-7-8-2-1 </a:t>
            </a:r>
            <a:r>
              <a:rPr lang="en-US" sz="3600" dirty="0" smtClean="0"/>
              <a:t/>
            </a:r>
            <a:br>
              <a:rPr lang="en-US" sz="3600" dirty="0" smtClean="0"/>
            </a:br>
            <a:r>
              <a:rPr lang="fa-IR" sz="3600" dirty="0" smtClean="0"/>
              <a:t>الف) بتن ریزی با قیف و لوله (تِرِمی)</a:t>
            </a:r>
            <a:endParaRPr lang="en-US" sz="3600"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76154" y="273050"/>
            <a:ext cx="4709542" cy="5853113"/>
          </a:xfrm>
        </p:spPr>
      </p:pic>
      <p:sp>
        <p:nvSpPr>
          <p:cNvPr id="7" name="Text Placeholder 6"/>
          <p:cNvSpPr>
            <a:spLocks noGrp="1"/>
          </p:cNvSpPr>
          <p:nvPr>
            <p:ph type="body" sz="half" idx="2"/>
          </p:nvPr>
        </p:nvSpPr>
        <p:spPr>
          <a:xfrm>
            <a:off x="457200" y="2209800"/>
            <a:ext cx="3008313" cy="3916363"/>
          </a:xfrm>
        </p:spPr>
        <p:txBody>
          <a:bodyPr/>
          <a:lstStyle/>
          <a:p>
            <a:pPr algn="just" rtl="1"/>
            <a:r>
              <a:rPr lang="fa-IR" b="1" dirty="0">
                <a:cs typeface="+mj-cs"/>
              </a:rPr>
              <a:t>در این روش باید دقت شود تا در اثر جریان آب مواد سیمانی شسته نشوند . لازم است برای بتن با كارائی زیاد ، بتن ریخته شده در آب حداقل 350 كیلوگرم در متر مكعب مواد سیمانی داشته باشد . نسبت آب به سیمان در طرح اختلاط نباید از 0.45 تجاوز كند .</a:t>
            </a:r>
            <a:br>
              <a:rPr lang="fa-IR" b="1" dirty="0">
                <a:cs typeface="+mj-cs"/>
              </a:rPr>
            </a:br>
            <a:r>
              <a:rPr lang="fa-IR" b="1" dirty="0">
                <a:cs typeface="+mj-cs"/>
              </a:rPr>
              <a:t>سیستم قیف و لوله باید كاملا" آب بند بوده و بتن به راحتی در آن حركت نماید . در طول مدت بتن ریزی باید این سیستم از بتن پر باشد .</a:t>
            </a:r>
            <a:br>
              <a:rPr lang="fa-IR" b="1" dirty="0">
                <a:cs typeface="+mj-cs"/>
              </a:rPr>
            </a:br>
            <a:r>
              <a:rPr lang="fa-IR" b="1" dirty="0">
                <a:cs typeface="+mj-cs"/>
              </a:rPr>
              <a:t>قطر لوله ترمی باید حداقل 8 برابر قطر بزرگترین اندازه سنگدانه مصرفی باشد . اسلامپ بتن باید بین 170 تا 250 میلیمتر انتخاب شود . سر لوله ترمی همواره باید به میزان 100 تا 150 سانتیمتر در داخل بتن ریخته شده قرار گیرد .</a:t>
            </a:r>
            <a:endParaRPr lang="en-US" b="1" dirty="0">
              <a:cs typeface="+mj-cs"/>
            </a:endParaRPr>
          </a:p>
          <a:p>
            <a:endParaRPr lang="en-US" dirty="0"/>
          </a:p>
        </p:txBody>
      </p:sp>
      <p:sp>
        <p:nvSpPr>
          <p:cNvPr id="2" name="Slide Number Placeholder 1"/>
          <p:cNvSpPr>
            <a:spLocks noGrp="1"/>
          </p:cNvSpPr>
          <p:nvPr>
            <p:ph type="sldNum" sz="quarter" idx="12"/>
          </p:nvPr>
        </p:nvSpPr>
        <p:spPr/>
        <p:txBody>
          <a:bodyPr/>
          <a:lstStyle/>
          <a:p>
            <a:fld id="{100C06C1-A933-43D9-8FB6-A157A626923C}" type="slidenum">
              <a:rPr lang="en-US" smtClean="0"/>
              <a:t>8</a:t>
            </a:fld>
            <a:endParaRPr lang="en-US"/>
          </a:p>
        </p:txBody>
      </p:sp>
    </p:spTree>
    <p:extLst>
      <p:ext uri="{BB962C8B-B14F-4D97-AF65-F5344CB8AC3E}">
        <p14:creationId xmlns:p14="http://schemas.microsoft.com/office/powerpoint/2010/main" val="3684269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pPr algn="ctr"/>
            <a:r>
              <a:rPr lang="en-US" dirty="0"/>
              <a:t>Third Straw project on Lake Mead—one of the largest U.S. municipal water projects.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3261" y="273050"/>
            <a:ext cx="4395328" cy="5853113"/>
          </a:xfrm>
        </p:spPr>
      </p:pic>
      <p:sp>
        <p:nvSpPr>
          <p:cNvPr id="6" name="Text Placeholder 5"/>
          <p:cNvSpPr>
            <a:spLocks noGrp="1"/>
          </p:cNvSpPr>
          <p:nvPr>
            <p:ph type="body" sz="half" idx="2"/>
          </p:nvPr>
        </p:nvSpPr>
        <p:spPr>
          <a:xfrm>
            <a:off x="457200" y="4572000"/>
            <a:ext cx="3008313" cy="1554163"/>
          </a:xfrm>
        </p:spPr>
        <p:txBody>
          <a:bodyPr>
            <a:normAutofit/>
          </a:bodyPr>
          <a:lstStyle/>
          <a:p>
            <a:r>
              <a:rPr lang="en-US" dirty="0"/>
              <a:t>Barge-mounted </a:t>
            </a:r>
            <a:r>
              <a:rPr lang="en-US" dirty="0" err="1"/>
              <a:t>Putzmeister</a:t>
            </a:r>
            <a:r>
              <a:rPr lang="en-US" dirty="0"/>
              <a:t> concrete placing system places 12,000 cu </a:t>
            </a:r>
            <a:r>
              <a:rPr lang="en-US" dirty="0" err="1"/>
              <a:t>yds</a:t>
            </a:r>
            <a:r>
              <a:rPr lang="en-US" dirty="0"/>
              <a:t> (9,175m³) of concrete underwater to secure a water intake structure for the Third Straw project, which will draw water from the Lake Mead reservoir.</a:t>
            </a:r>
          </a:p>
        </p:txBody>
      </p:sp>
      <p:sp>
        <p:nvSpPr>
          <p:cNvPr id="2" name="Slide Number Placeholder 1"/>
          <p:cNvSpPr>
            <a:spLocks noGrp="1"/>
          </p:cNvSpPr>
          <p:nvPr>
            <p:ph type="sldNum" sz="quarter" idx="12"/>
          </p:nvPr>
        </p:nvSpPr>
        <p:spPr/>
        <p:txBody>
          <a:bodyPr/>
          <a:lstStyle/>
          <a:p>
            <a:fld id="{100C06C1-A933-43D9-8FB6-A157A626923C}" type="slidenum">
              <a:rPr lang="en-US" smtClean="0"/>
              <a:t>9</a:t>
            </a:fld>
            <a:endParaRPr lang="en-US"/>
          </a:p>
        </p:txBody>
      </p:sp>
    </p:spTree>
    <p:extLst>
      <p:ext uri="{BB962C8B-B14F-4D97-AF65-F5344CB8AC3E}">
        <p14:creationId xmlns:p14="http://schemas.microsoft.com/office/powerpoint/2010/main" val="20014078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TotalTime>
  <Words>1280</Words>
  <Application>Microsoft Office PowerPoint</Application>
  <PresentationFormat>On-screen Show (4:3)</PresentationFormat>
  <Paragraphs>98</Paragraphs>
  <Slides>33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Times New Roman</vt:lpstr>
      <vt:lpstr>Office Theme</vt:lpstr>
      <vt:lpstr>PowerPoint Presentation</vt:lpstr>
      <vt:lpstr>مشخصات بتن ریخته شده در زیر آب</vt:lpstr>
      <vt:lpstr>PowerPoint Presentation</vt:lpstr>
      <vt:lpstr> بتن ریزی با جام</vt:lpstr>
      <vt:lpstr>PowerPoint Presentation</vt:lpstr>
      <vt:lpstr>بتن ریزی با قیف و لوله (تِرِمی)</vt:lpstr>
      <vt:lpstr>PowerPoint Presentation</vt:lpstr>
      <vt:lpstr>9-7-8-2-1  الف) بتن ریزی با قیف و لوله (تِرِمی)</vt:lpstr>
      <vt:lpstr>Third Straw project on Lake Mead—one of the largest U.S. municipal water projects.</vt:lpstr>
      <vt:lpstr>PowerPoint Presentation</vt:lpstr>
      <vt:lpstr>PowerPoint Presentation</vt:lpstr>
      <vt:lpstr>PowerPoint Presentation</vt:lpstr>
      <vt:lpstr>PowerPoint Presentation</vt:lpstr>
      <vt:lpstr>PowerPoint Presentation</vt:lpstr>
      <vt:lpstr>PowerPoint Presentation</vt:lpstr>
      <vt:lpstr>River Street Shaft</vt:lpstr>
      <vt:lpstr>PowerPoint Presentation</vt:lpstr>
      <vt:lpstr>9-7-8-2-1 ب) بتن ریزی با پمپ</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9-7-8-2-2 روش های اجرا</vt:lpstr>
      <vt:lpstr> Non Dispersible Concrete (N.D.C(</vt:lpstr>
      <vt:lpstr>Bag Work کار با کیسه</vt:lpstr>
      <vt:lpstr>PowerPoint Presentation</vt:lpstr>
      <vt:lpstr>PowerPoint Presentation</vt:lpstr>
      <vt:lpstr>منابع:</vt:lpstr>
      <vt:lpstr>For Structural concrete following must be considered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Arghavan</dc:creator>
  <cp:lastModifiedBy>kamal</cp:lastModifiedBy>
  <cp:revision>26</cp:revision>
  <dcterms:created xsi:type="dcterms:W3CDTF">2013-04-26T10:42:46Z</dcterms:created>
  <dcterms:modified xsi:type="dcterms:W3CDTF">2018-03-10T21:51:53Z</dcterms:modified>
</cp:coreProperties>
</file>